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351" r:id="rId2"/>
    <p:sldId id="332" r:id="rId3"/>
    <p:sldId id="362" r:id="rId4"/>
    <p:sldId id="347" r:id="rId5"/>
    <p:sldId id="358" r:id="rId6"/>
    <p:sldId id="360" r:id="rId7"/>
    <p:sldId id="361" r:id="rId8"/>
    <p:sldId id="363" r:id="rId9"/>
    <p:sldId id="364" r:id="rId10"/>
    <p:sldId id="323" r:id="rId11"/>
    <p:sldId id="324" r:id="rId12"/>
    <p:sldId id="326" r:id="rId13"/>
    <p:sldId id="327" r:id="rId14"/>
    <p:sldId id="352" r:id="rId15"/>
    <p:sldId id="353" r:id="rId16"/>
    <p:sldId id="366" r:id="rId17"/>
    <p:sldId id="365" r:id="rId18"/>
  </p:sldIdLst>
  <p:sldSz cx="9144000" cy="6858000" type="screen4x3"/>
  <p:notesSz cx="9296400" cy="68818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00FF"/>
    <a:srgbClr val="3366FF"/>
    <a:srgbClr val="000099"/>
    <a:srgbClr val="800000"/>
    <a:srgbClr val="000066"/>
    <a:srgbClr val="9933FF"/>
    <a:srgbClr val="008000"/>
    <a:srgbClr val="2A63A8"/>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256F07-991A-491B-9B06-B385713B1C27}" v="6" dt="2023-02-17T00:30:47.55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453" autoAdjust="0"/>
  </p:normalViewPr>
  <p:slideViewPr>
    <p:cSldViewPr>
      <p:cViewPr varScale="1">
        <p:scale>
          <a:sx n="88" d="100"/>
          <a:sy n="88" d="100"/>
        </p:scale>
        <p:origin x="1603"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rique Rodríguez" userId="6318ac65fd305ffd" providerId="LiveId" clId="{21256F07-991A-491B-9B06-B385713B1C27}"/>
    <pc:docChg chg="modSld modNotesMaster modHandout">
      <pc:chgData name="Enrique Rodríguez" userId="6318ac65fd305ffd" providerId="LiveId" clId="{21256F07-991A-491B-9B06-B385713B1C27}" dt="2023-02-10T00:03:38.629" v="7"/>
      <pc:docMkLst>
        <pc:docMk/>
      </pc:docMkLst>
      <pc:sldChg chg="delSp">
        <pc:chgData name="Enrique Rodríguez" userId="6318ac65fd305ffd" providerId="LiveId" clId="{21256F07-991A-491B-9B06-B385713B1C27}" dt="2023-02-10T00:03:38.629" v="7"/>
        <pc:sldMkLst>
          <pc:docMk/>
          <pc:sldMk cId="291388347" sldId="323"/>
        </pc:sldMkLst>
        <pc:spChg chg="del">
          <ac:chgData name="Enrique Rodríguez" userId="6318ac65fd305ffd" providerId="LiveId" clId="{21256F07-991A-491B-9B06-B385713B1C27}" dt="2023-02-10T00:03:38.629" v="7"/>
          <ac:spMkLst>
            <pc:docMk/>
            <pc:sldMk cId="291388347" sldId="323"/>
            <ac:spMk id="12" creationId="{BE3CD7AA-6C82-9F57-FD7F-0E7182CE6C04}"/>
          </ac:spMkLst>
        </pc:spChg>
      </pc:sldChg>
      <pc:sldChg chg="delSp">
        <pc:chgData name="Enrique Rodríguez" userId="6318ac65fd305ffd" providerId="LiveId" clId="{21256F07-991A-491B-9B06-B385713B1C27}" dt="2023-02-10T00:03:38.629" v="7"/>
        <pc:sldMkLst>
          <pc:docMk/>
          <pc:sldMk cId="3055450562" sldId="324"/>
        </pc:sldMkLst>
        <pc:spChg chg="del">
          <ac:chgData name="Enrique Rodríguez" userId="6318ac65fd305ffd" providerId="LiveId" clId="{21256F07-991A-491B-9B06-B385713B1C27}" dt="2023-02-10T00:03:38.629" v="7"/>
          <ac:spMkLst>
            <pc:docMk/>
            <pc:sldMk cId="3055450562" sldId="324"/>
            <ac:spMk id="11" creationId="{78F6DF3F-367F-A61C-C065-FD0F740E30CD}"/>
          </ac:spMkLst>
        </pc:spChg>
      </pc:sldChg>
      <pc:sldChg chg="delSp">
        <pc:chgData name="Enrique Rodríguez" userId="6318ac65fd305ffd" providerId="LiveId" clId="{21256F07-991A-491B-9B06-B385713B1C27}" dt="2023-02-10T00:03:38.629" v="7"/>
        <pc:sldMkLst>
          <pc:docMk/>
          <pc:sldMk cId="3548822951" sldId="326"/>
        </pc:sldMkLst>
        <pc:spChg chg="del">
          <ac:chgData name="Enrique Rodríguez" userId="6318ac65fd305ffd" providerId="LiveId" clId="{21256F07-991A-491B-9B06-B385713B1C27}" dt="2023-02-10T00:03:38.629" v="7"/>
          <ac:spMkLst>
            <pc:docMk/>
            <pc:sldMk cId="3548822951" sldId="326"/>
            <ac:spMk id="11" creationId="{A366E085-8DD8-F8B0-D52C-613AB8B8DF96}"/>
          </ac:spMkLst>
        </pc:spChg>
      </pc:sldChg>
      <pc:sldChg chg="delSp">
        <pc:chgData name="Enrique Rodríguez" userId="6318ac65fd305ffd" providerId="LiveId" clId="{21256F07-991A-491B-9B06-B385713B1C27}" dt="2023-02-10T00:03:38.629" v="7"/>
        <pc:sldMkLst>
          <pc:docMk/>
          <pc:sldMk cId="3023332320" sldId="327"/>
        </pc:sldMkLst>
        <pc:spChg chg="del">
          <ac:chgData name="Enrique Rodríguez" userId="6318ac65fd305ffd" providerId="LiveId" clId="{21256F07-991A-491B-9B06-B385713B1C27}" dt="2023-02-10T00:03:38.629" v="7"/>
          <ac:spMkLst>
            <pc:docMk/>
            <pc:sldMk cId="3023332320" sldId="327"/>
            <ac:spMk id="11" creationId="{670FB02C-C61E-2C1F-7594-0A47CB6C41E7}"/>
          </ac:spMkLst>
        </pc:spChg>
      </pc:sldChg>
      <pc:sldChg chg="delSp modSp mod">
        <pc:chgData name="Enrique Rodríguez" userId="6318ac65fd305ffd" providerId="LiveId" clId="{21256F07-991A-491B-9B06-B385713B1C27}" dt="2023-02-10T00:03:38.629" v="7"/>
        <pc:sldMkLst>
          <pc:docMk/>
          <pc:sldMk cId="637993326" sldId="332"/>
        </pc:sldMkLst>
        <pc:spChg chg="del">
          <ac:chgData name="Enrique Rodríguez" userId="6318ac65fd305ffd" providerId="LiveId" clId="{21256F07-991A-491B-9B06-B385713B1C27}" dt="2023-02-10T00:03:38.629" v="7"/>
          <ac:spMkLst>
            <pc:docMk/>
            <pc:sldMk cId="637993326" sldId="332"/>
            <ac:spMk id="11" creationId="{F81CF167-2F70-28A1-15B3-C630C6DFDA19}"/>
          </ac:spMkLst>
        </pc:spChg>
        <pc:spChg chg="mod">
          <ac:chgData name="Enrique Rodríguez" userId="6318ac65fd305ffd" providerId="LiveId" clId="{21256F07-991A-491B-9B06-B385713B1C27}" dt="2023-02-09T00:20:48.709" v="1" actId="115"/>
          <ac:spMkLst>
            <pc:docMk/>
            <pc:sldMk cId="637993326" sldId="332"/>
            <ac:spMk id="12" creationId="{00000000-0000-0000-0000-000000000000}"/>
          </ac:spMkLst>
        </pc:spChg>
      </pc:sldChg>
      <pc:sldChg chg="delSp">
        <pc:chgData name="Enrique Rodríguez" userId="6318ac65fd305ffd" providerId="LiveId" clId="{21256F07-991A-491B-9B06-B385713B1C27}" dt="2023-02-10T00:03:38.629" v="7"/>
        <pc:sldMkLst>
          <pc:docMk/>
          <pc:sldMk cId="2678693566" sldId="347"/>
        </pc:sldMkLst>
        <pc:spChg chg="del">
          <ac:chgData name="Enrique Rodríguez" userId="6318ac65fd305ffd" providerId="LiveId" clId="{21256F07-991A-491B-9B06-B385713B1C27}" dt="2023-02-10T00:03:38.629" v="7"/>
          <ac:spMkLst>
            <pc:docMk/>
            <pc:sldMk cId="2678693566" sldId="347"/>
            <ac:spMk id="13" creationId="{44F09417-E7E3-FBEA-58F0-5D0BE0E03687}"/>
          </ac:spMkLst>
        </pc:spChg>
      </pc:sldChg>
      <pc:sldChg chg="delSp">
        <pc:chgData name="Enrique Rodríguez" userId="6318ac65fd305ffd" providerId="LiveId" clId="{21256F07-991A-491B-9B06-B385713B1C27}" dt="2023-02-10T00:03:38.629" v="7"/>
        <pc:sldMkLst>
          <pc:docMk/>
          <pc:sldMk cId="2948642967" sldId="351"/>
        </pc:sldMkLst>
        <pc:spChg chg="del">
          <ac:chgData name="Enrique Rodríguez" userId="6318ac65fd305ffd" providerId="LiveId" clId="{21256F07-991A-491B-9B06-B385713B1C27}" dt="2023-02-10T00:03:38.629" v="7"/>
          <ac:spMkLst>
            <pc:docMk/>
            <pc:sldMk cId="2948642967" sldId="351"/>
            <ac:spMk id="12" creationId="{4390B004-037E-D0BC-7CDF-5E2374F6C452}"/>
          </ac:spMkLst>
        </pc:spChg>
      </pc:sldChg>
      <pc:sldChg chg="delSp">
        <pc:chgData name="Enrique Rodríguez" userId="6318ac65fd305ffd" providerId="LiveId" clId="{21256F07-991A-491B-9B06-B385713B1C27}" dt="2023-02-10T00:03:38.629" v="7"/>
        <pc:sldMkLst>
          <pc:docMk/>
          <pc:sldMk cId="3598602661" sldId="352"/>
        </pc:sldMkLst>
        <pc:spChg chg="del">
          <ac:chgData name="Enrique Rodríguez" userId="6318ac65fd305ffd" providerId="LiveId" clId="{21256F07-991A-491B-9B06-B385713B1C27}" dt="2023-02-10T00:03:38.629" v="7"/>
          <ac:spMkLst>
            <pc:docMk/>
            <pc:sldMk cId="3598602661" sldId="352"/>
            <ac:spMk id="11" creationId="{90BADA79-ED27-D271-5E6A-A1B8E6559AD2}"/>
          </ac:spMkLst>
        </pc:spChg>
      </pc:sldChg>
      <pc:sldChg chg="delSp">
        <pc:chgData name="Enrique Rodríguez" userId="6318ac65fd305ffd" providerId="LiveId" clId="{21256F07-991A-491B-9B06-B385713B1C27}" dt="2023-02-10T00:03:38.629" v="7"/>
        <pc:sldMkLst>
          <pc:docMk/>
          <pc:sldMk cId="2192867526" sldId="353"/>
        </pc:sldMkLst>
        <pc:spChg chg="del">
          <ac:chgData name="Enrique Rodríguez" userId="6318ac65fd305ffd" providerId="LiveId" clId="{21256F07-991A-491B-9B06-B385713B1C27}" dt="2023-02-10T00:03:38.629" v="7"/>
          <ac:spMkLst>
            <pc:docMk/>
            <pc:sldMk cId="2192867526" sldId="353"/>
            <ac:spMk id="11" creationId="{4F724461-C9CD-DB90-EC54-255327AD6F5B}"/>
          </ac:spMkLst>
        </pc:spChg>
      </pc:sldChg>
      <pc:sldChg chg="delSp modSp mod">
        <pc:chgData name="Enrique Rodríguez" userId="6318ac65fd305ffd" providerId="LiveId" clId="{21256F07-991A-491B-9B06-B385713B1C27}" dt="2023-02-10T00:03:38.629" v="7"/>
        <pc:sldMkLst>
          <pc:docMk/>
          <pc:sldMk cId="2336781221" sldId="358"/>
        </pc:sldMkLst>
        <pc:spChg chg="del">
          <ac:chgData name="Enrique Rodríguez" userId="6318ac65fd305ffd" providerId="LiveId" clId="{21256F07-991A-491B-9B06-B385713B1C27}" dt="2023-02-10T00:03:38.629" v="7"/>
          <ac:spMkLst>
            <pc:docMk/>
            <pc:sldMk cId="2336781221" sldId="358"/>
            <ac:spMk id="11" creationId="{89589FDF-9A46-F23B-6405-5B7CC9EA25C6}"/>
          </ac:spMkLst>
        </pc:spChg>
        <pc:spChg chg="mod">
          <ac:chgData name="Enrique Rodríguez" userId="6318ac65fd305ffd" providerId="LiveId" clId="{21256F07-991A-491B-9B06-B385713B1C27}" dt="2023-02-09T00:21:01.355" v="4" actId="114"/>
          <ac:spMkLst>
            <pc:docMk/>
            <pc:sldMk cId="2336781221" sldId="358"/>
            <ac:spMk id="15" creationId="{00000000-0000-0000-0000-000000000000}"/>
          </ac:spMkLst>
        </pc:spChg>
      </pc:sldChg>
      <pc:sldChg chg="delSp">
        <pc:chgData name="Enrique Rodríguez" userId="6318ac65fd305ffd" providerId="LiveId" clId="{21256F07-991A-491B-9B06-B385713B1C27}" dt="2023-02-10T00:03:38.629" v="7"/>
        <pc:sldMkLst>
          <pc:docMk/>
          <pc:sldMk cId="3603300389" sldId="360"/>
        </pc:sldMkLst>
        <pc:spChg chg="del">
          <ac:chgData name="Enrique Rodríguez" userId="6318ac65fd305ffd" providerId="LiveId" clId="{21256F07-991A-491B-9B06-B385713B1C27}" dt="2023-02-10T00:03:38.629" v="7"/>
          <ac:spMkLst>
            <pc:docMk/>
            <pc:sldMk cId="3603300389" sldId="360"/>
            <ac:spMk id="11" creationId="{75A6D7C0-0467-A5BF-7CAC-EADBBE96D054}"/>
          </ac:spMkLst>
        </pc:spChg>
      </pc:sldChg>
      <pc:sldChg chg="delSp">
        <pc:chgData name="Enrique Rodríguez" userId="6318ac65fd305ffd" providerId="LiveId" clId="{21256F07-991A-491B-9B06-B385713B1C27}" dt="2023-02-10T00:03:38.629" v="7"/>
        <pc:sldMkLst>
          <pc:docMk/>
          <pc:sldMk cId="1759080006" sldId="361"/>
        </pc:sldMkLst>
        <pc:spChg chg="del">
          <ac:chgData name="Enrique Rodríguez" userId="6318ac65fd305ffd" providerId="LiveId" clId="{21256F07-991A-491B-9B06-B385713B1C27}" dt="2023-02-10T00:03:38.629" v="7"/>
          <ac:spMkLst>
            <pc:docMk/>
            <pc:sldMk cId="1759080006" sldId="361"/>
            <ac:spMk id="11" creationId="{93BD07A1-65A6-4F5B-1E5F-07D23BA43ED8}"/>
          </ac:spMkLst>
        </pc:spChg>
      </pc:sldChg>
      <pc:sldChg chg="delSp">
        <pc:chgData name="Enrique Rodríguez" userId="6318ac65fd305ffd" providerId="LiveId" clId="{21256F07-991A-491B-9B06-B385713B1C27}" dt="2023-02-10T00:03:38.629" v="7"/>
        <pc:sldMkLst>
          <pc:docMk/>
          <pc:sldMk cId="1261327906" sldId="362"/>
        </pc:sldMkLst>
        <pc:spChg chg="del">
          <ac:chgData name="Enrique Rodríguez" userId="6318ac65fd305ffd" providerId="LiveId" clId="{21256F07-991A-491B-9B06-B385713B1C27}" dt="2023-02-10T00:03:38.629" v="7"/>
          <ac:spMkLst>
            <pc:docMk/>
            <pc:sldMk cId="1261327906" sldId="362"/>
            <ac:spMk id="11" creationId="{5C961FCF-8309-DE19-43D2-F32EFBB8C71B}"/>
          </ac:spMkLst>
        </pc:spChg>
      </pc:sldChg>
      <pc:sldChg chg="delSp">
        <pc:chgData name="Enrique Rodríguez" userId="6318ac65fd305ffd" providerId="LiveId" clId="{21256F07-991A-491B-9B06-B385713B1C27}" dt="2023-02-10T00:03:38.629" v="7"/>
        <pc:sldMkLst>
          <pc:docMk/>
          <pc:sldMk cId="960854517" sldId="363"/>
        </pc:sldMkLst>
        <pc:spChg chg="del">
          <ac:chgData name="Enrique Rodríguez" userId="6318ac65fd305ffd" providerId="LiveId" clId="{21256F07-991A-491B-9B06-B385713B1C27}" dt="2023-02-10T00:03:38.629" v="7"/>
          <ac:spMkLst>
            <pc:docMk/>
            <pc:sldMk cId="960854517" sldId="363"/>
            <ac:spMk id="11" creationId="{2354EE59-4F2B-6D20-7502-EB7CE58A2BA2}"/>
          </ac:spMkLst>
        </pc:spChg>
      </pc:sldChg>
      <pc:sldChg chg="delSp">
        <pc:chgData name="Enrique Rodríguez" userId="6318ac65fd305ffd" providerId="LiveId" clId="{21256F07-991A-491B-9B06-B385713B1C27}" dt="2023-02-10T00:03:38.629" v="7"/>
        <pc:sldMkLst>
          <pc:docMk/>
          <pc:sldMk cId="263235214" sldId="364"/>
        </pc:sldMkLst>
        <pc:spChg chg="del">
          <ac:chgData name="Enrique Rodríguez" userId="6318ac65fd305ffd" providerId="LiveId" clId="{21256F07-991A-491B-9B06-B385713B1C27}" dt="2023-02-10T00:03:38.629" v="7"/>
          <ac:spMkLst>
            <pc:docMk/>
            <pc:sldMk cId="263235214" sldId="364"/>
            <ac:spMk id="11" creationId="{A66643FC-BC85-1E15-2B3B-25AE505C3B5E}"/>
          </ac:spMkLst>
        </pc:spChg>
      </pc:sldChg>
      <pc:sldChg chg="delSp">
        <pc:chgData name="Enrique Rodríguez" userId="6318ac65fd305ffd" providerId="LiveId" clId="{21256F07-991A-491B-9B06-B385713B1C27}" dt="2023-02-10T00:03:38.629" v="7"/>
        <pc:sldMkLst>
          <pc:docMk/>
          <pc:sldMk cId="3413693149" sldId="365"/>
        </pc:sldMkLst>
        <pc:spChg chg="del">
          <ac:chgData name="Enrique Rodríguez" userId="6318ac65fd305ffd" providerId="LiveId" clId="{21256F07-991A-491B-9B06-B385713B1C27}" dt="2023-02-10T00:03:38.629" v="7"/>
          <ac:spMkLst>
            <pc:docMk/>
            <pc:sldMk cId="3413693149" sldId="365"/>
            <ac:spMk id="12" creationId="{7EF3C1C6-1235-4174-58A3-9EEA8AF18EA7}"/>
          </ac:spMkLst>
        </pc:spChg>
      </pc:sldChg>
      <pc:sldChg chg="delSp">
        <pc:chgData name="Enrique Rodríguez" userId="6318ac65fd305ffd" providerId="LiveId" clId="{21256F07-991A-491B-9B06-B385713B1C27}" dt="2023-02-10T00:03:38.629" v="7"/>
        <pc:sldMkLst>
          <pc:docMk/>
          <pc:sldMk cId="2825799585" sldId="366"/>
        </pc:sldMkLst>
        <pc:spChg chg="del">
          <ac:chgData name="Enrique Rodríguez" userId="6318ac65fd305ffd" providerId="LiveId" clId="{21256F07-991A-491B-9B06-B385713B1C27}" dt="2023-02-10T00:03:38.629" v="7"/>
          <ac:spMkLst>
            <pc:docMk/>
            <pc:sldMk cId="2825799585" sldId="366"/>
            <ac:spMk id="11" creationId="{103BAC03-5613-624D-4419-CFDE91A7E32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60A972-DF82-4044-9F23-D94A795977FD}"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s-MX"/>
        </a:p>
      </dgm:t>
    </dgm:pt>
    <dgm:pt modelId="{13E814B9-A200-476D-BB02-7239595F4F86}">
      <dgm:prSet custT="1"/>
      <dgm:spPr/>
      <dgm:t>
        <a:bodyPr/>
        <a:lstStyle/>
        <a:p>
          <a:pPr rtl="0"/>
          <a:r>
            <a:rPr lang="es-MX" sz="1600" b="1" dirty="0">
              <a:latin typeface="Arial Narrow" panose="020B0606020202030204" pitchFamily="34" charset="0"/>
            </a:rPr>
            <a:t>DICTAMEN DE PLAZAS DE CONFIANZA Y FUNCIONARIOS (PROCEDIMIENTO)</a:t>
          </a:r>
          <a:endParaRPr lang="es-MX" sz="1600" dirty="0">
            <a:latin typeface="Arial Narrow" panose="020B0606020202030204" pitchFamily="34" charset="0"/>
          </a:endParaRPr>
        </a:p>
      </dgm:t>
    </dgm:pt>
    <dgm:pt modelId="{C97DF7AC-504F-4720-8EDB-B3E5E4607AD2}" type="parTrans" cxnId="{D836E786-8080-4794-94DE-F872EE18B4D3}">
      <dgm:prSet/>
      <dgm:spPr/>
      <dgm:t>
        <a:bodyPr/>
        <a:lstStyle/>
        <a:p>
          <a:endParaRPr lang="es-MX" sz="1600">
            <a:latin typeface="Arial Narrow" panose="020B0606020202030204" pitchFamily="34" charset="0"/>
          </a:endParaRPr>
        </a:p>
      </dgm:t>
    </dgm:pt>
    <dgm:pt modelId="{415AC4BE-3FEC-40E7-AA41-8199A1E868BF}" type="sibTrans" cxnId="{D836E786-8080-4794-94DE-F872EE18B4D3}">
      <dgm:prSet/>
      <dgm:spPr/>
      <dgm:t>
        <a:bodyPr/>
        <a:lstStyle/>
        <a:p>
          <a:endParaRPr lang="es-MX" sz="1600">
            <a:latin typeface="Arial Narrow" panose="020B0606020202030204" pitchFamily="34" charset="0"/>
          </a:endParaRPr>
        </a:p>
      </dgm:t>
    </dgm:pt>
    <dgm:pt modelId="{5FB6340E-9BED-4BEE-AF58-8EAA1B6CF507}">
      <dgm:prSet custT="1"/>
      <dgm:spPr/>
      <dgm:t>
        <a:bodyPr/>
        <a:lstStyle/>
        <a:p>
          <a:pPr rtl="0">
            <a:lnSpc>
              <a:spcPts val="3500"/>
            </a:lnSpc>
          </a:pPr>
          <a:r>
            <a:rPr lang="es-MX" sz="1600" dirty="0">
              <a:latin typeface="Arial Narrow" panose="020B0606020202030204" pitchFamily="34" charset="0"/>
            </a:rPr>
            <a:t>Dependencia solicita a la DGPo, revisión de la estructura y funciones  de las plazas a dictaminar.</a:t>
          </a:r>
        </a:p>
      </dgm:t>
    </dgm:pt>
    <dgm:pt modelId="{C1BDF486-514D-4B8E-8DCF-DA269BC82397}" type="parTrans" cxnId="{3EB25622-D891-4A42-AC5B-2CDDDBAE8F4B}">
      <dgm:prSet/>
      <dgm:spPr/>
      <dgm:t>
        <a:bodyPr/>
        <a:lstStyle/>
        <a:p>
          <a:endParaRPr lang="es-MX" sz="1600">
            <a:latin typeface="Arial Narrow" panose="020B0606020202030204" pitchFamily="34" charset="0"/>
          </a:endParaRPr>
        </a:p>
      </dgm:t>
    </dgm:pt>
    <dgm:pt modelId="{A6A1F4F1-F236-4852-A980-2554A861B050}" type="sibTrans" cxnId="{3EB25622-D891-4A42-AC5B-2CDDDBAE8F4B}">
      <dgm:prSet/>
      <dgm:spPr/>
      <dgm:t>
        <a:bodyPr/>
        <a:lstStyle/>
        <a:p>
          <a:endParaRPr lang="es-MX" sz="1600">
            <a:latin typeface="Arial Narrow" panose="020B0606020202030204" pitchFamily="34" charset="0"/>
          </a:endParaRPr>
        </a:p>
      </dgm:t>
    </dgm:pt>
    <dgm:pt modelId="{49782F72-1CB5-46D0-9EA6-95C75468A0EA}">
      <dgm:prSet custT="1"/>
      <dgm:spPr/>
      <dgm:t>
        <a:bodyPr/>
        <a:lstStyle/>
        <a:p>
          <a:pPr rtl="0">
            <a:lnSpc>
              <a:spcPts val="3600"/>
            </a:lnSpc>
          </a:pPr>
          <a:r>
            <a:rPr lang="es-MX" sz="1600" dirty="0">
              <a:latin typeface="Arial Narrow" panose="020B0606020202030204" pitchFamily="34" charset="0"/>
            </a:rPr>
            <a:t>La DGPo remitirá a la DGPe, las plazas y funciones a dictaminar.</a:t>
          </a:r>
        </a:p>
      </dgm:t>
    </dgm:pt>
    <dgm:pt modelId="{C85A862D-5907-44E9-A492-29A9BBE57496}" type="parTrans" cxnId="{A4DE3900-BDA7-4859-AC62-10681447C06B}">
      <dgm:prSet/>
      <dgm:spPr/>
      <dgm:t>
        <a:bodyPr/>
        <a:lstStyle/>
        <a:p>
          <a:endParaRPr lang="es-MX" sz="1600">
            <a:latin typeface="Arial Narrow" panose="020B0606020202030204" pitchFamily="34" charset="0"/>
          </a:endParaRPr>
        </a:p>
      </dgm:t>
    </dgm:pt>
    <dgm:pt modelId="{7C668423-A73A-40C2-B5E6-64A6F278283A}" type="sibTrans" cxnId="{A4DE3900-BDA7-4859-AC62-10681447C06B}">
      <dgm:prSet/>
      <dgm:spPr/>
      <dgm:t>
        <a:bodyPr/>
        <a:lstStyle/>
        <a:p>
          <a:endParaRPr lang="es-MX" sz="1600">
            <a:latin typeface="Arial Narrow" panose="020B0606020202030204" pitchFamily="34" charset="0"/>
          </a:endParaRPr>
        </a:p>
      </dgm:t>
    </dgm:pt>
    <dgm:pt modelId="{DD6AC8EC-7C76-4A17-AF0E-D2663655EAEA}">
      <dgm:prSet custT="1"/>
      <dgm:spPr/>
      <dgm:t>
        <a:bodyPr/>
        <a:lstStyle/>
        <a:p>
          <a:pPr rtl="0">
            <a:lnSpc>
              <a:spcPts val="3600"/>
            </a:lnSpc>
          </a:pPr>
          <a:r>
            <a:rPr lang="es-MX" sz="1600" dirty="0">
              <a:latin typeface="Arial Narrow" panose="020B0606020202030204" pitchFamily="34" charset="0"/>
            </a:rPr>
            <a:t>DRLA y dependencia revisarán plazas y funciones que se van a presentar a dictamen.</a:t>
          </a:r>
        </a:p>
      </dgm:t>
    </dgm:pt>
    <dgm:pt modelId="{308120E6-221F-40E5-AEB7-0A120E3BBE89}" type="parTrans" cxnId="{B593ECC4-60FF-41D7-8263-CB058647F305}">
      <dgm:prSet/>
      <dgm:spPr/>
      <dgm:t>
        <a:bodyPr/>
        <a:lstStyle/>
        <a:p>
          <a:endParaRPr lang="es-MX" sz="1600">
            <a:latin typeface="Arial Narrow" panose="020B0606020202030204" pitchFamily="34" charset="0"/>
          </a:endParaRPr>
        </a:p>
      </dgm:t>
    </dgm:pt>
    <dgm:pt modelId="{7AEF133F-C849-4CEA-8448-644714F55758}" type="sibTrans" cxnId="{B593ECC4-60FF-41D7-8263-CB058647F305}">
      <dgm:prSet/>
      <dgm:spPr/>
      <dgm:t>
        <a:bodyPr/>
        <a:lstStyle/>
        <a:p>
          <a:endParaRPr lang="es-MX" sz="1600">
            <a:latin typeface="Arial Narrow" panose="020B0606020202030204" pitchFamily="34" charset="0"/>
          </a:endParaRPr>
        </a:p>
      </dgm:t>
    </dgm:pt>
    <dgm:pt modelId="{6FE5FBE9-5184-4E2D-86BF-5988A08C84AC}">
      <dgm:prSet custT="1"/>
      <dgm:spPr/>
      <dgm:t>
        <a:bodyPr/>
        <a:lstStyle/>
        <a:p>
          <a:pPr rtl="0">
            <a:lnSpc>
              <a:spcPts val="3600"/>
            </a:lnSpc>
          </a:pPr>
          <a:r>
            <a:rPr lang="es-MX" sz="1600" dirty="0">
              <a:latin typeface="Arial Narrow" panose="020B0606020202030204" pitchFamily="34" charset="0"/>
            </a:rPr>
            <a:t>La dependencia debe ajustarse a las funciones dictaminadas por la CMPT.</a:t>
          </a:r>
        </a:p>
      </dgm:t>
    </dgm:pt>
    <dgm:pt modelId="{AAA0B051-570C-4489-973C-C327D8E82AF3}" type="parTrans" cxnId="{8263DC7A-5D40-42B7-94CF-FFBDD43F246B}">
      <dgm:prSet/>
      <dgm:spPr/>
      <dgm:t>
        <a:bodyPr/>
        <a:lstStyle/>
        <a:p>
          <a:endParaRPr lang="es-MX" sz="1600">
            <a:latin typeface="Arial Narrow" panose="020B0606020202030204" pitchFamily="34" charset="0"/>
          </a:endParaRPr>
        </a:p>
      </dgm:t>
    </dgm:pt>
    <dgm:pt modelId="{32E3A18E-6514-4183-9A32-135C0CA79C78}" type="sibTrans" cxnId="{8263DC7A-5D40-42B7-94CF-FFBDD43F246B}">
      <dgm:prSet/>
      <dgm:spPr/>
      <dgm:t>
        <a:bodyPr/>
        <a:lstStyle/>
        <a:p>
          <a:endParaRPr lang="es-MX" sz="1600">
            <a:latin typeface="Arial Narrow" panose="020B0606020202030204" pitchFamily="34" charset="0"/>
          </a:endParaRPr>
        </a:p>
      </dgm:t>
    </dgm:pt>
    <dgm:pt modelId="{C83E1EE1-3D03-45EF-8D53-84AF743D1E6F}">
      <dgm:prSet custT="1"/>
      <dgm:spPr/>
      <dgm:t>
        <a:bodyPr/>
        <a:lstStyle/>
        <a:p>
          <a:pPr rtl="0">
            <a:lnSpc>
              <a:spcPts val="3600"/>
            </a:lnSpc>
          </a:pPr>
          <a:r>
            <a:rPr lang="es-MX" sz="1600" dirty="0">
              <a:latin typeface="Arial Narrow" panose="020B0606020202030204" pitchFamily="34" charset="0"/>
            </a:rPr>
            <a:t>Presentación ante la CMPT de los proyectos de dictamen para su análisis y firma.</a:t>
          </a:r>
        </a:p>
      </dgm:t>
    </dgm:pt>
    <dgm:pt modelId="{D656FA67-414A-48C9-8AA4-56BEED0F2E4F}" type="parTrans" cxnId="{E594A146-2C6E-489A-92D4-65709C07886E}">
      <dgm:prSet/>
      <dgm:spPr/>
      <dgm:t>
        <a:bodyPr/>
        <a:lstStyle/>
        <a:p>
          <a:endParaRPr lang="es-MX" sz="1600">
            <a:latin typeface="Arial Narrow" panose="020B0606020202030204" pitchFamily="34" charset="0"/>
          </a:endParaRPr>
        </a:p>
      </dgm:t>
    </dgm:pt>
    <dgm:pt modelId="{049E3720-F8DF-44FE-B4A5-E7790CAC79D6}" type="sibTrans" cxnId="{E594A146-2C6E-489A-92D4-65709C07886E}">
      <dgm:prSet/>
      <dgm:spPr/>
      <dgm:t>
        <a:bodyPr/>
        <a:lstStyle/>
        <a:p>
          <a:endParaRPr lang="es-MX" sz="1600">
            <a:latin typeface="Arial Narrow" panose="020B0606020202030204" pitchFamily="34" charset="0"/>
          </a:endParaRPr>
        </a:p>
      </dgm:t>
    </dgm:pt>
    <dgm:pt modelId="{65822DB7-5483-4362-92AF-0EFE40DCCB50}" type="pres">
      <dgm:prSet presAssocID="{8760A972-DF82-4044-9F23-D94A795977FD}" presName="hierChild1" presStyleCnt="0">
        <dgm:presLayoutVars>
          <dgm:orgChart val="1"/>
          <dgm:chPref val="1"/>
          <dgm:dir/>
          <dgm:animOne val="branch"/>
          <dgm:animLvl val="lvl"/>
          <dgm:resizeHandles/>
        </dgm:presLayoutVars>
      </dgm:prSet>
      <dgm:spPr/>
    </dgm:pt>
    <dgm:pt modelId="{1BE0E4B5-7261-4FD1-B7C1-9242E7479F29}" type="pres">
      <dgm:prSet presAssocID="{13E814B9-A200-476D-BB02-7239595F4F86}" presName="hierRoot1" presStyleCnt="0">
        <dgm:presLayoutVars>
          <dgm:hierBranch val="init"/>
        </dgm:presLayoutVars>
      </dgm:prSet>
      <dgm:spPr/>
    </dgm:pt>
    <dgm:pt modelId="{9F4BFDE0-358C-47EB-A28A-D3EDB8E63892}" type="pres">
      <dgm:prSet presAssocID="{13E814B9-A200-476D-BB02-7239595F4F86}" presName="rootComposite1" presStyleCnt="0"/>
      <dgm:spPr/>
    </dgm:pt>
    <dgm:pt modelId="{0FE0CDF1-A0B0-4962-B100-8E483199FADB}" type="pres">
      <dgm:prSet presAssocID="{13E814B9-A200-476D-BB02-7239595F4F86}" presName="rootText1" presStyleLbl="node0" presStyleIdx="0" presStyleCnt="1" custScaleX="543218" custScaleY="100000" custLinFactY="-64267" custLinFactNeighborX="-389" custLinFactNeighborY="-100000">
        <dgm:presLayoutVars>
          <dgm:chPref val="3"/>
        </dgm:presLayoutVars>
      </dgm:prSet>
      <dgm:spPr/>
    </dgm:pt>
    <dgm:pt modelId="{B06401C4-3268-4711-9208-5B64C28F14B3}" type="pres">
      <dgm:prSet presAssocID="{13E814B9-A200-476D-BB02-7239595F4F86}" presName="rootConnector1" presStyleLbl="node1" presStyleIdx="0" presStyleCnt="0"/>
      <dgm:spPr/>
    </dgm:pt>
    <dgm:pt modelId="{C17DDC6D-15D1-44EB-84D0-9BE67EEB9784}" type="pres">
      <dgm:prSet presAssocID="{13E814B9-A200-476D-BB02-7239595F4F86}" presName="hierChild2" presStyleCnt="0"/>
      <dgm:spPr/>
    </dgm:pt>
    <dgm:pt modelId="{6CCD6E24-64A9-4BD9-BD34-77EA2CD48EC6}" type="pres">
      <dgm:prSet presAssocID="{C1BDF486-514D-4B8E-8DCF-DA269BC82397}" presName="Name37" presStyleLbl="parChTrans1D2" presStyleIdx="0" presStyleCnt="5"/>
      <dgm:spPr/>
    </dgm:pt>
    <dgm:pt modelId="{148997C9-DD82-41BC-A718-9726485C5171}" type="pres">
      <dgm:prSet presAssocID="{5FB6340E-9BED-4BEE-AF58-8EAA1B6CF507}" presName="hierRoot2" presStyleCnt="0">
        <dgm:presLayoutVars>
          <dgm:hierBranch val="init"/>
        </dgm:presLayoutVars>
      </dgm:prSet>
      <dgm:spPr/>
    </dgm:pt>
    <dgm:pt modelId="{BFFB494F-C556-4872-B440-B504374EF571}" type="pres">
      <dgm:prSet presAssocID="{5FB6340E-9BED-4BEE-AF58-8EAA1B6CF507}" presName="rootComposite" presStyleCnt="0"/>
      <dgm:spPr/>
    </dgm:pt>
    <dgm:pt modelId="{F93D4202-264F-4917-ABB4-4B9649B99C00}" type="pres">
      <dgm:prSet presAssocID="{5FB6340E-9BED-4BEE-AF58-8EAA1B6CF507}" presName="rootText" presStyleLbl="node2" presStyleIdx="0" presStyleCnt="5" custScaleX="113707" custScaleY="519945" custLinFactNeighborY="-16531">
        <dgm:presLayoutVars>
          <dgm:chPref val="3"/>
        </dgm:presLayoutVars>
      </dgm:prSet>
      <dgm:spPr/>
    </dgm:pt>
    <dgm:pt modelId="{E8919DA1-593C-426A-AB71-D4B163C23C78}" type="pres">
      <dgm:prSet presAssocID="{5FB6340E-9BED-4BEE-AF58-8EAA1B6CF507}" presName="rootConnector" presStyleLbl="node2" presStyleIdx="0" presStyleCnt="5"/>
      <dgm:spPr/>
    </dgm:pt>
    <dgm:pt modelId="{28789D92-964C-4547-A3B7-9EFE3816B344}" type="pres">
      <dgm:prSet presAssocID="{5FB6340E-9BED-4BEE-AF58-8EAA1B6CF507}" presName="hierChild4" presStyleCnt="0"/>
      <dgm:spPr/>
    </dgm:pt>
    <dgm:pt modelId="{768B9476-C418-4D1C-9635-23529F3E2DA2}" type="pres">
      <dgm:prSet presAssocID="{5FB6340E-9BED-4BEE-AF58-8EAA1B6CF507}" presName="hierChild5" presStyleCnt="0"/>
      <dgm:spPr/>
    </dgm:pt>
    <dgm:pt modelId="{7510C492-87D9-4279-BA2A-928A531C9117}" type="pres">
      <dgm:prSet presAssocID="{C85A862D-5907-44E9-A492-29A9BBE57496}" presName="Name37" presStyleLbl="parChTrans1D2" presStyleIdx="1" presStyleCnt="5"/>
      <dgm:spPr/>
    </dgm:pt>
    <dgm:pt modelId="{CF0E73EB-E186-46DE-B784-524468E21B11}" type="pres">
      <dgm:prSet presAssocID="{49782F72-1CB5-46D0-9EA6-95C75468A0EA}" presName="hierRoot2" presStyleCnt="0">
        <dgm:presLayoutVars>
          <dgm:hierBranch val="init"/>
        </dgm:presLayoutVars>
      </dgm:prSet>
      <dgm:spPr/>
    </dgm:pt>
    <dgm:pt modelId="{20BF0030-4C67-4490-A7AA-A9C63C9E0B64}" type="pres">
      <dgm:prSet presAssocID="{49782F72-1CB5-46D0-9EA6-95C75468A0EA}" presName="rootComposite" presStyleCnt="0"/>
      <dgm:spPr/>
    </dgm:pt>
    <dgm:pt modelId="{EA3FF2FE-B978-4740-AA2D-4C1964AA54B3}" type="pres">
      <dgm:prSet presAssocID="{49782F72-1CB5-46D0-9EA6-95C75468A0EA}" presName="rootText" presStyleLbl="node2" presStyleIdx="1" presStyleCnt="5" custScaleX="113707" custScaleY="519945" custLinFactNeighborY="-16531">
        <dgm:presLayoutVars>
          <dgm:chPref val="3"/>
        </dgm:presLayoutVars>
      </dgm:prSet>
      <dgm:spPr/>
    </dgm:pt>
    <dgm:pt modelId="{25411AFC-E840-4E97-AC49-98CF62D633B6}" type="pres">
      <dgm:prSet presAssocID="{49782F72-1CB5-46D0-9EA6-95C75468A0EA}" presName="rootConnector" presStyleLbl="node2" presStyleIdx="1" presStyleCnt="5"/>
      <dgm:spPr/>
    </dgm:pt>
    <dgm:pt modelId="{47CB8C9A-CD9A-48A2-B49C-992B76AE5915}" type="pres">
      <dgm:prSet presAssocID="{49782F72-1CB5-46D0-9EA6-95C75468A0EA}" presName="hierChild4" presStyleCnt="0"/>
      <dgm:spPr/>
    </dgm:pt>
    <dgm:pt modelId="{2B2497A2-ABAB-4E83-887D-F96CFF9D7CD0}" type="pres">
      <dgm:prSet presAssocID="{49782F72-1CB5-46D0-9EA6-95C75468A0EA}" presName="hierChild5" presStyleCnt="0"/>
      <dgm:spPr/>
    </dgm:pt>
    <dgm:pt modelId="{86529594-4024-40AB-94AC-2F8F76BEF6CD}" type="pres">
      <dgm:prSet presAssocID="{308120E6-221F-40E5-AEB7-0A120E3BBE89}" presName="Name37" presStyleLbl="parChTrans1D2" presStyleIdx="2" presStyleCnt="5"/>
      <dgm:spPr/>
    </dgm:pt>
    <dgm:pt modelId="{1AF7B922-08DB-4E69-B98A-54035FE0942F}" type="pres">
      <dgm:prSet presAssocID="{DD6AC8EC-7C76-4A17-AF0E-D2663655EAEA}" presName="hierRoot2" presStyleCnt="0">
        <dgm:presLayoutVars>
          <dgm:hierBranch val="init"/>
        </dgm:presLayoutVars>
      </dgm:prSet>
      <dgm:spPr/>
    </dgm:pt>
    <dgm:pt modelId="{1BC1E9C9-C67B-4A6F-B09D-4729AD42A3DA}" type="pres">
      <dgm:prSet presAssocID="{DD6AC8EC-7C76-4A17-AF0E-D2663655EAEA}" presName="rootComposite" presStyleCnt="0"/>
      <dgm:spPr/>
    </dgm:pt>
    <dgm:pt modelId="{AA508FA9-5FF6-4659-8A1D-666F17AB2FDC}" type="pres">
      <dgm:prSet presAssocID="{DD6AC8EC-7C76-4A17-AF0E-D2663655EAEA}" presName="rootText" presStyleLbl="node2" presStyleIdx="2" presStyleCnt="5" custScaleX="113707" custScaleY="519945" custLinFactNeighborY="-16531">
        <dgm:presLayoutVars>
          <dgm:chPref val="3"/>
        </dgm:presLayoutVars>
      </dgm:prSet>
      <dgm:spPr/>
    </dgm:pt>
    <dgm:pt modelId="{FEC90BFA-FC40-4A8C-AD46-24C7A140C83F}" type="pres">
      <dgm:prSet presAssocID="{DD6AC8EC-7C76-4A17-AF0E-D2663655EAEA}" presName="rootConnector" presStyleLbl="node2" presStyleIdx="2" presStyleCnt="5"/>
      <dgm:spPr/>
    </dgm:pt>
    <dgm:pt modelId="{3D862A6F-74B3-45A4-8A6A-2C1B6BF20B23}" type="pres">
      <dgm:prSet presAssocID="{DD6AC8EC-7C76-4A17-AF0E-D2663655EAEA}" presName="hierChild4" presStyleCnt="0"/>
      <dgm:spPr/>
    </dgm:pt>
    <dgm:pt modelId="{69472C65-8DDD-4E90-88F5-B1E1C34C5A8E}" type="pres">
      <dgm:prSet presAssocID="{DD6AC8EC-7C76-4A17-AF0E-D2663655EAEA}" presName="hierChild5" presStyleCnt="0"/>
      <dgm:spPr/>
    </dgm:pt>
    <dgm:pt modelId="{E0A13676-5E0C-40ED-AB9A-7212A0C0AF2E}" type="pres">
      <dgm:prSet presAssocID="{D656FA67-414A-48C9-8AA4-56BEED0F2E4F}" presName="Name37" presStyleLbl="parChTrans1D2" presStyleIdx="3" presStyleCnt="5"/>
      <dgm:spPr/>
    </dgm:pt>
    <dgm:pt modelId="{46372767-E6C8-4B8E-BD82-09D348C60AAA}" type="pres">
      <dgm:prSet presAssocID="{C83E1EE1-3D03-45EF-8D53-84AF743D1E6F}" presName="hierRoot2" presStyleCnt="0">
        <dgm:presLayoutVars>
          <dgm:hierBranch val="init"/>
        </dgm:presLayoutVars>
      </dgm:prSet>
      <dgm:spPr/>
    </dgm:pt>
    <dgm:pt modelId="{84B45AE5-F49B-446E-A83D-44CCD13A8D78}" type="pres">
      <dgm:prSet presAssocID="{C83E1EE1-3D03-45EF-8D53-84AF743D1E6F}" presName="rootComposite" presStyleCnt="0"/>
      <dgm:spPr/>
    </dgm:pt>
    <dgm:pt modelId="{31EAA0CE-5F9D-4D1C-A35B-0EBF61E6BA40}" type="pres">
      <dgm:prSet presAssocID="{C83E1EE1-3D03-45EF-8D53-84AF743D1E6F}" presName="rootText" presStyleLbl="node2" presStyleIdx="3" presStyleCnt="5" custScaleX="107102" custScaleY="508820" custLinFactNeighborY="-13378">
        <dgm:presLayoutVars>
          <dgm:chPref val="3"/>
        </dgm:presLayoutVars>
      </dgm:prSet>
      <dgm:spPr/>
    </dgm:pt>
    <dgm:pt modelId="{1FAA4060-AAC6-44E2-B0D7-68871E888F77}" type="pres">
      <dgm:prSet presAssocID="{C83E1EE1-3D03-45EF-8D53-84AF743D1E6F}" presName="rootConnector" presStyleLbl="node2" presStyleIdx="3" presStyleCnt="5"/>
      <dgm:spPr/>
    </dgm:pt>
    <dgm:pt modelId="{85383F3A-F0C8-4A47-B9EB-CDEA29C6FAFD}" type="pres">
      <dgm:prSet presAssocID="{C83E1EE1-3D03-45EF-8D53-84AF743D1E6F}" presName="hierChild4" presStyleCnt="0"/>
      <dgm:spPr/>
    </dgm:pt>
    <dgm:pt modelId="{4FB78836-FDA2-4AA4-9595-66F52AB86857}" type="pres">
      <dgm:prSet presAssocID="{C83E1EE1-3D03-45EF-8D53-84AF743D1E6F}" presName="hierChild5" presStyleCnt="0"/>
      <dgm:spPr/>
    </dgm:pt>
    <dgm:pt modelId="{A303BC32-DC27-4919-B4B6-5C94DDC31B51}" type="pres">
      <dgm:prSet presAssocID="{AAA0B051-570C-4489-973C-C327D8E82AF3}" presName="Name37" presStyleLbl="parChTrans1D2" presStyleIdx="4" presStyleCnt="5"/>
      <dgm:spPr/>
    </dgm:pt>
    <dgm:pt modelId="{01C79499-6661-4FF9-BA32-999BC0E7992D}" type="pres">
      <dgm:prSet presAssocID="{6FE5FBE9-5184-4E2D-86BF-5988A08C84AC}" presName="hierRoot2" presStyleCnt="0">
        <dgm:presLayoutVars>
          <dgm:hierBranch val="init"/>
        </dgm:presLayoutVars>
      </dgm:prSet>
      <dgm:spPr/>
    </dgm:pt>
    <dgm:pt modelId="{A7D80A34-90CD-4F70-B252-5C0E1B3EDF26}" type="pres">
      <dgm:prSet presAssocID="{6FE5FBE9-5184-4E2D-86BF-5988A08C84AC}" presName="rootComposite" presStyleCnt="0"/>
      <dgm:spPr/>
    </dgm:pt>
    <dgm:pt modelId="{5B907677-36C1-474D-9F52-BDFFF9B0E908}" type="pres">
      <dgm:prSet presAssocID="{6FE5FBE9-5184-4E2D-86BF-5988A08C84AC}" presName="rootText" presStyleLbl="node2" presStyleIdx="4" presStyleCnt="5" custScaleX="113707" custScaleY="519945" custLinFactNeighborY="-16531">
        <dgm:presLayoutVars>
          <dgm:chPref val="3"/>
        </dgm:presLayoutVars>
      </dgm:prSet>
      <dgm:spPr/>
    </dgm:pt>
    <dgm:pt modelId="{A12A5892-E5D8-47D5-9DF2-6B48E62F921F}" type="pres">
      <dgm:prSet presAssocID="{6FE5FBE9-5184-4E2D-86BF-5988A08C84AC}" presName="rootConnector" presStyleLbl="node2" presStyleIdx="4" presStyleCnt="5"/>
      <dgm:spPr/>
    </dgm:pt>
    <dgm:pt modelId="{20D09188-3187-467A-9040-BDFA247F3931}" type="pres">
      <dgm:prSet presAssocID="{6FE5FBE9-5184-4E2D-86BF-5988A08C84AC}" presName="hierChild4" presStyleCnt="0"/>
      <dgm:spPr/>
    </dgm:pt>
    <dgm:pt modelId="{B4B1AA8F-B283-430A-8629-D6914484A699}" type="pres">
      <dgm:prSet presAssocID="{6FE5FBE9-5184-4E2D-86BF-5988A08C84AC}" presName="hierChild5" presStyleCnt="0"/>
      <dgm:spPr/>
    </dgm:pt>
    <dgm:pt modelId="{00DD28A0-F7A7-46CE-87AE-926EFF1E4EB7}" type="pres">
      <dgm:prSet presAssocID="{13E814B9-A200-476D-BB02-7239595F4F86}" presName="hierChild3" presStyleCnt="0"/>
      <dgm:spPr/>
    </dgm:pt>
  </dgm:ptLst>
  <dgm:cxnLst>
    <dgm:cxn modelId="{A4DE3900-BDA7-4859-AC62-10681447C06B}" srcId="{13E814B9-A200-476D-BB02-7239595F4F86}" destId="{49782F72-1CB5-46D0-9EA6-95C75468A0EA}" srcOrd="1" destOrd="0" parTransId="{C85A862D-5907-44E9-A492-29A9BBE57496}" sibTransId="{7C668423-A73A-40C2-B5E6-64A6F278283A}"/>
    <dgm:cxn modelId="{5AA9AC0F-434A-4BFC-81FD-7808477DF840}" type="presOf" srcId="{5FB6340E-9BED-4BEE-AF58-8EAA1B6CF507}" destId="{E8919DA1-593C-426A-AB71-D4B163C23C78}" srcOrd="1" destOrd="0" presId="urn:microsoft.com/office/officeart/2005/8/layout/orgChart1"/>
    <dgm:cxn modelId="{69EA6A16-8098-4E5F-B072-8D288CB232B5}" type="presOf" srcId="{13E814B9-A200-476D-BB02-7239595F4F86}" destId="{0FE0CDF1-A0B0-4962-B100-8E483199FADB}" srcOrd="0" destOrd="0" presId="urn:microsoft.com/office/officeart/2005/8/layout/orgChart1"/>
    <dgm:cxn modelId="{46B79221-1B12-445C-98DF-2DDDBAE082BF}" type="presOf" srcId="{DD6AC8EC-7C76-4A17-AF0E-D2663655EAEA}" destId="{FEC90BFA-FC40-4A8C-AD46-24C7A140C83F}" srcOrd="1" destOrd="0" presId="urn:microsoft.com/office/officeart/2005/8/layout/orgChart1"/>
    <dgm:cxn modelId="{3EB25622-D891-4A42-AC5B-2CDDDBAE8F4B}" srcId="{13E814B9-A200-476D-BB02-7239595F4F86}" destId="{5FB6340E-9BED-4BEE-AF58-8EAA1B6CF507}" srcOrd="0" destOrd="0" parTransId="{C1BDF486-514D-4B8E-8DCF-DA269BC82397}" sibTransId="{A6A1F4F1-F236-4852-A980-2554A861B050}"/>
    <dgm:cxn modelId="{CCDA0032-4A10-4315-87EA-C57A988496C2}" type="presOf" srcId="{C1BDF486-514D-4B8E-8DCF-DA269BC82397}" destId="{6CCD6E24-64A9-4BD9-BD34-77EA2CD48EC6}" srcOrd="0" destOrd="0" presId="urn:microsoft.com/office/officeart/2005/8/layout/orgChart1"/>
    <dgm:cxn modelId="{1D37B536-DF8C-4835-9786-7DA292F79CA3}" type="presOf" srcId="{308120E6-221F-40E5-AEB7-0A120E3BBE89}" destId="{86529594-4024-40AB-94AC-2F8F76BEF6CD}" srcOrd="0" destOrd="0" presId="urn:microsoft.com/office/officeart/2005/8/layout/orgChart1"/>
    <dgm:cxn modelId="{B081D83B-A5AF-49BB-9717-39B8BEFCD825}" type="presOf" srcId="{8760A972-DF82-4044-9F23-D94A795977FD}" destId="{65822DB7-5483-4362-92AF-0EFE40DCCB50}" srcOrd="0" destOrd="0" presId="urn:microsoft.com/office/officeart/2005/8/layout/orgChart1"/>
    <dgm:cxn modelId="{E594A146-2C6E-489A-92D4-65709C07886E}" srcId="{13E814B9-A200-476D-BB02-7239595F4F86}" destId="{C83E1EE1-3D03-45EF-8D53-84AF743D1E6F}" srcOrd="3" destOrd="0" parTransId="{D656FA67-414A-48C9-8AA4-56BEED0F2E4F}" sibTransId="{049E3720-F8DF-44FE-B4A5-E7790CAC79D6}"/>
    <dgm:cxn modelId="{D9EDA147-5D94-4216-9AB8-A78E256DC3DB}" type="presOf" srcId="{AAA0B051-570C-4489-973C-C327D8E82AF3}" destId="{A303BC32-DC27-4919-B4B6-5C94DDC31B51}" srcOrd="0" destOrd="0" presId="urn:microsoft.com/office/officeart/2005/8/layout/orgChart1"/>
    <dgm:cxn modelId="{23E18D49-97E9-4C6C-B661-A54A39D2DB4F}" type="presOf" srcId="{D656FA67-414A-48C9-8AA4-56BEED0F2E4F}" destId="{E0A13676-5E0C-40ED-AB9A-7212A0C0AF2E}" srcOrd="0" destOrd="0" presId="urn:microsoft.com/office/officeart/2005/8/layout/orgChart1"/>
    <dgm:cxn modelId="{FFE7506C-F004-48C4-9FA9-5DC9B7CCC801}" type="presOf" srcId="{C83E1EE1-3D03-45EF-8D53-84AF743D1E6F}" destId="{1FAA4060-AAC6-44E2-B0D7-68871E888F77}" srcOrd="1" destOrd="0" presId="urn:microsoft.com/office/officeart/2005/8/layout/orgChart1"/>
    <dgm:cxn modelId="{38D8E875-1929-4F03-967C-E96F4301C239}" type="presOf" srcId="{49782F72-1CB5-46D0-9EA6-95C75468A0EA}" destId="{EA3FF2FE-B978-4740-AA2D-4C1964AA54B3}" srcOrd="0" destOrd="0" presId="urn:microsoft.com/office/officeart/2005/8/layout/orgChart1"/>
    <dgm:cxn modelId="{D078127A-7B29-40A0-91EB-9B65E9CDBF53}" type="presOf" srcId="{C83E1EE1-3D03-45EF-8D53-84AF743D1E6F}" destId="{31EAA0CE-5F9D-4D1C-A35B-0EBF61E6BA40}" srcOrd="0" destOrd="0" presId="urn:microsoft.com/office/officeart/2005/8/layout/orgChart1"/>
    <dgm:cxn modelId="{8263DC7A-5D40-42B7-94CF-FFBDD43F246B}" srcId="{13E814B9-A200-476D-BB02-7239595F4F86}" destId="{6FE5FBE9-5184-4E2D-86BF-5988A08C84AC}" srcOrd="4" destOrd="0" parTransId="{AAA0B051-570C-4489-973C-C327D8E82AF3}" sibTransId="{32E3A18E-6514-4183-9A32-135C0CA79C78}"/>
    <dgm:cxn modelId="{D836E786-8080-4794-94DE-F872EE18B4D3}" srcId="{8760A972-DF82-4044-9F23-D94A795977FD}" destId="{13E814B9-A200-476D-BB02-7239595F4F86}" srcOrd="0" destOrd="0" parTransId="{C97DF7AC-504F-4720-8EDB-B3E5E4607AD2}" sibTransId="{415AC4BE-3FEC-40E7-AA41-8199A1E868BF}"/>
    <dgm:cxn modelId="{A142969A-76D9-49D5-A445-82DFBF73ABCD}" type="presOf" srcId="{C85A862D-5907-44E9-A492-29A9BBE57496}" destId="{7510C492-87D9-4279-BA2A-928A531C9117}" srcOrd="0" destOrd="0" presId="urn:microsoft.com/office/officeart/2005/8/layout/orgChart1"/>
    <dgm:cxn modelId="{B215269C-5E30-4819-A551-EB9640A9AFAF}" type="presOf" srcId="{6FE5FBE9-5184-4E2D-86BF-5988A08C84AC}" destId="{A12A5892-E5D8-47D5-9DF2-6B48E62F921F}" srcOrd="1" destOrd="0" presId="urn:microsoft.com/office/officeart/2005/8/layout/orgChart1"/>
    <dgm:cxn modelId="{B593ECC4-60FF-41D7-8263-CB058647F305}" srcId="{13E814B9-A200-476D-BB02-7239595F4F86}" destId="{DD6AC8EC-7C76-4A17-AF0E-D2663655EAEA}" srcOrd="2" destOrd="0" parTransId="{308120E6-221F-40E5-AEB7-0A120E3BBE89}" sibTransId="{7AEF133F-C849-4CEA-8448-644714F55758}"/>
    <dgm:cxn modelId="{9102E7CD-E468-425C-95DE-2B8305A83A1D}" type="presOf" srcId="{49782F72-1CB5-46D0-9EA6-95C75468A0EA}" destId="{25411AFC-E840-4E97-AC49-98CF62D633B6}" srcOrd="1" destOrd="0" presId="urn:microsoft.com/office/officeart/2005/8/layout/orgChart1"/>
    <dgm:cxn modelId="{5F716BDA-2603-4CED-A98D-66506DF30BBF}" type="presOf" srcId="{5FB6340E-9BED-4BEE-AF58-8EAA1B6CF507}" destId="{F93D4202-264F-4917-ABB4-4B9649B99C00}" srcOrd="0" destOrd="0" presId="urn:microsoft.com/office/officeart/2005/8/layout/orgChart1"/>
    <dgm:cxn modelId="{5386B2EC-91B4-4B2A-84FB-59C752DAEFC8}" type="presOf" srcId="{13E814B9-A200-476D-BB02-7239595F4F86}" destId="{B06401C4-3268-4711-9208-5B64C28F14B3}" srcOrd="1" destOrd="0" presId="urn:microsoft.com/office/officeart/2005/8/layout/orgChart1"/>
    <dgm:cxn modelId="{E3A1BEF3-37DE-4400-AB55-662A5361344E}" type="presOf" srcId="{6FE5FBE9-5184-4E2D-86BF-5988A08C84AC}" destId="{5B907677-36C1-474D-9F52-BDFFF9B0E908}" srcOrd="0" destOrd="0" presId="urn:microsoft.com/office/officeart/2005/8/layout/orgChart1"/>
    <dgm:cxn modelId="{C82D44F5-4D84-473D-82E0-27FCFF436369}" type="presOf" srcId="{DD6AC8EC-7C76-4A17-AF0E-D2663655EAEA}" destId="{AA508FA9-5FF6-4659-8A1D-666F17AB2FDC}" srcOrd="0" destOrd="0" presId="urn:microsoft.com/office/officeart/2005/8/layout/orgChart1"/>
    <dgm:cxn modelId="{31CCAA40-2548-4325-A89D-A04D659ED9C5}" type="presParOf" srcId="{65822DB7-5483-4362-92AF-0EFE40DCCB50}" destId="{1BE0E4B5-7261-4FD1-B7C1-9242E7479F29}" srcOrd="0" destOrd="0" presId="urn:microsoft.com/office/officeart/2005/8/layout/orgChart1"/>
    <dgm:cxn modelId="{48C9C223-B4BD-41D5-AFCE-CF9F15365987}" type="presParOf" srcId="{1BE0E4B5-7261-4FD1-B7C1-9242E7479F29}" destId="{9F4BFDE0-358C-47EB-A28A-D3EDB8E63892}" srcOrd="0" destOrd="0" presId="urn:microsoft.com/office/officeart/2005/8/layout/orgChart1"/>
    <dgm:cxn modelId="{B7B11C6F-0F8D-4F88-930A-F1C5058CE1B5}" type="presParOf" srcId="{9F4BFDE0-358C-47EB-A28A-D3EDB8E63892}" destId="{0FE0CDF1-A0B0-4962-B100-8E483199FADB}" srcOrd="0" destOrd="0" presId="urn:microsoft.com/office/officeart/2005/8/layout/orgChart1"/>
    <dgm:cxn modelId="{8FA9ECE9-DA39-438E-A446-08965838B610}" type="presParOf" srcId="{9F4BFDE0-358C-47EB-A28A-D3EDB8E63892}" destId="{B06401C4-3268-4711-9208-5B64C28F14B3}" srcOrd="1" destOrd="0" presId="urn:microsoft.com/office/officeart/2005/8/layout/orgChart1"/>
    <dgm:cxn modelId="{8E1B97B1-7C99-482F-A35B-CA7228AA630B}" type="presParOf" srcId="{1BE0E4B5-7261-4FD1-B7C1-9242E7479F29}" destId="{C17DDC6D-15D1-44EB-84D0-9BE67EEB9784}" srcOrd="1" destOrd="0" presId="urn:microsoft.com/office/officeart/2005/8/layout/orgChart1"/>
    <dgm:cxn modelId="{97F5D3CA-D268-4C66-B66C-828A0AF8F907}" type="presParOf" srcId="{C17DDC6D-15D1-44EB-84D0-9BE67EEB9784}" destId="{6CCD6E24-64A9-4BD9-BD34-77EA2CD48EC6}" srcOrd="0" destOrd="0" presId="urn:microsoft.com/office/officeart/2005/8/layout/orgChart1"/>
    <dgm:cxn modelId="{66790AF1-4299-447F-BBD8-360414CC966F}" type="presParOf" srcId="{C17DDC6D-15D1-44EB-84D0-9BE67EEB9784}" destId="{148997C9-DD82-41BC-A718-9726485C5171}" srcOrd="1" destOrd="0" presId="urn:microsoft.com/office/officeart/2005/8/layout/orgChart1"/>
    <dgm:cxn modelId="{BE44B948-7D4C-4DD3-84E8-90A46587AC07}" type="presParOf" srcId="{148997C9-DD82-41BC-A718-9726485C5171}" destId="{BFFB494F-C556-4872-B440-B504374EF571}" srcOrd="0" destOrd="0" presId="urn:microsoft.com/office/officeart/2005/8/layout/orgChart1"/>
    <dgm:cxn modelId="{7BD1E63B-CAD3-4F1F-8AE2-253286394BDA}" type="presParOf" srcId="{BFFB494F-C556-4872-B440-B504374EF571}" destId="{F93D4202-264F-4917-ABB4-4B9649B99C00}" srcOrd="0" destOrd="0" presId="urn:microsoft.com/office/officeart/2005/8/layout/orgChart1"/>
    <dgm:cxn modelId="{CBE26E71-913A-40A5-B328-1B5180A2938B}" type="presParOf" srcId="{BFFB494F-C556-4872-B440-B504374EF571}" destId="{E8919DA1-593C-426A-AB71-D4B163C23C78}" srcOrd="1" destOrd="0" presId="urn:microsoft.com/office/officeart/2005/8/layout/orgChart1"/>
    <dgm:cxn modelId="{B551DB83-EF6E-4840-8378-DEA09FE10748}" type="presParOf" srcId="{148997C9-DD82-41BC-A718-9726485C5171}" destId="{28789D92-964C-4547-A3B7-9EFE3816B344}" srcOrd="1" destOrd="0" presId="urn:microsoft.com/office/officeart/2005/8/layout/orgChart1"/>
    <dgm:cxn modelId="{1AE55B9A-214A-4983-9AFB-9714CF14DBA4}" type="presParOf" srcId="{148997C9-DD82-41BC-A718-9726485C5171}" destId="{768B9476-C418-4D1C-9635-23529F3E2DA2}" srcOrd="2" destOrd="0" presId="urn:microsoft.com/office/officeart/2005/8/layout/orgChart1"/>
    <dgm:cxn modelId="{699B61DC-F55D-4B8B-86EE-FBF29B7CFEB5}" type="presParOf" srcId="{C17DDC6D-15D1-44EB-84D0-9BE67EEB9784}" destId="{7510C492-87D9-4279-BA2A-928A531C9117}" srcOrd="2" destOrd="0" presId="urn:microsoft.com/office/officeart/2005/8/layout/orgChart1"/>
    <dgm:cxn modelId="{66C9C8DC-9739-4AF2-BA6D-7DEDCA95B2BF}" type="presParOf" srcId="{C17DDC6D-15D1-44EB-84D0-9BE67EEB9784}" destId="{CF0E73EB-E186-46DE-B784-524468E21B11}" srcOrd="3" destOrd="0" presId="urn:microsoft.com/office/officeart/2005/8/layout/orgChart1"/>
    <dgm:cxn modelId="{4EAE8089-54F5-4A0D-8247-3BA91F8339CB}" type="presParOf" srcId="{CF0E73EB-E186-46DE-B784-524468E21B11}" destId="{20BF0030-4C67-4490-A7AA-A9C63C9E0B64}" srcOrd="0" destOrd="0" presId="urn:microsoft.com/office/officeart/2005/8/layout/orgChart1"/>
    <dgm:cxn modelId="{0C591179-04C9-4F77-BDF1-A888F26259B0}" type="presParOf" srcId="{20BF0030-4C67-4490-A7AA-A9C63C9E0B64}" destId="{EA3FF2FE-B978-4740-AA2D-4C1964AA54B3}" srcOrd="0" destOrd="0" presId="urn:microsoft.com/office/officeart/2005/8/layout/orgChart1"/>
    <dgm:cxn modelId="{C0D5C632-6DF6-40F5-A464-5896286A5CAF}" type="presParOf" srcId="{20BF0030-4C67-4490-A7AA-A9C63C9E0B64}" destId="{25411AFC-E840-4E97-AC49-98CF62D633B6}" srcOrd="1" destOrd="0" presId="urn:microsoft.com/office/officeart/2005/8/layout/orgChart1"/>
    <dgm:cxn modelId="{F0BAE0EE-3DC4-421F-94E6-90DC4384C078}" type="presParOf" srcId="{CF0E73EB-E186-46DE-B784-524468E21B11}" destId="{47CB8C9A-CD9A-48A2-B49C-992B76AE5915}" srcOrd="1" destOrd="0" presId="urn:microsoft.com/office/officeart/2005/8/layout/orgChart1"/>
    <dgm:cxn modelId="{8730F34C-E9BC-4225-9487-43645199CFEA}" type="presParOf" srcId="{CF0E73EB-E186-46DE-B784-524468E21B11}" destId="{2B2497A2-ABAB-4E83-887D-F96CFF9D7CD0}" srcOrd="2" destOrd="0" presId="urn:microsoft.com/office/officeart/2005/8/layout/orgChart1"/>
    <dgm:cxn modelId="{C2F0899E-8347-4004-A862-D723C597A393}" type="presParOf" srcId="{C17DDC6D-15D1-44EB-84D0-9BE67EEB9784}" destId="{86529594-4024-40AB-94AC-2F8F76BEF6CD}" srcOrd="4" destOrd="0" presId="urn:microsoft.com/office/officeart/2005/8/layout/orgChart1"/>
    <dgm:cxn modelId="{C9804FD9-00CC-4E45-9E53-0FF202CC6552}" type="presParOf" srcId="{C17DDC6D-15D1-44EB-84D0-9BE67EEB9784}" destId="{1AF7B922-08DB-4E69-B98A-54035FE0942F}" srcOrd="5" destOrd="0" presId="urn:microsoft.com/office/officeart/2005/8/layout/orgChart1"/>
    <dgm:cxn modelId="{8D806327-A7D4-433C-AB1D-AE06357EA9DF}" type="presParOf" srcId="{1AF7B922-08DB-4E69-B98A-54035FE0942F}" destId="{1BC1E9C9-C67B-4A6F-B09D-4729AD42A3DA}" srcOrd="0" destOrd="0" presId="urn:microsoft.com/office/officeart/2005/8/layout/orgChart1"/>
    <dgm:cxn modelId="{8B453AFE-B3E4-40B4-A1B9-5A02D15B72D6}" type="presParOf" srcId="{1BC1E9C9-C67B-4A6F-B09D-4729AD42A3DA}" destId="{AA508FA9-5FF6-4659-8A1D-666F17AB2FDC}" srcOrd="0" destOrd="0" presId="urn:microsoft.com/office/officeart/2005/8/layout/orgChart1"/>
    <dgm:cxn modelId="{536098DE-B99B-4010-9C9E-0D4F3614CA41}" type="presParOf" srcId="{1BC1E9C9-C67B-4A6F-B09D-4729AD42A3DA}" destId="{FEC90BFA-FC40-4A8C-AD46-24C7A140C83F}" srcOrd="1" destOrd="0" presId="urn:microsoft.com/office/officeart/2005/8/layout/orgChart1"/>
    <dgm:cxn modelId="{BD157436-A618-4473-A2B3-93A5626D9666}" type="presParOf" srcId="{1AF7B922-08DB-4E69-B98A-54035FE0942F}" destId="{3D862A6F-74B3-45A4-8A6A-2C1B6BF20B23}" srcOrd="1" destOrd="0" presId="urn:microsoft.com/office/officeart/2005/8/layout/orgChart1"/>
    <dgm:cxn modelId="{FD1B885E-3B3C-4070-A299-00E5B7969260}" type="presParOf" srcId="{1AF7B922-08DB-4E69-B98A-54035FE0942F}" destId="{69472C65-8DDD-4E90-88F5-B1E1C34C5A8E}" srcOrd="2" destOrd="0" presId="urn:microsoft.com/office/officeart/2005/8/layout/orgChart1"/>
    <dgm:cxn modelId="{5F34F302-563D-4DFF-BA61-28C49AA891BB}" type="presParOf" srcId="{C17DDC6D-15D1-44EB-84D0-9BE67EEB9784}" destId="{E0A13676-5E0C-40ED-AB9A-7212A0C0AF2E}" srcOrd="6" destOrd="0" presId="urn:microsoft.com/office/officeart/2005/8/layout/orgChart1"/>
    <dgm:cxn modelId="{7FAA346B-69AB-4A71-AA4F-161CC3F6409B}" type="presParOf" srcId="{C17DDC6D-15D1-44EB-84D0-9BE67EEB9784}" destId="{46372767-E6C8-4B8E-BD82-09D348C60AAA}" srcOrd="7" destOrd="0" presId="urn:microsoft.com/office/officeart/2005/8/layout/orgChart1"/>
    <dgm:cxn modelId="{6BEA73A1-447F-4F32-B339-4E221912DB6B}" type="presParOf" srcId="{46372767-E6C8-4B8E-BD82-09D348C60AAA}" destId="{84B45AE5-F49B-446E-A83D-44CCD13A8D78}" srcOrd="0" destOrd="0" presId="urn:microsoft.com/office/officeart/2005/8/layout/orgChart1"/>
    <dgm:cxn modelId="{938863E5-3DC7-4F24-A74B-E11D9493E1AE}" type="presParOf" srcId="{84B45AE5-F49B-446E-A83D-44CCD13A8D78}" destId="{31EAA0CE-5F9D-4D1C-A35B-0EBF61E6BA40}" srcOrd="0" destOrd="0" presId="urn:microsoft.com/office/officeart/2005/8/layout/orgChart1"/>
    <dgm:cxn modelId="{A836D0DF-6CB0-4A00-9016-FE172DEB3DFD}" type="presParOf" srcId="{84B45AE5-F49B-446E-A83D-44CCD13A8D78}" destId="{1FAA4060-AAC6-44E2-B0D7-68871E888F77}" srcOrd="1" destOrd="0" presId="urn:microsoft.com/office/officeart/2005/8/layout/orgChart1"/>
    <dgm:cxn modelId="{F73E4FCE-4823-454A-93C9-8165A1A53C8F}" type="presParOf" srcId="{46372767-E6C8-4B8E-BD82-09D348C60AAA}" destId="{85383F3A-F0C8-4A47-B9EB-CDEA29C6FAFD}" srcOrd="1" destOrd="0" presId="urn:microsoft.com/office/officeart/2005/8/layout/orgChart1"/>
    <dgm:cxn modelId="{8648DFC6-315C-469A-8A42-037ADA93CA9A}" type="presParOf" srcId="{46372767-E6C8-4B8E-BD82-09D348C60AAA}" destId="{4FB78836-FDA2-4AA4-9595-66F52AB86857}" srcOrd="2" destOrd="0" presId="urn:microsoft.com/office/officeart/2005/8/layout/orgChart1"/>
    <dgm:cxn modelId="{D6B7D62C-051B-4738-B79C-1632BE0EE851}" type="presParOf" srcId="{C17DDC6D-15D1-44EB-84D0-9BE67EEB9784}" destId="{A303BC32-DC27-4919-B4B6-5C94DDC31B51}" srcOrd="8" destOrd="0" presId="urn:microsoft.com/office/officeart/2005/8/layout/orgChart1"/>
    <dgm:cxn modelId="{63364378-B9B0-4C34-B0F1-CC27B384B539}" type="presParOf" srcId="{C17DDC6D-15D1-44EB-84D0-9BE67EEB9784}" destId="{01C79499-6661-4FF9-BA32-999BC0E7992D}" srcOrd="9" destOrd="0" presId="urn:microsoft.com/office/officeart/2005/8/layout/orgChart1"/>
    <dgm:cxn modelId="{961BCC65-143A-4E8E-8F83-81A6F49DBD60}" type="presParOf" srcId="{01C79499-6661-4FF9-BA32-999BC0E7992D}" destId="{A7D80A34-90CD-4F70-B252-5C0E1B3EDF26}" srcOrd="0" destOrd="0" presId="urn:microsoft.com/office/officeart/2005/8/layout/orgChart1"/>
    <dgm:cxn modelId="{8F664390-9DE0-4CA2-AF87-A56689EA832F}" type="presParOf" srcId="{A7D80A34-90CD-4F70-B252-5C0E1B3EDF26}" destId="{5B907677-36C1-474D-9F52-BDFFF9B0E908}" srcOrd="0" destOrd="0" presId="urn:microsoft.com/office/officeart/2005/8/layout/orgChart1"/>
    <dgm:cxn modelId="{D1384981-F963-4CFE-AC6F-1FE099A81668}" type="presParOf" srcId="{A7D80A34-90CD-4F70-B252-5C0E1B3EDF26}" destId="{A12A5892-E5D8-47D5-9DF2-6B48E62F921F}" srcOrd="1" destOrd="0" presId="urn:microsoft.com/office/officeart/2005/8/layout/orgChart1"/>
    <dgm:cxn modelId="{6793D862-BDBD-45D5-A9A0-8B504E775A0D}" type="presParOf" srcId="{01C79499-6661-4FF9-BA32-999BC0E7992D}" destId="{20D09188-3187-467A-9040-BDFA247F3931}" srcOrd="1" destOrd="0" presId="urn:microsoft.com/office/officeart/2005/8/layout/orgChart1"/>
    <dgm:cxn modelId="{FC1671C0-7C77-4BED-8802-85B6C7169BEF}" type="presParOf" srcId="{01C79499-6661-4FF9-BA32-999BC0E7992D}" destId="{B4B1AA8F-B283-430A-8629-D6914484A699}" srcOrd="2" destOrd="0" presId="urn:microsoft.com/office/officeart/2005/8/layout/orgChart1"/>
    <dgm:cxn modelId="{3E7A266C-2896-4C45-AC24-98EB6AD9D743}" type="presParOf" srcId="{1BE0E4B5-7261-4FD1-B7C1-9242E7479F29}" destId="{00DD28A0-F7A7-46CE-87AE-926EFF1E4EB7}"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EEF431-B10A-41D9-BF7E-67F003325764}"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s-MX"/>
        </a:p>
      </dgm:t>
    </dgm:pt>
    <dgm:pt modelId="{40411AE1-0F96-4172-9FAB-FD458E51FDDB}">
      <dgm:prSet custT="1"/>
      <dgm:spPr/>
      <dgm:t>
        <a:bodyPr/>
        <a:lstStyle/>
        <a:p>
          <a:pPr rtl="0"/>
          <a:r>
            <a:rPr lang="es-MX" sz="1600" b="1" dirty="0">
              <a:latin typeface="Arial Narrow" panose="020B0606020202030204" pitchFamily="34" charset="0"/>
            </a:rPr>
            <a:t>RESOLUCIÓN DE CONFLICTOS LABORALES (PROCEDIMIENTO)</a:t>
          </a:r>
        </a:p>
      </dgm:t>
    </dgm:pt>
    <dgm:pt modelId="{3A7569EE-AFEA-4683-A9EA-FF539773D30F}" type="parTrans" cxnId="{D3690354-15DF-4C6C-883A-9095D396CC97}">
      <dgm:prSet/>
      <dgm:spPr/>
      <dgm:t>
        <a:bodyPr/>
        <a:lstStyle/>
        <a:p>
          <a:endParaRPr lang="es-MX" sz="1600">
            <a:latin typeface="Arial Narrow" panose="020B0606020202030204" pitchFamily="34" charset="0"/>
          </a:endParaRPr>
        </a:p>
      </dgm:t>
    </dgm:pt>
    <dgm:pt modelId="{F80238A6-5D87-4C95-AB8E-C08B0E2481C3}" type="sibTrans" cxnId="{D3690354-15DF-4C6C-883A-9095D396CC97}">
      <dgm:prSet/>
      <dgm:spPr/>
      <dgm:t>
        <a:bodyPr/>
        <a:lstStyle/>
        <a:p>
          <a:endParaRPr lang="es-MX" sz="1600">
            <a:latin typeface="Arial Narrow" panose="020B0606020202030204" pitchFamily="34" charset="0"/>
          </a:endParaRPr>
        </a:p>
      </dgm:t>
    </dgm:pt>
    <dgm:pt modelId="{2F691A7B-80BA-439D-8FD4-90443B9BE7FF}">
      <dgm:prSet custT="1"/>
      <dgm:spPr/>
      <dgm:t>
        <a:bodyPr/>
        <a:lstStyle/>
        <a:p>
          <a:pPr rtl="0">
            <a:lnSpc>
              <a:spcPts val="3200"/>
            </a:lnSpc>
          </a:pPr>
          <a:r>
            <a:rPr lang="es-MX" sz="1600" dirty="0">
              <a:latin typeface="Arial Narrow" panose="020B0606020202030204" pitchFamily="34" charset="0"/>
            </a:rPr>
            <a:t>El trabajador  presenta escrito ante la Comisión Mixta Permanente de Conciliación (CMPC), conforme a la normatividad establecida.</a:t>
          </a:r>
        </a:p>
      </dgm:t>
    </dgm:pt>
    <dgm:pt modelId="{BA774561-FD5A-4926-8999-4ACFE689471D}" type="parTrans" cxnId="{BC0AF794-1A10-45CB-9E07-9676CC1747BB}">
      <dgm:prSet/>
      <dgm:spPr/>
      <dgm:t>
        <a:bodyPr/>
        <a:lstStyle/>
        <a:p>
          <a:endParaRPr lang="es-MX" sz="1600">
            <a:latin typeface="Arial Narrow" panose="020B0606020202030204" pitchFamily="34" charset="0"/>
          </a:endParaRPr>
        </a:p>
      </dgm:t>
    </dgm:pt>
    <dgm:pt modelId="{5AAC2286-4718-44A9-AA17-B45B6962FFE3}" type="sibTrans" cxnId="{BC0AF794-1A10-45CB-9E07-9676CC1747BB}">
      <dgm:prSet/>
      <dgm:spPr/>
      <dgm:t>
        <a:bodyPr/>
        <a:lstStyle/>
        <a:p>
          <a:endParaRPr lang="es-MX" sz="1600">
            <a:latin typeface="Arial Narrow" panose="020B0606020202030204" pitchFamily="34" charset="0"/>
          </a:endParaRPr>
        </a:p>
      </dgm:t>
    </dgm:pt>
    <dgm:pt modelId="{A9949221-4DC3-44E5-BEF0-78A3154AA5DE}">
      <dgm:prSet custT="1"/>
      <dgm:spPr/>
      <dgm:t>
        <a:bodyPr/>
        <a:lstStyle/>
        <a:p>
          <a:pPr rtl="0">
            <a:lnSpc>
              <a:spcPts val="3200"/>
            </a:lnSpc>
          </a:pPr>
          <a:r>
            <a:rPr lang="es-MX" sz="1600" dirty="0">
              <a:latin typeface="Arial Narrow" panose="020B0606020202030204" pitchFamily="34" charset="0"/>
            </a:rPr>
            <a:t>La CMPC, revisa la procedencia del recurso y señalará fecha y hora para la audiencia inicial, notificando personalmente a las partes (Dependencia y trabajador).</a:t>
          </a:r>
        </a:p>
      </dgm:t>
    </dgm:pt>
    <dgm:pt modelId="{047EB7CF-04C1-43BD-AFC1-1D4FE6272DF2}" type="parTrans" cxnId="{D79FDA62-A9D6-4027-AA51-5D854E2A19E9}">
      <dgm:prSet/>
      <dgm:spPr/>
      <dgm:t>
        <a:bodyPr/>
        <a:lstStyle/>
        <a:p>
          <a:endParaRPr lang="es-MX" sz="1600">
            <a:latin typeface="Arial Narrow" panose="020B0606020202030204" pitchFamily="34" charset="0"/>
          </a:endParaRPr>
        </a:p>
      </dgm:t>
    </dgm:pt>
    <dgm:pt modelId="{397B834C-B223-4CBB-85CA-59FA77DD2CF5}" type="sibTrans" cxnId="{D79FDA62-A9D6-4027-AA51-5D854E2A19E9}">
      <dgm:prSet/>
      <dgm:spPr/>
      <dgm:t>
        <a:bodyPr/>
        <a:lstStyle/>
        <a:p>
          <a:endParaRPr lang="es-MX" sz="1600">
            <a:latin typeface="Arial Narrow" panose="020B0606020202030204" pitchFamily="34" charset="0"/>
          </a:endParaRPr>
        </a:p>
      </dgm:t>
    </dgm:pt>
    <dgm:pt modelId="{33C1D17A-43A9-4408-8B36-60CF32C6C1DE}">
      <dgm:prSet custT="1"/>
      <dgm:spPr/>
      <dgm:t>
        <a:bodyPr/>
        <a:lstStyle/>
        <a:p>
          <a:pPr rtl="0">
            <a:lnSpc>
              <a:spcPts val="3200"/>
            </a:lnSpc>
          </a:pPr>
          <a:r>
            <a:rPr lang="es-MX" sz="1600" dirty="0">
              <a:latin typeface="Arial Narrow" panose="020B0606020202030204" pitchFamily="34" charset="0"/>
            </a:rPr>
            <a:t>Notificada la dependencia remite </a:t>
          </a:r>
          <a:r>
            <a:rPr lang="es-MX" sz="1600" b="1" u="sng" dirty="0">
              <a:latin typeface="Arial Narrow" panose="020B0606020202030204" pitchFamily="34" charset="0"/>
            </a:rPr>
            <a:t>al día hábil siguiente,</a:t>
          </a:r>
          <a:r>
            <a:rPr lang="es-MX" sz="1600" b="1" u="none" dirty="0">
              <a:latin typeface="Arial Narrow" panose="020B0606020202030204" pitchFamily="34" charset="0"/>
            </a:rPr>
            <a:t> </a:t>
          </a:r>
          <a:r>
            <a:rPr lang="es-MX" sz="1600" dirty="0">
              <a:latin typeface="Arial Narrow" panose="020B0606020202030204" pitchFamily="34" charset="0"/>
            </a:rPr>
            <a:t>el expediente administrativo (PIA) del trabajador. </a:t>
          </a:r>
        </a:p>
      </dgm:t>
    </dgm:pt>
    <dgm:pt modelId="{0A3A4E22-09C2-4278-98BC-224F773C19AD}" type="parTrans" cxnId="{C9A011E9-2D03-46C3-A683-EDD96AC0EC8A}">
      <dgm:prSet/>
      <dgm:spPr/>
      <dgm:t>
        <a:bodyPr/>
        <a:lstStyle/>
        <a:p>
          <a:endParaRPr lang="es-MX" sz="1600">
            <a:latin typeface="Arial Narrow" panose="020B0606020202030204" pitchFamily="34" charset="0"/>
          </a:endParaRPr>
        </a:p>
      </dgm:t>
    </dgm:pt>
    <dgm:pt modelId="{75B69D90-7C52-455E-85E6-D0DFEB2240C4}" type="sibTrans" cxnId="{C9A011E9-2D03-46C3-A683-EDD96AC0EC8A}">
      <dgm:prSet/>
      <dgm:spPr/>
      <dgm:t>
        <a:bodyPr/>
        <a:lstStyle/>
        <a:p>
          <a:endParaRPr lang="es-MX" sz="1600">
            <a:latin typeface="Arial Narrow" panose="020B0606020202030204" pitchFamily="34" charset="0"/>
          </a:endParaRPr>
        </a:p>
      </dgm:t>
    </dgm:pt>
    <dgm:pt modelId="{B373B56E-5149-4DB7-A409-E3B4937378F8}">
      <dgm:prSet custT="1"/>
      <dgm:spPr/>
      <dgm:t>
        <a:bodyPr/>
        <a:lstStyle/>
        <a:p>
          <a:pPr rtl="0">
            <a:lnSpc>
              <a:spcPts val="3200"/>
            </a:lnSpc>
          </a:pPr>
          <a:r>
            <a:rPr lang="es-MX" sz="1600" dirty="0">
              <a:latin typeface="Arial Narrow" panose="020B0606020202030204" pitchFamily="34" charset="0"/>
            </a:rPr>
            <a:t>Si el trabajador es notificado personalmente, y no acude a la audiencia respectiva se le apercibirá y se archivará el expediente.</a:t>
          </a:r>
        </a:p>
      </dgm:t>
    </dgm:pt>
    <dgm:pt modelId="{60FCBD0B-41D0-4ABE-8A88-ABBA994DCB75}" type="parTrans" cxnId="{D31EA96B-1179-4C53-A439-DC50C571CAAA}">
      <dgm:prSet/>
      <dgm:spPr/>
      <dgm:t>
        <a:bodyPr/>
        <a:lstStyle/>
        <a:p>
          <a:endParaRPr lang="es-MX" sz="1600">
            <a:latin typeface="Arial Narrow" panose="020B0606020202030204" pitchFamily="34" charset="0"/>
          </a:endParaRPr>
        </a:p>
      </dgm:t>
    </dgm:pt>
    <dgm:pt modelId="{31F4518B-C145-4A16-AD4E-E97454FD84FF}" type="sibTrans" cxnId="{D31EA96B-1179-4C53-A439-DC50C571CAAA}">
      <dgm:prSet/>
      <dgm:spPr/>
      <dgm:t>
        <a:bodyPr/>
        <a:lstStyle/>
        <a:p>
          <a:endParaRPr lang="es-MX" sz="1600">
            <a:latin typeface="Arial Narrow" panose="020B0606020202030204" pitchFamily="34" charset="0"/>
          </a:endParaRPr>
        </a:p>
      </dgm:t>
    </dgm:pt>
    <dgm:pt modelId="{1B855388-355C-4112-A081-61F233C5FBFF}">
      <dgm:prSet custT="1"/>
      <dgm:spPr/>
      <dgm:t>
        <a:bodyPr/>
        <a:lstStyle/>
        <a:p>
          <a:pPr rtl="0">
            <a:lnSpc>
              <a:spcPts val="2900"/>
            </a:lnSpc>
          </a:pPr>
          <a:r>
            <a:rPr lang="es-MX" sz="1600" dirty="0">
              <a:latin typeface="Arial Narrow" panose="020B0606020202030204" pitchFamily="34" charset="0"/>
            </a:rPr>
            <a:t>La CMPC buscará la conciliación, de no existir acuerdo, las partes ratificarán sus escritos, ofrecerán sus pruebas y alegatos para que la CMPC emita la resolución al respecto.</a:t>
          </a:r>
        </a:p>
      </dgm:t>
    </dgm:pt>
    <dgm:pt modelId="{FCB8FBC5-2FAC-4489-B128-7F1C9FDEA50D}" type="parTrans" cxnId="{47DD2DBE-6788-457D-995D-CB2F47401A6D}">
      <dgm:prSet/>
      <dgm:spPr/>
      <dgm:t>
        <a:bodyPr/>
        <a:lstStyle/>
        <a:p>
          <a:endParaRPr lang="es-MX" sz="1600">
            <a:latin typeface="Arial Narrow" panose="020B0606020202030204" pitchFamily="34" charset="0"/>
          </a:endParaRPr>
        </a:p>
      </dgm:t>
    </dgm:pt>
    <dgm:pt modelId="{A56791FB-6D4B-42D6-8C22-EB986C735C99}" type="sibTrans" cxnId="{47DD2DBE-6788-457D-995D-CB2F47401A6D}">
      <dgm:prSet/>
      <dgm:spPr/>
      <dgm:t>
        <a:bodyPr/>
        <a:lstStyle/>
        <a:p>
          <a:endParaRPr lang="es-MX" sz="1600">
            <a:latin typeface="Arial Narrow" panose="020B0606020202030204" pitchFamily="34" charset="0"/>
          </a:endParaRPr>
        </a:p>
      </dgm:t>
    </dgm:pt>
    <dgm:pt modelId="{88AFDB33-F572-4C88-BF93-343FA47ABEAC}" type="pres">
      <dgm:prSet presAssocID="{E7EEF431-B10A-41D9-BF7E-67F003325764}" presName="hierChild1" presStyleCnt="0">
        <dgm:presLayoutVars>
          <dgm:orgChart val="1"/>
          <dgm:chPref val="1"/>
          <dgm:dir/>
          <dgm:animOne val="branch"/>
          <dgm:animLvl val="lvl"/>
          <dgm:resizeHandles/>
        </dgm:presLayoutVars>
      </dgm:prSet>
      <dgm:spPr/>
    </dgm:pt>
    <dgm:pt modelId="{C72E95AD-6901-4754-92F3-3FBE3F21386D}" type="pres">
      <dgm:prSet presAssocID="{40411AE1-0F96-4172-9FAB-FD458E51FDDB}" presName="hierRoot1" presStyleCnt="0">
        <dgm:presLayoutVars>
          <dgm:hierBranch val="init"/>
        </dgm:presLayoutVars>
      </dgm:prSet>
      <dgm:spPr/>
    </dgm:pt>
    <dgm:pt modelId="{42483928-F433-4001-98CA-677F6A83981C}" type="pres">
      <dgm:prSet presAssocID="{40411AE1-0F96-4172-9FAB-FD458E51FDDB}" presName="rootComposite1" presStyleCnt="0"/>
      <dgm:spPr/>
    </dgm:pt>
    <dgm:pt modelId="{8D89CB1D-180E-4907-AEC1-486DD4B205A8}" type="pres">
      <dgm:prSet presAssocID="{40411AE1-0F96-4172-9FAB-FD458E51FDDB}" presName="rootText1" presStyleLbl="node0" presStyleIdx="0" presStyleCnt="1" custScaleX="422001" custScaleY="76408" custLinFactY="-81379" custLinFactNeighborX="-6232" custLinFactNeighborY="-100000">
        <dgm:presLayoutVars>
          <dgm:chPref val="3"/>
        </dgm:presLayoutVars>
      </dgm:prSet>
      <dgm:spPr/>
    </dgm:pt>
    <dgm:pt modelId="{9AD6CF97-8527-4D19-B387-69DFA20F377E}" type="pres">
      <dgm:prSet presAssocID="{40411AE1-0F96-4172-9FAB-FD458E51FDDB}" presName="rootConnector1" presStyleLbl="node1" presStyleIdx="0" presStyleCnt="0"/>
      <dgm:spPr/>
    </dgm:pt>
    <dgm:pt modelId="{177A92A2-F070-46DB-93E6-32814E649DDC}" type="pres">
      <dgm:prSet presAssocID="{40411AE1-0F96-4172-9FAB-FD458E51FDDB}" presName="hierChild2" presStyleCnt="0"/>
      <dgm:spPr/>
    </dgm:pt>
    <dgm:pt modelId="{1FFBDA4D-0759-4B8A-89A5-BA6F4DBEBB3E}" type="pres">
      <dgm:prSet presAssocID="{BA774561-FD5A-4926-8999-4ACFE689471D}" presName="Name37" presStyleLbl="parChTrans1D2" presStyleIdx="0" presStyleCnt="5"/>
      <dgm:spPr/>
    </dgm:pt>
    <dgm:pt modelId="{8988B3B9-3E65-4529-BDE3-ECD3D24E1F44}" type="pres">
      <dgm:prSet presAssocID="{2F691A7B-80BA-439D-8FD4-90443B9BE7FF}" presName="hierRoot2" presStyleCnt="0">
        <dgm:presLayoutVars>
          <dgm:hierBranch val="init"/>
        </dgm:presLayoutVars>
      </dgm:prSet>
      <dgm:spPr/>
    </dgm:pt>
    <dgm:pt modelId="{83DA130B-A23B-448B-9580-5A6E03FAEF64}" type="pres">
      <dgm:prSet presAssocID="{2F691A7B-80BA-439D-8FD4-90443B9BE7FF}" presName="rootComposite" presStyleCnt="0"/>
      <dgm:spPr/>
    </dgm:pt>
    <dgm:pt modelId="{0C074E26-0526-4CA9-929C-A444C4A9F1F6}" type="pres">
      <dgm:prSet presAssocID="{2F691A7B-80BA-439D-8FD4-90443B9BE7FF}" presName="rootText" presStyleLbl="node2" presStyleIdx="0" presStyleCnt="5" custScaleX="115311" custScaleY="641092" custLinFactNeighborY="-31838">
        <dgm:presLayoutVars>
          <dgm:chPref val="3"/>
        </dgm:presLayoutVars>
      </dgm:prSet>
      <dgm:spPr/>
    </dgm:pt>
    <dgm:pt modelId="{98723ECD-5EF5-41DF-B5F0-C7BE380DFCB5}" type="pres">
      <dgm:prSet presAssocID="{2F691A7B-80BA-439D-8FD4-90443B9BE7FF}" presName="rootConnector" presStyleLbl="node2" presStyleIdx="0" presStyleCnt="5"/>
      <dgm:spPr/>
    </dgm:pt>
    <dgm:pt modelId="{3920A65B-3F9B-4FFB-B501-F98D795AAAC7}" type="pres">
      <dgm:prSet presAssocID="{2F691A7B-80BA-439D-8FD4-90443B9BE7FF}" presName="hierChild4" presStyleCnt="0"/>
      <dgm:spPr/>
    </dgm:pt>
    <dgm:pt modelId="{7ABCAC14-F476-44CE-9851-344842D770C3}" type="pres">
      <dgm:prSet presAssocID="{2F691A7B-80BA-439D-8FD4-90443B9BE7FF}" presName="hierChild5" presStyleCnt="0"/>
      <dgm:spPr/>
    </dgm:pt>
    <dgm:pt modelId="{A673F4EC-B3A4-49B2-A0BC-B8305F28AF59}" type="pres">
      <dgm:prSet presAssocID="{047EB7CF-04C1-43BD-AFC1-1D4FE6272DF2}" presName="Name37" presStyleLbl="parChTrans1D2" presStyleIdx="1" presStyleCnt="5"/>
      <dgm:spPr/>
    </dgm:pt>
    <dgm:pt modelId="{B23AEEA3-A5D8-4CC2-B881-F19A91840F03}" type="pres">
      <dgm:prSet presAssocID="{A9949221-4DC3-44E5-BEF0-78A3154AA5DE}" presName="hierRoot2" presStyleCnt="0">
        <dgm:presLayoutVars>
          <dgm:hierBranch val="init"/>
        </dgm:presLayoutVars>
      </dgm:prSet>
      <dgm:spPr/>
    </dgm:pt>
    <dgm:pt modelId="{2304E90E-AD8A-4E1D-975D-0F3004C03E58}" type="pres">
      <dgm:prSet presAssocID="{A9949221-4DC3-44E5-BEF0-78A3154AA5DE}" presName="rootComposite" presStyleCnt="0"/>
      <dgm:spPr/>
    </dgm:pt>
    <dgm:pt modelId="{73B3E683-5CD9-498A-828F-08684B5E09CB}" type="pres">
      <dgm:prSet presAssocID="{A9949221-4DC3-44E5-BEF0-78A3154AA5DE}" presName="rootText" presStyleLbl="node2" presStyleIdx="1" presStyleCnt="5" custScaleX="115311" custScaleY="641092" custLinFactNeighborY="-31838">
        <dgm:presLayoutVars>
          <dgm:chPref val="3"/>
        </dgm:presLayoutVars>
      </dgm:prSet>
      <dgm:spPr/>
    </dgm:pt>
    <dgm:pt modelId="{35B46F1D-1143-4A05-8AC7-0AB463CD3D96}" type="pres">
      <dgm:prSet presAssocID="{A9949221-4DC3-44E5-BEF0-78A3154AA5DE}" presName="rootConnector" presStyleLbl="node2" presStyleIdx="1" presStyleCnt="5"/>
      <dgm:spPr/>
    </dgm:pt>
    <dgm:pt modelId="{DF21AB12-0053-469B-9E8A-4E6FDCA021FB}" type="pres">
      <dgm:prSet presAssocID="{A9949221-4DC3-44E5-BEF0-78A3154AA5DE}" presName="hierChild4" presStyleCnt="0"/>
      <dgm:spPr/>
    </dgm:pt>
    <dgm:pt modelId="{CDC88A16-29CB-4C60-AA05-082A39E55C66}" type="pres">
      <dgm:prSet presAssocID="{A9949221-4DC3-44E5-BEF0-78A3154AA5DE}" presName="hierChild5" presStyleCnt="0"/>
      <dgm:spPr/>
    </dgm:pt>
    <dgm:pt modelId="{190AC612-B5D6-4F57-9EF7-3118815BB53D}" type="pres">
      <dgm:prSet presAssocID="{0A3A4E22-09C2-4278-98BC-224F773C19AD}" presName="Name37" presStyleLbl="parChTrans1D2" presStyleIdx="2" presStyleCnt="5"/>
      <dgm:spPr/>
    </dgm:pt>
    <dgm:pt modelId="{865F7C2E-891F-4CE9-BD2F-295DC3FC9A57}" type="pres">
      <dgm:prSet presAssocID="{33C1D17A-43A9-4408-8B36-60CF32C6C1DE}" presName="hierRoot2" presStyleCnt="0">
        <dgm:presLayoutVars>
          <dgm:hierBranch val="init"/>
        </dgm:presLayoutVars>
      </dgm:prSet>
      <dgm:spPr/>
    </dgm:pt>
    <dgm:pt modelId="{8EDBFFB1-AC0B-4954-86EA-1A4ED6E96826}" type="pres">
      <dgm:prSet presAssocID="{33C1D17A-43A9-4408-8B36-60CF32C6C1DE}" presName="rootComposite" presStyleCnt="0"/>
      <dgm:spPr/>
    </dgm:pt>
    <dgm:pt modelId="{B86FA87B-15EF-4EC1-A59E-D5309889061C}" type="pres">
      <dgm:prSet presAssocID="{33C1D17A-43A9-4408-8B36-60CF32C6C1DE}" presName="rootText" presStyleLbl="node2" presStyleIdx="2" presStyleCnt="5" custScaleX="115311" custScaleY="641092" custLinFactNeighborY="-31838">
        <dgm:presLayoutVars>
          <dgm:chPref val="3"/>
        </dgm:presLayoutVars>
      </dgm:prSet>
      <dgm:spPr/>
    </dgm:pt>
    <dgm:pt modelId="{114E0F35-A1EE-4C4B-B187-9B21A518F037}" type="pres">
      <dgm:prSet presAssocID="{33C1D17A-43A9-4408-8B36-60CF32C6C1DE}" presName="rootConnector" presStyleLbl="node2" presStyleIdx="2" presStyleCnt="5"/>
      <dgm:spPr/>
    </dgm:pt>
    <dgm:pt modelId="{28436203-B38A-40DA-B998-81C66E41456D}" type="pres">
      <dgm:prSet presAssocID="{33C1D17A-43A9-4408-8B36-60CF32C6C1DE}" presName="hierChild4" presStyleCnt="0"/>
      <dgm:spPr/>
    </dgm:pt>
    <dgm:pt modelId="{42583361-30C3-497E-A6F7-BBF6434B5843}" type="pres">
      <dgm:prSet presAssocID="{33C1D17A-43A9-4408-8B36-60CF32C6C1DE}" presName="hierChild5" presStyleCnt="0"/>
      <dgm:spPr/>
    </dgm:pt>
    <dgm:pt modelId="{DF0637D0-191C-4537-AB24-46C3B8104E31}" type="pres">
      <dgm:prSet presAssocID="{60FCBD0B-41D0-4ABE-8A88-ABBA994DCB75}" presName="Name37" presStyleLbl="parChTrans1D2" presStyleIdx="3" presStyleCnt="5"/>
      <dgm:spPr/>
    </dgm:pt>
    <dgm:pt modelId="{3F3EC6B5-12AE-4AD1-9BAC-224783D963CF}" type="pres">
      <dgm:prSet presAssocID="{B373B56E-5149-4DB7-A409-E3B4937378F8}" presName="hierRoot2" presStyleCnt="0">
        <dgm:presLayoutVars>
          <dgm:hierBranch val="init"/>
        </dgm:presLayoutVars>
      </dgm:prSet>
      <dgm:spPr/>
    </dgm:pt>
    <dgm:pt modelId="{B6C6FE12-0EC9-4043-98C6-7776AEA98563}" type="pres">
      <dgm:prSet presAssocID="{B373B56E-5149-4DB7-A409-E3B4937378F8}" presName="rootComposite" presStyleCnt="0"/>
      <dgm:spPr/>
    </dgm:pt>
    <dgm:pt modelId="{46B7C4C9-E83B-41CD-8703-03CB0C9AB303}" type="pres">
      <dgm:prSet presAssocID="{B373B56E-5149-4DB7-A409-E3B4937378F8}" presName="rootText" presStyleLbl="node2" presStyleIdx="3" presStyleCnt="5" custScaleX="115311" custScaleY="641092" custLinFactNeighborY="-31838">
        <dgm:presLayoutVars>
          <dgm:chPref val="3"/>
        </dgm:presLayoutVars>
      </dgm:prSet>
      <dgm:spPr/>
    </dgm:pt>
    <dgm:pt modelId="{137D99CA-5335-44D8-A435-1A529F504B97}" type="pres">
      <dgm:prSet presAssocID="{B373B56E-5149-4DB7-A409-E3B4937378F8}" presName="rootConnector" presStyleLbl="node2" presStyleIdx="3" presStyleCnt="5"/>
      <dgm:spPr/>
    </dgm:pt>
    <dgm:pt modelId="{DA25F98C-A251-4D73-9B96-99FDCB4B2DB0}" type="pres">
      <dgm:prSet presAssocID="{B373B56E-5149-4DB7-A409-E3B4937378F8}" presName="hierChild4" presStyleCnt="0"/>
      <dgm:spPr/>
    </dgm:pt>
    <dgm:pt modelId="{B2A0E3B3-7FA9-47FF-B6FB-AE6491F20A58}" type="pres">
      <dgm:prSet presAssocID="{B373B56E-5149-4DB7-A409-E3B4937378F8}" presName="hierChild5" presStyleCnt="0"/>
      <dgm:spPr/>
    </dgm:pt>
    <dgm:pt modelId="{4D17C69C-9363-4589-A8AF-1440FAE196D1}" type="pres">
      <dgm:prSet presAssocID="{FCB8FBC5-2FAC-4489-B128-7F1C9FDEA50D}" presName="Name37" presStyleLbl="parChTrans1D2" presStyleIdx="4" presStyleCnt="5"/>
      <dgm:spPr/>
    </dgm:pt>
    <dgm:pt modelId="{C4834D27-F1D3-4C84-BC22-4E55C52C1F1F}" type="pres">
      <dgm:prSet presAssocID="{1B855388-355C-4112-A081-61F233C5FBFF}" presName="hierRoot2" presStyleCnt="0">
        <dgm:presLayoutVars>
          <dgm:hierBranch val="init"/>
        </dgm:presLayoutVars>
      </dgm:prSet>
      <dgm:spPr/>
    </dgm:pt>
    <dgm:pt modelId="{C8D585F2-F310-4654-B33E-6DFEF9EF4E81}" type="pres">
      <dgm:prSet presAssocID="{1B855388-355C-4112-A081-61F233C5FBFF}" presName="rootComposite" presStyleCnt="0"/>
      <dgm:spPr/>
    </dgm:pt>
    <dgm:pt modelId="{38341033-324E-4CBE-99A1-69E2CFBD03F7}" type="pres">
      <dgm:prSet presAssocID="{1B855388-355C-4112-A081-61F233C5FBFF}" presName="rootText" presStyleLbl="node2" presStyleIdx="4" presStyleCnt="5" custScaleX="115311" custScaleY="641092" custLinFactNeighborY="-31838">
        <dgm:presLayoutVars>
          <dgm:chPref val="3"/>
        </dgm:presLayoutVars>
      </dgm:prSet>
      <dgm:spPr/>
    </dgm:pt>
    <dgm:pt modelId="{ABDB76BA-DFB2-4538-A433-25199BF6C2B4}" type="pres">
      <dgm:prSet presAssocID="{1B855388-355C-4112-A081-61F233C5FBFF}" presName="rootConnector" presStyleLbl="node2" presStyleIdx="4" presStyleCnt="5"/>
      <dgm:spPr/>
    </dgm:pt>
    <dgm:pt modelId="{4CEC7B5C-1F26-478E-9524-34272EA45303}" type="pres">
      <dgm:prSet presAssocID="{1B855388-355C-4112-A081-61F233C5FBFF}" presName="hierChild4" presStyleCnt="0"/>
      <dgm:spPr/>
    </dgm:pt>
    <dgm:pt modelId="{27F5F4FF-EFCE-463A-8367-38FAB4139D43}" type="pres">
      <dgm:prSet presAssocID="{1B855388-355C-4112-A081-61F233C5FBFF}" presName="hierChild5" presStyleCnt="0"/>
      <dgm:spPr/>
    </dgm:pt>
    <dgm:pt modelId="{6CC7BDAB-BD09-4184-98A9-5FA40F7F2F94}" type="pres">
      <dgm:prSet presAssocID="{40411AE1-0F96-4172-9FAB-FD458E51FDDB}" presName="hierChild3" presStyleCnt="0"/>
      <dgm:spPr/>
    </dgm:pt>
  </dgm:ptLst>
  <dgm:cxnLst>
    <dgm:cxn modelId="{D79FDA62-A9D6-4027-AA51-5D854E2A19E9}" srcId="{40411AE1-0F96-4172-9FAB-FD458E51FDDB}" destId="{A9949221-4DC3-44E5-BEF0-78A3154AA5DE}" srcOrd="1" destOrd="0" parTransId="{047EB7CF-04C1-43BD-AFC1-1D4FE6272DF2}" sibTransId="{397B834C-B223-4CBB-85CA-59FA77DD2CF5}"/>
    <dgm:cxn modelId="{6AA2B166-DBD1-48A0-99F5-8D6B1B7BCBBA}" type="presOf" srcId="{BA774561-FD5A-4926-8999-4ACFE689471D}" destId="{1FFBDA4D-0759-4B8A-89A5-BA6F4DBEBB3E}" srcOrd="0" destOrd="0" presId="urn:microsoft.com/office/officeart/2005/8/layout/orgChart1"/>
    <dgm:cxn modelId="{D31EA96B-1179-4C53-A439-DC50C571CAAA}" srcId="{40411AE1-0F96-4172-9FAB-FD458E51FDDB}" destId="{B373B56E-5149-4DB7-A409-E3B4937378F8}" srcOrd="3" destOrd="0" parTransId="{60FCBD0B-41D0-4ABE-8A88-ABBA994DCB75}" sibTransId="{31F4518B-C145-4A16-AD4E-E97454FD84FF}"/>
    <dgm:cxn modelId="{4F627C70-0C89-4B29-BF0F-D8CA592D0EDD}" type="presOf" srcId="{B373B56E-5149-4DB7-A409-E3B4937378F8}" destId="{46B7C4C9-E83B-41CD-8703-03CB0C9AB303}" srcOrd="0" destOrd="0" presId="urn:microsoft.com/office/officeart/2005/8/layout/orgChart1"/>
    <dgm:cxn modelId="{D22DF352-A9D9-45F1-AE49-2FBE65BFFE99}" type="presOf" srcId="{A9949221-4DC3-44E5-BEF0-78A3154AA5DE}" destId="{35B46F1D-1143-4A05-8AC7-0AB463CD3D96}" srcOrd="1" destOrd="0" presId="urn:microsoft.com/office/officeart/2005/8/layout/orgChart1"/>
    <dgm:cxn modelId="{D3690354-15DF-4C6C-883A-9095D396CC97}" srcId="{E7EEF431-B10A-41D9-BF7E-67F003325764}" destId="{40411AE1-0F96-4172-9FAB-FD458E51FDDB}" srcOrd="0" destOrd="0" parTransId="{3A7569EE-AFEA-4683-A9EA-FF539773D30F}" sibTransId="{F80238A6-5D87-4C95-AB8E-C08B0E2481C3}"/>
    <dgm:cxn modelId="{6C875A93-33CD-4CBF-8AE3-4FFC272FDEB9}" type="presOf" srcId="{33C1D17A-43A9-4408-8B36-60CF32C6C1DE}" destId="{B86FA87B-15EF-4EC1-A59E-D5309889061C}" srcOrd="0" destOrd="0" presId="urn:microsoft.com/office/officeart/2005/8/layout/orgChart1"/>
    <dgm:cxn modelId="{BC0AF794-1A10-45CB-9E07-9676CC1747BB}" srcId="{40411AE1-0F96-4172-9FAB-FD458E51FDDB}" destId="{2F691A7B-80BA-439D-8FD4-90443B9BE7FF}" srcOrd="0" destOrd="0" parTransId="{BA774561-FD5A-4926-8999-4ACFE689471D}" sibTransId="{5AAC2286-4718-44A9-AA17-B45B6962FFE3}"/>
    <dgm:cxn modelId="{4924C4A3-A67C-429B-A3B7-0E09336C3896}" type="presOf" srcId="{1B855388-355C-4112-A081-61F233C5FBFF}" destId="{38341033-324E-4CBE-99A1-69E2CFBD03F7}" srcOrd="0" destOrd="0" presId="urn:microsoft.com/office/officeart/2005/8/layout/orgChart1"/>
    <dgm:cxn modelId="{387F90A8-4FDA-4F80-A80A-A00AF4A2886C}" type="presOf" srcId="{1B855388-355C-4112-A081-61F233C5FBFF}" destId="{ABDB76BA-DFB2-4538-A433-25199BF6C2B4}" srcOrd="1" destOrd="0" presId="urn:microsoft.com/office/officeart/2005/8/layout/orgChart1"/>
    <dgm:cxn modelId="{B67E7AAC-CC6D-4E74-A1E7-347C5E233810}" type="presOf" srcId="{047EB7CF-04C1-43BD-AFC1-1D4FE6272DF2}" destId="{A673F4EC-B3A4-49B2-A0BC-B8305F28AF59}" srcOrd="0" destOrd="0" presId="urn:microsoft.com/office/officeart/2005/8/layout/orgChart1"/>
    <dgm:cxn modelId="{47DD2DBE-6788-457D-995D-CB2F47401A6D}" srcId="{40411AE1-0F96-4172-9FAB-FD458E51FDDB}" destId="{1B855388-355C-4112-A081-61F233C5FBFF}" srcOrd="4" destOrd="0" parTransId="{FCB8FBC5-2FAC-4489-B128-7F1C9FDEA50D}" sibTransId="{A56791FB-6D4B-42D6-8C22-EB986C735C99}"/>
    <dgm:cxn modelId="{9AD92CD3-3598-4919-8CDD-3F6CB4B88477}" type="presOf" srcId="{B373B56E-5149-4DB7-A409-E3B4937378F8}" destId="{137D99CA-5335-44D8-A435-1A529F504B97}" srcOrd="1" destOrd="0" presId="urn:microsoft.com/office/officeart/2005/8/layout/orgChart1"/>
    <dgm:cxn modelId="{66070FD8-F60B-4A0C-BBC2-59BEC5287244}" type="presOf" srcId="{40411AE1-0F96-4172-9FAB-FD458E51FDDB}" destId="{9AD6CF97-8527-4D19-B387-69DFA20F377E}" srcOrd="1" destOrd="0" presId="urn:microsoft.com/office/officeart/2005/8/layout/orgChart1"/>
    <dgm:cxn modelId="{617C45DB-790C-419C-B61B-EAB9870FC0C1}" type="presOf" srcId="{A9949221-4DC3-44E5-BEF0-78A3154AA5DE}" destId="{73B3E683-5CD9-498A-828F-08684B5E09CB}" srcOrd="0" destOrd="0" presId="urn:microsoft.com/office/officeart/2005/8/layout/orgChart1"/>
    <dgm:cxn modelId="{6151A6DD-C17F-450E-9048-5AD65162266D}" type="presOf" srcId="{2F691A7B-80BA-439D-8FD4-90443B9BE7FF}" destId="{0C074E26-0526-4CA9-929C-A444C4A9F1F6}" srcOrd="0" destOrd="0" presId="urn:microsoft.com/office/officeart/2005/8/layout/orgChart1"/>
    <dgm:cxn modelId="{5BFEB3E5-0AA3-43CD-AD20-FFE8BCBD95FA}" type="presOf" srcId="{E7EEF431-B10A-41D9-BF7E-67F003325764}" destId="{88AFDB33-F572-4C88-BF93-343FA47ABEAC}" srcOrd="0" destOrd="0" presId="urn:microsoft.com/office/officeart/2005/8/layout/orgChart1"/>
    <dgm:cxn modelId="{C9A011E9-2D03-46C3-A683-EDD96AC0EC8A}" srcId="{40411AE1-0F96-4172-9FAB-FD458E51FDDB}" destId="{33C1D17A-43A9-4408-8B36-60CF32C6C1DE}" srcOrd="2" destOrd="0" parTransId="{0A3A4E22-09C2-4278-98BC-224F773C19AD}" sibTransId="{75B69D90-7C52-455E-85E6-D0DFEB2240C4}"/>
    <dgm:cxn modelId="{4BA4D9E9-6154-4110-B233-BC6470E60A36}" type="presOf" srcId="{0A3A4E22-09C2-4278-98BC-224F773C19AD}" destId="{190AC612-B5D6-4F57-9EF7-3118815BB53D}" srcOrd="0" destOrd="0" presId="urn:microsoft.com/office/officeart/2005/8/layout/orgChart1"/>
    <dgm:cxn modelId="{20D444EA-0523-4D68-804E-6B683FD0D7E4}" type="presOf" srcId="{33C1D17A-43A9-4408-8B36-60CF32C6C1DE}" destId="{114E0F35-A1EE-4C4B-B187-9B21A518F037}" srcOrd="1" destOrd="0" presId="urn:microsoft.com/office/officeart/2005/8/layout/orgChart1"/>
    <dgm:cxn modelId="{6D055CEC-B4F2-4D40-9B0A-AA63A52F748F}" type="presOf" srcId="{60FCBD0B-41D0-4ABE-8A88-ABBA994DCB75}" destId="{DF0637D0-191C-4537-AB24-46C3B8104E31}" srcOrd="0" destOrd="0" presId="urn:microsoft.com/office/officeart/2005/8/layout/orgChart1"/>
    <dgm:cxn modelId="{CE0A64F3-5DDD-4191-A37C-5485D522768F}" type="presOf" srcId="{2F691A7B-80BA-439D-8FD4-90443B9BE7FF}" destId="{98723ECD-5EF5-41DF-B5F0-C7BE380DFCB5}" srcOrd="1" destOrd="0" presId="urn:microsoft.com/office/officeart/2005/8/layout/orgChart1"/>
    <dgm:cxn modelId="{A4A9EDF8-85FF-442A-8267-247A7E697CC2}" type="presOf" srcId="{40411AE1-0F96-4172-9FAB-FD458E51FDDB}" destId="{8D89CB1D-180E-4907-AEC1-486DD4B205A8}" srcOrd="0" destOrd="0" presId="urn:microsoft.com/office/officeart/2005/8/layout/orgChart1"/>
    <dgm:cxn modelId="{B62EF1FF-04AA-486A-BA06-52D01A6703A4}" type="presOf" srcId="{FCB8FBC5-2FAC-4489-B128-7F1C9FDEA50D}" destId="{4D17C69C-9363-4589-A8AF-1440FAE196D1}" srcOrd="0" destOrd="0" presId="urn:microsoft.com/office/officeart/2005/8/layout/orgChart1"/>
    <dgm:cxn modelId="{1C1D2EF1-9786-446A-AD12-8058F8B20967}" type="presParOf" srcId="{88AFDB33-F572-4C88-BF93-343FA47ABEAC}" destId="{C72E95AD-6901-4754-92F3-3FBE3F21386D}" srcOrd="0" destOrd="0" presId="urn:microsoft.com/office/officeart/2005/8/layout/orgChart1"/>
    <dgm:cxn modelId="{C3F1991A-C281-4B18-B8A4-CDE2BD169033}" type="presParOf" srcId="{C72E95AD-6901-4754-92F3-3FBE3F21386D}" destId="{42483928-F433-4001-98CA-677F6A83981C}" srcOrd="0" destOrd="0" presId="urn:microsoft.com/office/officeart/2005/8/layout/orgChart1"/>
    <dgm:cxn modelId="{77B57E2D-CDFB-4B23-BED9-15A19BA7DA33}" type="presParOf" srcId="{42483928-F433-4001-98CA-677F6A83981C}" destId="{8D89CB1D-180E-4907-AEC1-486DD4B205A8}" srcOrd="0" destOrd="0" presId="urn:microsoft.com/office/officeart/2005/8/layout/orgChart1"/>
    <dgm:cxn modelId="{C5B8172F-1A17-4390-9954-C382D180B282}" type="presParOf" srcId="{42483928-F433-4001-98CA-677F6A83981C}" destId="{9AD6CF97-8527-4D19-B387-69DFA20F377E}" srcOrd="1" destOrd="0" presId="urn:microsoft.com/office/officeart/2005/8/layout/orgChart1"/>
    <dgm:cxn modelId="{5C2AEE1D-D62E-43D7-9899-03B1BEC2D5EE}" type="presParOf" srcId="{C72E95AD-6901-4754-92F3-3FBE3F21386D}" destId="{177A92A2-F070-46DB-93E6-32814E649DDC}" srcOrd="1" destOrd="0" presId="urn:microsoft.com/office/officeart/2005/8/layout/orgChart1"/>
    <dgm:cxn modelId="{BF924EDF-9D8A-4840-BD10-E8FE0326ABC6}" type="presParOf" srcId="{177A92A2-F070-46DB-93E6-32814E649DDC}" destId="{1FFBDA4D-0759-4B8A-89A5-BA6F4DBEBB3E}" srcOrd="0" destOrd="0" presId="urn:microsoft.com/office/officeart/2005/8/layout/orgChart1"/>
    <dgm:cxn modelId="{07F13BF2-4691-4C57-AFC7-4080DE91DD25}" type="presParOf" srcId="{177A92A2-F070-46DB-93E6-32814E649DDC}" destId="{8988B3B9-3E65-4529-BDE3-ECD3D24E1F44}" srcOrd="1" destOrd="0" presId="urn:microsoft.com/office/officeart/2005/8/layout/orgChart1"/>
    <dgm:cxn modelId="{AFCCF7DC-E7F2-49B4-B11D-7CC9C21C8B7B}" type="presParOf" srcId="{8988B3B9-3E65-4529-BDE3-ECD3D24E1F44}" destId="{83DA130B-A23B-448B-9580-5A6E03FAEF64}" srcOrd="0" destOrd="0" presId="urn:microsoft.com/office/officeart/2005/8/layout/orgChart1"/>
    <dgm:cxn modelId="{C8139616-207E-4C2D-9DA2-EFB914441C17}" type="presParOf" srcId="{83DA130B-A23B-448B-9580-5A6E03FAEF64}" destId="{0C074E26-0526-4CA9-929C-A444C4A9F1F6}" srcOrd="0" destOrd="0" presId="urn:microsoft.com/office/officeart/2005/8/layout/orgChart1"/>
    <dgm:cxn modelId="{AA389370-BFA1-4E03-A1BD-451E4F6116DE}" type="presParOf" srcId="{83DA130B-A23B-448B-9580-5A6E03FAEF64}" destId="{98723ECD-5EF5-41DF-B5F0-C7BE380DFCB5}" srcOrd="1" destOrd="0" presId="urn:microsoft.com/office/officeart/2005/8/layout/orgChart1"/>
    <dgm:cxn modelId="{109E5783-B061-4C02-AC3C-0CB79A3BE7B0}" type="presParOf" srcId="{8988B3B9-3E65-4529-BDE3-ECD3D24E1F44}" destId="{3920A65B-3F9B-4FFB-B501-F98D795AAAC7}" srcOrd="1" destOrd="0" presId="urn:microsoft.com/office/officeart/2005/8/layout/orgChart1"/>
    <dgm:cxn modelId="{1C7D7156-06CB-4448-99E5-4E777F4D1EE7}" type="presParOf" srcId="{8988B3B9-3E65-4529-BDE3-ECD3D24E1F44}" destId="{7ABCAC14-F476-44CE-9851-344842D770C3}" srcOrd="2" destOrd="0" presId="urn:microsoft.com/office/officeart/2005/8/layout/orgChart1"/>
    <dgm:cxn modelId="{A1468370-D965-4C34-AF6E-941DA9CFE80D}" type="presParOf" srcId="{177A92A2-F070-46DB-93E6-32814E649DDC}" destId="{A673F4EC-B3A4-49B2-A0BC-B8305F28AF59}" srcOrd="2" destOrd="0" presId="urn:microsoft.com/office/officeart/2005/8/layout/orgChart1"/>
    <dgm:cxn modelId="{7D0E3C04-B9B8-41F1-AC2E-AF7436248A65}" type="presParOf" srcId="{177A92A2-F070-46DB-93E6-32814E649DDC}" destId="{B23AEEA3-A5D8-4CC2-B881-F19A91840F03}" srcOrd="3" destOrd="0" presId="urn:microsoft.com/office/officeart/2005/8/layout/orgChart1"/>
    <dgm:cxn modelId="{182CEC50-8C09-4EA4-BD32-D5619D7B71D7}" type="presParOf" srcId="{B23AEEA3-A5D8-4CC2-B881-F19A91840F03}" destId="{2304E90E-AD8A-4E1D-975D-0F3004C03E58}" srcOrd="0" destOrd="0" presId="urn:microsoft.com/office/officeart/2005/8/layout/orgChart1"/>
    <dgm:cxn modelId="{D82FAE9C-2AF8-4BB0-B4FB-632A8E6B2D8F}" type="presParOf" srcId="{2304E90E-AD8A-4E1D-975D-0F3004C03E58}" destId="{73B3E683-5CD9-498A-828F-08684B5E09CB}" srcOrd="0" destOrd="0" presId="urn:microsoft.com/office/officeart/2005/8/layout/orgChart1"/>
    <dgm:cxn modelId="{77EB7E2C-C8AF-447A-AD03-FA2948C04BA0}" type="presParOf" srcId="{2304E90E-AD8A-4E1D-975D-0F3004C03E58}" destId="{35B46F1D-1143-4A05-8AC7-0AB463CD3D96}" srcOrd="1" destOrd="0" presId="urn:microsoft.com/office/officeart/2005/8/layout/orgChart1"/>
    <dgm:cxn modelId="{248198CD-E384-47D1-BE55-C4DC045DAE8B}" type="presParOf" srcId="{B23AEEA3-A5D8-4CC2-B881-F19A91840F03}" destId="{DF21AB12-0053-469B-9E8A-4E6FDCA021FB}" srcOrd="1" destOrd="0" presId="urn:microsoft.com/office/officeart/2005/8/layout/orgChart1"/>
    <dgm:cxn modelId="{AF575214-8A9E-4547-A607-C2B6141B655A}" type="presParOf" srcId="{B23AEEA3-A5D8-4CC2-B881-F19A91840F03}" destId="{CDC88A16-29CB-4C60-AA05-082A39E55C66}" srcOrd="2" destOrd="0" presId="urn:microsoft.com/office/officeart/2005/8/layout/orgChart1"/>
    <dgm:cxn modelId="{78244EC1-32C2-4116-9CF4-A998D90AB0D0}" type="presParOf" srcId="{177A92A2-F070-46DB-93E6-32814E649DDC}" destId="{190AC612-B5D6-4F57-9EF7-3118815BB53D}" srcOrd="4" destOrd="0" presId="urn:microsoft.com/office/officeart/2005/8/layout/orgChart1"/>
    <dgm:cxn modelId="{1A725D3A-8E4B-4698-A1D2-1C165C03F4DD}" type="presParOf" srcId="{177A92A2-F070-46DB-93E6-32814E649DDC}" destId="{865F7C2E-891F-4CE9-BD2F-295DC3FC9A57}" srcOrd="5" destOrd="0" presId="urn:microsoft.com/office/officeart/2005/8/layout/orgChart1"/>
    <dgm:cxn modelId="{91EB170A-75F2-4A19-8B9C-488F27453C41}" type="presParOf" srcId="{865F7C2E-891F-4CE9-BD2F-295DC3FC9A57}" destId="{8EDBFFB1-AC0B-4954-86EA-1A4ED6E96826}" srcOrd="0" destOrd="0" presId="urn:microsoft.com/office/officeart/2005/8/layout/orgChart1"/>
    <dgm:cxn modelId="{8EF54306-F507-4F9F-A608-8AA58FDAAC6C}" type="presParOf" srcId="{8EDBFFB1-AC0B-4954-86EA-1A4ED6E96826}" destId="{B86FA87B-15EF-4EC1-A59E-D5309889061C}" srcOrd="0" destOrd="0" presId="urn:microsoft.com/office/officeart/2005/8/layout/orgChart1"/>
    <dgm:cxn modelId="{AC47A6D2-FDC3-4609-8A30-62B91C2CCB5B}" type="presParOf" srcId="{8EDBFFB1-AC0B-4954-86EA-1A4ED6E96826}" destId="{114E0F35-A1EE-4C4B-B187-9B21A518F037}" srcOrd="1" destOrd="0" presId="urn:microsoft.com/office/officeart/2005/8/layout/orgChart1"/>
    <dgm:cxn modelId="{F5AAE72D-3199-4D5F-B4CC-33DF3F093BCF}" type="presParOf" srcId="{865F7C2E-891F-4CE9-BD2F-295DC3FC9A57}" destId="{28436203-B38A-40DA-B998-81C66E41456D}" srcOrd="1" destOrd="0" presId="urn:microsoft.com/office/officeart/2005/8/layout/orgChart1"/>
    <dgm:cxn modelId="{37BCBF85-4B46-485A-B489-D0955FF83107}" type="presParOf" srcId="{865F7C2E-891F-4CE9-BD2F-295DC3FC9A57}" destId="{42583361-30C3-497E-A6F7-BBF6434B5843}" srcOrd="2" destOrd="0" presId="urn:microsoft.com/office/officeart/2005/8/layout/orgChart1"/>
    <dgm:cxn modelId="{163917AC-2EDA-4EAF-B8F3-028D91461204}" type="presParOf" srcId="{177A92A2-F070-46DB-93E6-32814E649DDC}" destId="{DF0637D0-191C-4537-AB24-46C3B8104E31}" srcOrd="6" destOrd="0" presId="urn:microsoft.com/office/officeart/2005/8/layout/orgChart1"/>
    <dgm:cxn modelId="{2FB4A4D3-990E-4E96-B260-DAD989E8A515}" type="presParOf" srcId="{177A92A2-F070-46DB-93E6-32814E649DDC}" destId="{3F3EC6B5-12AE-4AD1-9BAC-224783D963CF}" srcOrd="7" destOrd="0" presId="urn:microsoft.com/office/officeart/2005/8/layout/orgChart1"/>
    <dgm:cxn modelId="{CFEF7653-929A-4058-8102-3308D623A551}" type="presParOf" srcId="{3F3EC6B5-12AE-4AD1-9BAC-224783D963CF}" destId="{B6C6FE12-0EC9-4043-98C6-7776AEA98563}" srcOrd="0" destOrd="0" presId="urn:microsoft.com/office/officeart/2005/8/layout/orgChart1"/>
    <dgm:cxn modelId="{36CF59E4-10DE-4569-B611-25613974FAD0}" type="presParOf" srcId="{B6C6FE12-0EC9-4043-98C6-7776AEA98563}" destId="{46B7C4C9-E83B-41CD-8703-03CB0C9AB303}" srcOrd="0" destOrd="0" presId="urn:microsoft.com/office/officeart/2005/8/layout/orgChart1"/>
    <dgm:cxn modelId="{60AA8351-411A-4E1D-B041-5EEF53393474}" type="presParOf" srcId="{B6C6FE12-0EC9-4043-98C6-7776AEA98563}" destId="{137D99CA-5335-44D8-A435-1A529F504B97}" srcOrd="1" destOrd="0" presId="urn:microsoft.com/office/officeart/2005/8/layout/orgChart1"/>
    <dgm:cxn modelId="{AC75D7A8-B4A8-4788-BBC9-4AF37F9E3C04}" type="presParOf" srcId="{3F3EC6B5-12AE-4AD1-9BAC-224783D963CF}" destId="{DA25F98C-A251-4D73-9B96-99FDCB4B2DB0}" srcOrd="1" destOrd="0" presId="urn:microsoft.com/office/officeart/2005/8/layout/orgChart1"/>
    <dgm:cxn modelId="{0894B8E9-FE47-4CD8-A6E8-D8861EBC892D}" type="presParOf" srcId="{3F3EC6B5-12AE-4AD1-9BAC-224783D963CF}" destId="{B2A0E3B3-7FA9-47FF-B6FB-AE6491F20A58}" srcOrd="2" destOrd="0" presId="urn:microsoft.com/office/officeart/2005/8/layout/orgChart1"/>
    <dgm:cxn modelId="{6FD8ED13-F74B-43D4-8C6B-E0F5F973C891}" type="presParOf" srcId="{177A92A2-F070-46DB-93E6-32814E649DDC}" destId="{4D17C69C-9363-4589-A8AF-1440FAE196D1}" srcOrd="8" destOrd="0" presId="urn:microsoft.com/office/officeart/2005/8/layout/orgChart1"/>
    <dgm:cxn modelId="{7BCC1E3A-524E-4D23-B592-FF648C7A62EF}" type="presParOf" srcId="{177A92A2-F070-46DB-93E6-32814E649DDC}" destId="{C4834D27-F1D3-4C84-BC22-4E55C52C1F1F}" srcOrd="9" destOrd="0" presId="urn:microsoft.com/office/officeart/2005/8/layout/orgChart1"/>
    <dgm:cxn modelId="{214A08C5-6A54-4DCE-8CDD-6E94CEEBD886}" type="presParOf" srcId="{C4834D27-F1D3-4C84-BC22-4E55C52C1F1F}" destId="{C8D585F2-F310-4654-B33E-6DFEF9EF4E81}" srcOrd="0" destOrd="0" presId="urn:microsoft.com/office/officeart/2005/8/layout/orgChart1"/>
    <dgm:cxn modelId="{E5323FD9-54F9-406B-8596-991A3EA0790B}" type="presParOf" srcId="{C8D585F2-F310-4654-B33E-6DFEF9EF4E81}" destId="{38341033-324E-4CBE-99A1-69E2CFBD03F7}" srcOrd="0" destOrd="0" presId="urn:microsoft.com/office/officeart/2005/8/layout/orgChart1"/>
    <dgm:cxn modelId="{4EA9C7D2-DF4E-4D06-A515-3A8C890B479C}" type="presParOf" srcId="{C8D585F2-F310-4654-B33E-6DFEF9EF4E81}" destId="{ABDB76BA-DFB2-4538-A433-25199BF6C2B4}" srcOrd="1" destOrd="0" presId="urn:microsoft.com/office/officeart/2005/8/layout/orgChart1"/>
    <dgm:cxn modelId="{D1F104EA-E156-41CE-B1A1-16B3F013CB01}" type="presParOf" srcId="{C4834D27-F1D3-4C84-BC22-4E55C52C1F1F}" destId="{4CEC7B5C-1F26-478E-9524-34272EA45303}" srcOrd="1" destOrd="0" presId="urn:microsoft.com/office/officeart/2005/8/layout/orgChart1"/>
    <dgm:cxn modelId="{F1274F9F-E8C4-4CC3-B0A2-F8ECD36C99A4}" type="presParOf" srcId="{C4834D27-F1D3-4C84-BC22-4E55C52C1F1F}" destId="{27F5F4FF-EFCE-463A-8367-38FAB4139D43}" srcOrd="2" destOrd="0" presId="urn:microsoft.com/office/officeart/2005/8/layout/orgChart1"/>
    <dgm:cxn modelId="{BD3A181D-7FA3-4399-9807-E12E033FA70A}" type="presParOf" srcId="{C72E95AD-6901-4754-92F3-3FBE3F21386D}" destId="{6CC7BDAB-BD09-4184-98A9-5FA40F7F2F94}"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1ECD45-AA72-40FE-9B0B-4EE5899820F9}"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s-MX"/>
        </a:p>
      </dgm:t>
    </dgm:pt>
    <dgm:pt modelId="{B35942CE-A1C9-4ED6-9C3F-FD19B80CB5AD}">
      <dgm:prSet custT="1"/>
      <dgm:spPr/>
      <dgm:t>
        <a:bodyPr/>
        <a:lstStyle/>
        <a:p>
          <a:pPr rtl="0"/>
          <a:r>
            <a:rPr lang="es-MX" sz="1600" b="1" dirty="0">
              <a:latin typeface="Arial Narrow" panose="020B0606020202030204" pitchFamily="34" charset="0"/>
            </a:rPr>
            <a:t>PROBLEMÁTICA</a:t>
          </a:r>
          <a:endParaRPr lang="es-MX" sz="1600" dirty="0">
            <a:latin typeface="Arial Narrow" panose="020B0606020202030204" pitchFamily="34" charset="0"/>
          </a:endParaRPr>
        </a:p>
      </dgm:t>
    </dgm:pt>
    <dgm:pt modelId="{DB1399CF-830C-407F-98FA-465C2001EE74}" type="parTrans" cxnId="{CA5FDB8D-D682-430C-B859-5CC7A4BF5F2B}">
      <dgm:prSet/>
      <dgm:spPr/>
      <dgm:t>
        <a:bodyPr/>
        <a:lstStyle/>
        <a:p>
          <a:endParaRPr lang="es-MX" sz="1600">
            <a:latin typeface="Arial Narrow" panose="020B0606020202030204" pitchFamily="34" charset="0"/>
          </a:endParaRPr>
        </a:p>
      </dgm:t>
    </dgm:pt>
    <dgm:pt modelId="{325D4DD8-A248-430E-AFE9-4711C61717F0}" type="sibTrans" cxnId="{CA5FDB8D-D682-430C-B859-5CC7A4BF5F2B}">
      <dgm:prSet/>
      <dgm:spPr/>
      <dgm:t>
        <a:bodyPr/>
        <a:lstStyle/>
        <a:p>
          <a:endParaRPr lang="es-MX" sz="1600">
            <a:latin typeface="Arial Narrow" panose="020B0606020202030204" pitchFamily="34" charset="0"/>
          </a:endParaRPr>
        </a:p>
      </dgm:t>
    </dgm:pt>
    <dgm:pt modelId="{A52DC333-0219-4FA5-9D67-FD3FF886A1BD}">
      <dgm:prSet custT="1"/>
      <dgm:spPr/>
      <dgm:t>
        <a:bodyPr/>
        <a:lstStyle/>
        <a:p>
          <a:pPr rtl="0">
            <a:lnSpc>
              <a:spcPts val="3200"/>
            </a:lnSpc>
          </a:pPr>
          <a:r>
            <a:rPr lang="es-MX" sz="1600" dirty="0">
              <a:latin typeface="Arial Narrow" panose="020B0606020202030204" pitchFamily="34" charset="0"/>
            </a:rPr>
            <a:t>Suspender al trabajador en sueldo y funciones, cuando la falta cometida no sea por probidad u honradez.</a:t>
          </a:r>
        </a:p>
      </dgm:t>
    </dgm:pt>
    <dgm:pt modelId="{E43766BF-525A-42C5-8702-C140AB54E212}" type="parTrans" cxnId="{BFCDBF1A-690F-4005-9A41-8C4F2558EDD6}">
      <dgm:prSet/>
      <dgm:spPr/>
      <dgm:t>
        <a:bodyPr/>
        <a:lstStyle/>
        <a:p>
          <a:endParaRPr lang="es-MX" sz="1600">
            <a:latin typeface="Arial Narrow" panose="020B0606020202030204" pitchFamily="34" charset="0"/>
          </a:endParaRPr>
        </a:p>
      </dgm:t>
    </dgm:pt>
    <dgm:pt modelId="{2E2ED848-9EE5-4431-85B4-313E9D5881B6}" type="sibTrans" cxnId="{BFCDBF1A-690F-4005-9A41-8C4F2558EDD6}">
      <dgm:prSet/>
      <dgm:spPr/>
      <dgm:t>
        <a:bodyPr/>
        <a:lstStyle/>
        <a:p>
          <a:endParaRPr lang="es-MX" sz="1600">
            <a:latin typeface="Arial Narrow" panose="020B0606020202030204" pitchFamily="34" charset="0"/>
          </a:endParaRPr>
        </a:p>
      </dgm:t>
    </dgm:pt>
    <dgm:pt modelId="{9831FBCB-1713-4154-8BC0-36380BB1D827}">
      <dgm:prSet custT="1"/>
      <dgm:spPr/>
      <dgm:t>
        <a:bodyPr/>
        <a:lstStyle/>
        <a:p>
          <a:pPr rtl="0">
            <a:lnSpc>
              <a:spcPts val="3200"/>
            </a:lnSpc>
          </a:pPr>
          <a:r>
            <a:rPr lang="es-MX" sz="1600" dirty="0">
              <a:latin typeface="Arial Narrow" panose="020B0606020202030204" pitchFamily="34" charset="0"/>
            </a:rPr>
            <a:t>Las notificaciones no se giran de manera inmediata y urgente al área encargada de dar contestación al recurso del trabajador .</a:t>
          </a:r>
        </a:p>
      </dgm:t>
    </dgm:pt>
    <dgm:pt modelId="{18794606-B5F6-4055-BC0A-0D234B253798}" type="parTrans" cxnId="{FE00233F-0B8E-4927-877D-9684B2BC964B}">
      <dgm:prSet/>
      <dgm:spPr/>
      <dgm:t>
        <a:bodyPr/>
        <a:lstStyle/>
        <a:p>
          <a:endParaRPr lang="es-MX" sz="1600">
            <a:latin typeface="Arial Narrow" panose="020B0606020202030204" pitchFamily="34" charset="0"/>
          </a:endParaRPr>
        </a:p>
      </dgm:t>
    </dgm:pt>
    <dgm:pt modelId="{B0A352A1-FD3E-41C7-A5C8-C4CBAF961343}" type="sibTrans" cxnId="{FE00233F-0B8E-4927-877D-9684B2BC964B}">
      <dgm:prSet/>
      <dgm:spPr/>
      <dgm:t>
        <a:bodyPr/>
        <a:lstStyle/>
        <a:p>
          <a:endParaRPr lang="es-MX" sz="1600">
            <a:latin typeface="Arial Narrow" panose="020B0606020202030204" pitchFamily="34" charset="0"/>
          </a:endParaRPr>
        </a:p>
      </dgm:t>
    </dgm:pt>
    <dgm:pt modelId="{321E9DFB-14EC-4809-A9FE-CCA4A702B044}">
      <dgm:prSet custT="1"/>
      <dgm:spPr/>
      <dgm:t>
        <a:bodyPr/>
        <a:lstStyle/>
        <a:p>
          <a:pPr rtl="0">
            <a:lnSpc>
              <a:spcPts val="3200"/>
            </a:lnSpc>
          </a:pPr>
          <a:r>
            <a:rPr lang="es-MX" sz="1600" dirty="0">
              <a:latin typeface="Arial Narrow" panose="020B0606020202030204" pitchFamily="34" charset="0"/>
            </a:rPr>
            <a:t>Se da contestación al recurso de apelación fuera del término (Día hábil siguiente). El resolutivo se da a  favor del trabajador.</a:t>
          </a:r>
        </a:p>
      </dgm:t>
    </dgm:pt>
    <dgm:pt modelId="{D2486726-4B7B-4AAE-940B-D19E18696136}" type="parTrans" cxnId="{ECB02AD1-7E47-4164-B0BB-44FF4896B5E2}">
      <dgm:prSet/>
      <dgm:spPr/>
      <dgm:t>
        <a:bodyPr/>
        <a:lstStyle/>
        <a:p>
          <a:endParaRPr lang="es-MX" sz="1600">
            <a:latin typeface="Arial Narrow" panose="020B0606020202030204" pitchFamily="34" charset="0"/>
          </a:endParaRPr>
        </a:p>
      </dgm:t>
    </dgm:pt>
    <dgm:pt modelId="{F9ADB789-3009-4055-8FB6-463D04A33A75}" type="sibTrans" cxnId="{ECB02AD1-7E47-4164-B0BB-44FF4896B5E2}">
      <dgm:prSet/>
      <dgm:spPr/>
      <dgm:t>
        <a:bodyPr/>
        <a:lstStyle/>
        <a:p>
          <a:endParaRPr lang="es-MX" sz="1600">
            <a:latin typeface="Arial Narrow" panose="020B0606020202030204" pitchFamily="34" charset="0"/>
          </a:endParaRPr>
        </a:p>
      </dgm:t>
    </dgm:pt>
    <dgm:pt modelId="{634C8FFC-9D80-4E97-8710-57CB2F22BEA5}">
      <dgm:prSet custT="1"/>
      <dgm:spPr/>
      <dgm:t>
        <a:bodyPr/>
        <a:lstStyle/>
        <a:p>
          <a:pPr rtl="0">
            <a:lnSpc>
              <a:spcPts val="3200"/>
            </a:lnSpc>
          </a:pPr>
          <a:r>
            <a:rPr lang="es-MX" sz="1600" dirty="0">
              <a:latin typeface="Arial Narrow" panose="020B0606020202030204" pitchFamily="34" charset="0"/>
            </a:rPr>
            <a:t>No realizar el PIA dentro del término de los 10 días hábiles.</a:t>
          </a:r>
        </a:p>
      </dgm:t>
    </dgm:pt>
    <dgm:pt modelId="{795F011E-2B47-4111-8173-34A534875FC9}" type="parTrans" cxnId="{21BED137-91A6-4E3E-AEF0-B8D4AB44BF71}">
      <dgm:prSet/>
      <dgm:spPr/>
      <dgm:t>
        <a:bodyPr/>
        <a:lstStyle/>
        <a:p>
          <a:endParaRPr lang="es-MX" sz="1600">
            <a:latin typeface="Arial Narrow" panose="020B0606020202030204" pitchFamily="34" charset="0"/>
          </a:endParaRPr>
        </a:p>
      </dgm:t>
    </dgm:pt>
    <dgm:pt modelId="{EF243F49-72F2-4002-8F84-6C70E1DD0674}" type="sibTrans" cxnId="{21BED137-91A6-4E3E-AEF0-B8D4AB44BF71}">
      <dgm:prSet/>
      <dgm:spPr/>
      <dgm:t>
        <a:bodyPr/>
        <a:lstStyle/>
        <a:p>
          <a:endParaRPr lang="es-MX" sz="1600">
            <a:latin typeface="Arial Narrow" panose="020B0606020202030204" pitchFamily="34" charset="0"/>
          </a:endParaRPr>
        </a:p>
      </dgm:t>
    </dgm:pt>
    <dgm:pt modelId="{F95B8091-9135-4339-8F00-88E7026D2D11}">
      <dgm:prSet custT="1"/>
      <dgm:spPr/>
      <dgm:t>
        <a:bodyPr/>
        <a:lstStyle/>
        <a:p>
          <a:pPr rtl="0">
            <a:lnSpc>
              <a:spcPts val="2800"/>
            </a:lnSpc>
          </a:pPr>
          <a:r>
            <a:rPr lang="es-MX" sz="1600" dirty="0">
              <a:latin typeface="Arial Narrow" panose="020B0606020202030204" pitchFamily="34" charset="0"/>
            </a:rPr>
            <a:t>No acreditar fehacientemente cuando se realizó la notificación personal al trabajador del oficio resolutivo, lo que impide determinar la procedencia o no del recurso.</a:t>
          </a:r>
        </a:p>
      </dgm:t>
    </dgm:pt>
    <dgm:pt modelId="{7DC38992-4330-42DF-A101-1B0E641F359D}" type="parTrans" cxnId="{1618DB80-133A-4C87-B206-C683E463CBEF}">
      <dgm:prSet/>
      <dgm:spPr/>
      <dgm:t>
        <a:bodyPr/>
        <a:lstStyle/>
        <a:p>
          <a:endParaRPr lang="es-MX" sz="1600">
            <a:latin typeface="Arial Narrow" panose="020B0606020202030204" pitchFamily="34" charset="0"/>
          </a:endParaRPr>
        </a:p>
      </dgm:t>
    </dgm:pt>
    <dgm:pt modelId="{F4FC3BFC-522C-4D7E-B233-9D01B4FAF7DD}" type="sibTrans" cxnId="{1618DB80-133A-4C87-B206-C683E463CBEF}">
      <dgm:prSet/>
      <dgm:spPr/>
      <dgm:t>
        <a:bodyPr/>
        <a:lstStyle/>
        <a:p>
          <a:endParaRPr lang="es-MX" sz="1600">
            <a:latin typeface="Arial Narrow" panose="020B0606020202030204" pitchFamily="34" charset="0"/>
          </a:endParaRPr>
        </a:p>
      </dgm:t>
    </dgm:pt>
    <dgm:pt modelId="{F6896279-B3AB-49A3-8ADA-7E668E266303}" type="pres">
      <dgm:prSet presAssocID="{F31ECD45-AA72-40FE-9B0B-4EE5899820F9}" presName="hierChild1" presStyleCnt="0">
        <dgm:presLayoutVars>
          <dgm:orgChart val="1"/>
          <dgm:chPref val="1"/>
          <dgm:dir/>
          <dgm:animOne val="branch"/>
          <dgm:animLvl val="lvl"/>
          <dgm:resizeHandles/>
        </dgm:presLayoutVars>
      </dgm:prSet>
      <dgm:spPr/>
    </dgm:pt>
    <dgm:pt modelId="{8E9985E3-3B03-40EE-9F82-DFD1722D9E8F}" type="pres">
      <dgm:prSet presAssocID="{B35942CE-A1C9-4ED6-9C3F-FD19B80CB5AD}" presName="hierRoot1" presStyleCnt="0">
        <dgm:presLayoutVars>
          <dgm:hierBranch val="init"/>
        </dgm:presLayoutVars>
      </dgm:prSet>
      <dgm:spPr/>
    </dgm:pt>
    <dgm:pt modelId="{CE1EF51C-D23C-4C4E-BB1E-A4D4390BCC5A}" type="pres">
      <dgm:prSet presAssocID="{B35942CE-A1C9-4ED6-9C3F-FD19B80CB5AD}" presName="rootComposite1" presStyleCnt="0"/>
      <dgm:spPr/>
    </dgm:pt>
    <dgm:pt modelId="{2031190E-EF4C-4654-9AE2-4FE3633EEFF6}" type="pres">
      <dgm:prSet presAssocID="{B35942CE-A1C9-4ED6-9C3F-FD19B80CB5AD}" presName="rootText1" presStyleLbl="node0" presStyleIdx="0" presStyleCnt="1" custScaleX="140989" custScaleY="81576" custLinFactY="-100000" custLinFactNeighborY="-121555">
        <dgm:presLayoutVars>
          <dgm:chPref val="3"/>
        </dgm:presLayoutVars>
      </dgm:prSet>
      <dgm:spPr/>
    </dgm:pt>
    <dgm:pt modelId="{24208484-781E-4935-AF80-5BA2091DCEDE}" type="pres">
      <dgm:prSet presAssocID="{B35942CE-A1C9-4ED6-9C3F-FD19B80CB5AD}" presName="rootConnector1" presStyleLbl="node1" presStyleIdx="0" presStyleCnt="0"/>
      <dgm:spPr/>
    </dgm:pt>
    <dgm:pt modelId="{DCDB68B7-AAA3-453E-9910-3AAEAD96CE29}" type="pres">
      <dgm:prSet presAssocID="{B35942CE-A1C9-4ED6-9C3F-FD19B80CB5AD}" presName="hierChild2" presStyleCnt="0"/>
      <dgm:spPr/>
    </dgm:pt>
    <dgm:pt modelId="{47A7BF92-1DBF-4E76-949C-564FB94BA815}" type="pres">
      <dgm:prSet presAssocID="{E43766BF-525A-42C5-8702-C140AB54E212}" presName="Name37" presStyleLbl="parChTrans1D2" presStyleIdx="0" presStyleCnt="5"/>
      <dgm:spPr/>
    </dgm:pt>
    <dgm:pt modelId="{E4CE86E2-2749-4704-A7C3-098514740E86}" type="pres">
      <dgm:prSet presAssocID="{A52DC333-0219-4FA5-9D67-FD3FF886A1BD}" presName="hierRoot2" presStyleCnt="0">
        <dgm:presLayoutVars>
          <dgm:hierBranch val="init"/>
        </dgm:presLayoutVars>
      </dgm:prSet>
      <dgm:spPr/>
    </dgm:pt>
    <dgm:pt modelId="{906AD028-39F3-40BC-8783-CA3D8979D994}" type="pres">
      <dgm:prSet presAssocID="{A52DC333-0219-4FA5-9D67-FD3FF886A1BD}" presName="rootComposite" presStyleCnt="0"/>
      <dgm:spPr/>
    </dgm:pt>
    <dgm:pt modelId="{497E51CF-850D-4182-BEF6-794597C56952}" type="pres">
      <dgm:prSet presAssocID="{A52DC333-0219-4FA5-9D67-FD3FF886A1BD}" presName="rootText" presStyleLbl="node2" presStyleIdx="0" presStyleCnt="5" custScaleY="541090">
        <dgm:presLayoutVars>
          <dgm:chPref val="3"/>
        </dgm:presLayoutVars>
      </dgm:prSet>
      <dgm:spPr/>
    </dgm:pt>
    <dgm:pt modelId="{14F157B0-F26C-459E-9EEF-87729C43067C}" type="pres">
      <dgm:prSet presAssocID="{A52DC333-0219-4FA5-9D67-FD3FF886A1BD}" presName="rootConnector" presStyleLbl="node2" presStyleIdx="0" presStyleCnt="5"/>
      <dgm:spPr/>
    </dgm:pt>
    <dgm:pt modelId="{4638566B-68EE-4366-A15E-EA826B6DD2BE}" type="pres">
      <dgm:prSet presAssocID="{A52DC333-0219-4FA5-9D67-FD3FF886A1BD}" presName="hierChild4" presStyleCnt="0"/>
      <dgm:spPr/>
    </dgm:pt>
    <dgm:pt modelId="{A7A71F85-1332-4FEA-9639-0A17B6EA2C80}" type="pres">
      <dgm:prSet presAssocID="{A52DC333-0219-4FA5-9D67-FD3FF886A1BD}" presName="hierChild5" presStyleCnt="0"/>
      <dgm:spPr/>
    </dgm:pt>
    <dgm:pt modelId="{43777700-034F-44C5-8652-4992AE746406}" type="pres">
      <dgm:prSet presAssocID="{18794606-B5F6-4055-BC0A-0D234B253798}" presName="Name37" presStyleLbl="parChTrans1D2" presStyleIdx="1" presStyleCnt="5"/>
      <dgm:spPr/>
    </dgm:pt>
    <dgm:pt modelId="{BB1A92F6-C138-433D-A9C9-AAEC9AFD61CA}" type="pres">
      <dgm:prSet presAssocID="{9831FBCB-1713-4154-8BC0-36380BB1D827}" presName="hierRoot2" presStyleCnt="0">
        <dgm:presLayoutVars>
          <dgm:hierBranch val="init"/>
        </dgm:presLayoutVars>
      </dgm:prSet>
      <dgm:spPr/>
    </dgm:pt>
    <dgm:pt modelId="{762AC090-BC77-43A3-A4EE-79AF26F377E1}" type="pres">
      <dgm:prSet presAssocID="{9831FBCB-1713-4154-8BC0-36380BB1D827}" presName="rootComposite" presStyleCnt="0"/>
      <dgm:spPr/>
    </dgm:pt>
    <dgm:pt modelId="{10A1A9AC-9B67-4475-BF72-977090EF9F1A}" type="pres">
      <dgm:prSet presAssocID="{9831FBCB-1713-4154-8BC0-36380BB1D827}" presName="rootText" presStyleLbl="node2" presStyleIdx="1" presStyleCnt="5" custScaleY="541090">
        <dgm:presLayoutVars>
          <dgm:chPref val="3"/>
        </dgm:presLayoutVars>
      </dgm:prSet>
      <dgm:spPr/>
    </dgm:pt>
    <dgm:pt modelId="{872F9D05-2E0F-4078-BDB0-920BB6CC9109}" type="pres">
      <dgm:prSet presAssocID="{9831FBCB-1713-4154-8BC0-36380BB1D827}" presName="rootConnector" presStyleLbl="node2" presStyleIdx="1" presStyleCnt="5"/>
      <dgm:spPr/>
    </dgm:pt>
    <dgm:pt modelId="{19768302-927C-42BE-9728-D6ECBC8BB4B6}" type="pres">
      <dgm:prSet presAssocID="{9831FBCB-1713-4154-8BC0-36380BB1D827}" presName="hierChild4" presStyleCnt="0"/>
      <dgm:spPr/>
    </dgm:pt>
    <dgm:pt modelId="{98D2B585-DD42-4031-9A3D-B09FD35B0BCD}" type="pres">
      <dgm:prSet presAssocID="{9831FBCB-1713-4154-8BC0-36380BB1D827}" presName="hierChild5" presStyleCnt="0"/>
      <dgm:spPr/>
    </dgm:pt>
    <dgm:pt modelId="{305786B5-BA58-45D6-A917-1EAA727F20D8}" type="pres">
      <dgm:prSet presAssocID="{D2486726-4B7B-4AAE-940B-D19E18696136}" presName="Name37" presStyleLbl="parChTrans1D2" presStyleIdx="2" presStyleCnt="5"/>
      <dgm:spPr/>
    </dgm:pt>
    <dgm:pt modelId="{12708093-B022-4C3F-BAFC-00BC6BF32D08}" type="pres">
      <dgm:prSet presAssocID="{321E9DFB-14EC-4809-A9FE-CCA4A702B044}" presName="hierRoot2" presStyleCnt="0">
        <dgm:presLayoutVars>
          <dgm:hierBranch val="init"/>
        </dgm:presLayoutVars>
      </dgm:prSet>
      <dgm:spPr/>
    </dgm:pt>
    <dgm:pt modelId="{CF9CD69E-E73D-488C-B0A1-7BE6C4983589}" type="pres">
      <dgm:prSet presAssocID="{321E9DFB-14EC-4809-A9FE-CCA4A702B044}" presName="rootComposite" presStyleCnt="0"/>
      <dgm:spPr/>
    </dgm:pt>
    <dgm:pt modelId="{8471AFEF-7617-4634-BE42-9B691397612A}" type="pres">
      <dgm:prSet presAssocID="{321E9DFB-14EC-4809-A9FE-CCA4A702B044}" presName="rootText" presStyleLbl="node2" presStyleIdx="2" presStyleCnt="5" custScaleY="541090">
        <dgm:presLayoutVars>
          <dgm:chPref val="3"/>
        </dgm:presLayoutVars>
      </dgm:prSet>
      <dgm:spPr/>
    </dgm:pt>
    <dgm:pt modelId="{E2DBAB8E-DB37-46CF-807A-439EBCA9CB10}" type="pres">
      <dgm:prSet presAssocID="{321E9DFB-14EC-4809-A9FE-CCA4A702B044}" presName="rootConnector" presStyleLbl="node2" presStyleIdx="2" presStyleCnt="5"/>
      <dgm:spPr/>
    </dgm:pt>
    <dgm:pt modelId="{F7DCD8E4-057D-4E91-9DB8-CC355DDAD33D}" type="pres">
      <dgm:prSet presAssocID="{321E9DFB-14EC-4809-A9FE-CCA4A702B044}" presName="hierChild4" presStyleCnt="0"/>
      <dgm:spPr/>
    </dgm:pt>
    <dgm:pt modelId="{BBC7A7AB-68A2-4D0C-AAC9-0C606A13102D}" type="pres">
      <dgm:prSet presAssocID="{321E9DFB-14EC-4809-A9FE-CCA4A702B044}" presName="hierChild5" presStyleCnt="0"/>
      <dgm:spPr/>
    </dgm:pt>
    <dgm:pt modelId="{878F112A-D08C-49B0-AC69-AD87D13278FD}" type="pres">
      <dgm:prSet presAssocID="{795F011E-2B47-4111-8173-34A534875FC9}" presName="Name37" presStyleLbl="parChTrans1D2" presStyleIdx="3" presStyleCnt="5"/>
      <dgm:spPr/>
    </dgm:pt>
    <dgm:pt modelId="{1D6A1B1B-A276-408A-99E1-37751F47F639}" type="pres">
      <dgm:prSet presAssocID="{634C8FFC-9D80-4E97-8710-57CB2F22BEA5}" presName="hierRoot2" presStyleCnt="0">
        <dgm:presLayoutVars>
          <dgm:hierBranch val="init"/>
        </dgm:presLayoutVars>
      </dgm:prSet>
      <dgm:spPr/>
    </dgm:pt>
    <dgm:pt modelId="{99519F3F-241C-4AF7-945D-78079FE2794E}" type="pres">
      <dgm:prSet presAssocID="{634C8FFC-9D80-4E97-8710-57CB2F22BEA5}" presName="rootComposite" presStyleCnt="0"/>
      <dgm:spPr/>
    </dgm:pt>
    <dgm:pt modelId="{E009D1F1-C044-4347-92D0-083F19FC05CE}" type="pres">
      <dgm:prSet presAssocID="{634C8FFC-9D80-4E97-8710-57CB2F22BEA5}" presName="rootText" presStyleLbl="node2" presStyleIdx="3" presStyleCnt="5" custScaleY="541090">
        <dgm:presLayoutVars>
          <dgm:chPref val="3"/>
        </dgm:presLayoutVars>
      </dgm:prSet>
      <dgm:spPr/>
    </dgm:pt>
    <dgm:pt modelId="{8FD41926-7503-4FFF-BBBF-3E961DD8EA6B}" type="pres">
      <dgm:prSet presAssocID="{634C8FFC-9D80-4E97-8710-57CB2F22BEA5}" presName="rootConnector" presStyleLbl="node2" presStyleIdx="3" presStyleCnt="5"/>
      <dgm:spPr/>
    </dgm:pt>
    <dgm:pt modelId="{FAC84D60-A15E-4AD7-AAB4-5D9BA182C182}" type="pres">
      <dgm:prSet presAssocID="{634C8FFC-9D80-4E97-8710-57CB2F22BEA5}" presName="hierChild4" presStyleCnt="0"/>
      <dgm:spPr/>
    </dgm:pt>
    <dgm:pt modelId="{C40FC86A-9775-486E-8DC8-9E35692D0820}" type="pres">
      <dgm:prSet presAssocID="{634C8FFC-9D80-4E97-8710-57CB2F22BEA5}" presName="hierChild5" presStyleCnt="0"/>
      <dgm:spPr/>
    </dgm:pt>
    <dgm:pt modelId="{D241A7C8-69DC-483C-ACEF-487BF8B5AAF8}" type="pres">
      <dgm:prSet presAssocID="{7DC38992-4330-42DF-A101-1B0E641F359D}" presName="Name37" presStyleLbl="parChTrans1D2" presStyleIdx="4" presStyleCnt="5"/>
      <dgm:spPr/>
    </dgm:pt>
    <dgm:pt modelId="{18CE9A88-201C-4DD1-9263-7D0E8E937EB6}" type="pres">
      <dgm:prSet presAssocID="{F95B8091-9135-4339-8F00-88E7026D2D11}" presName="hierRoot2" presStyleCnt="0">
        <dgm:presLayoutVars>
          <dgm:hierBranch val="init"/>
        </dgm:presLayoutVars>
      </dgm:prSet>
      <dgm:spPr/>
    </dgm:pt>
    <dgm:pt modelId="{09836EA4-A3BB-490F-B871-AE66D100B364}" type="pres">
      <dgm:prSet presAssocID="{F95B8091-9135-4339-8F00-88E7026D2D11}" presName="rootComposite" presStyleCnt="0"/>
      <dgm:spPr/>
    </dgm:pt>
    <dgm:pt modelId="{1F68A1BC-CDE1-4A5C-9829-80EEA328D5C6}" type="pres">
      <dgm:prSet presAssocID="{F95B8091-9135-4339-8F00-88E7026D2D11}" presName="rootText" presStyleLbl="node2" presStyleIdx="4" presStyleCnt="5" custScaleY="543110">
        <dgm:presLayoutVars>
          <dgm:chPref val="3"/>
        </dgm:presLayoutVars>
      </dgm:prSet>
      <dgm:spPr/>
    </dgm:pt>
    <dgm:pt modelId="{DB97B3D3-C6CA-4C91-AAD4-5F5D7BC6CDFD}" type="pres">
      <dgm:prSet presAssocID="{F95B8091-9135-4339-8F00-88E7026D2D11}" presName="rootConnector" presStyleLbl="node2" presStyleIdx="4" presStyleCnt="5"/>
      <dgm:spPr/>
    </dgm:pt>
    <dgm:pt modelId="{4A32E53C-9FC5-4D23-AE17-0375EC43D625}" type="pres">
      <dgm:prSet presAssocID="{F95B8091-9135-4339-8F00-88E7026D2D11}" presName="hierChild4" presStyleCnt="0"/>
      <dgm:spPr/>
    </dgm:pt>
    <dgm:pt modelId="{98982D79-E6D4-450F-9896-1D9ED6215AB7}" type="pres">
      <dgm:prSet presAssocID="{F95B8091-9135-4339-8F00-88E7026D2D11}" presName="hierChild5" presStyleCnt="0"/>
      <dgm:spPr/>
    </dgm:pt>
    <dgm:pt modelId="{4E1BADAF-D476-4479-BC5E-58AFCD9F6A28}" type="pres">
      <dgm:prSet presAssocID="{B35942CE-A1C9-4ED6-9C3F-FD19B80CB5AD}" presName="hierChild3" presStyleCnt="0"/>
      <dgm:spPr/>
    </dgm:pt>
  </dgm:ptLst>
  <dgm:cxnLst>
    <dgm:cxn modelId="{2ACF8B04-BDBD-40AB-BEE0-B12192D1D742}" type="presOf" srcId="{F31ECD45-AA72-40FE-9B0B-4EE5899820F9}" destId="{F6896279-B3AB-49A3-8ADA-7E668E266303}" srcOrd="0" destOrd="0" presId="urn:microsoft.com/office/officeart/2005/8/layout/orgChart1"/>
    <dgm:cxn modelId="{9435260E-F492-4D49-8CE0-211B24A915E9}" type="presOf" srcId="{F95B8091-9135-4339-8F00-88E7026D2D11}" destId="{1F68A1BC-CDE1-4A5C-9829-80EEA328D5C6}" srcOrd="0" destOrd="0" presId="urn:microsoft.com/office/officeart/2005/8/layout/orgChart1"/>
    <dgm:cxn modelId="{BFCDBF1A-690F-4005-9A41-8C4F2558EDD6}" srcId="{B35942CE-A1C9-4ED6-9C3F-FD19B80CB5AD}" destId="{A52DC333-0219-4FA5-9D67-FD3FF886A1BD}" srcOrd="0" destOrd="0" parTransId="{E43766BF-525A-42C5-8702-C140AB54E212}" sibTransId="{2E2ED848-9EE5-4431-85B4-313E9D5881B6}"/>
    <dgm:cxn modelId="{331F7222-AAAF-4C1F-AABC-29AF4739374F}" type="presOf" srcId="{B35942CE-A1C9-4ED6-9C3F-FD19B80CB5AD}" destId="{24208484-781E-4935-AF80-5BA2091DCEDE}" srcOrd="1" destOrd="0" presId="urn:microsoft.com/office/officeart/2005/8/layout/orgChart1"/>
    <dgm:cxn modelId="{3D829429-E19C-4FE2-B96C-FAFA975A2A47}" type="presOf" srcId="{634C8FFC-9D80-4E97-8710-57CB2F22BEA5}" destId="{8FD41926-7503-4FFF-BBBF-3E961DD8EA6B}" srcOrd="1" destOrd="0" presId="urn:microsoft.com/office/officeart/2005/8/layout/orgChart1"/>
    <dgm:cxn modelId="{FED3D02B-4B70-45BA-AA02-24E1EC1FA07F}" type="presOf" srcId="{E43766BF-525A-42C5-8702-C140AB54E212}" destId="{47A7BF92-1DBF-4E76-949C-564FB94BA815}" srcOrd="0" destOrd="0" presId="urn:microsoft.com/office/officeart/2005/8/layout/orgChart1"/>
    <dgm:cxn modelId="{56CFA832-7FB3-4792-8788-A88AAF7EBDFA}" type="presOf" srcId="{A52DC333-0219-4FA5-9D67-FD3FF886A1BD}" destId="{14F157B0-F26C-459E-9EEF-87729C43067C}" srcOrd="1" destOrd="0" presId="urn:microsoft.com/office/officeart/2005/8/layout/orgChart1"/>
    <dgm:cxn modelId="{21BED137-91A6-4E3E-AEF0-B8D4AB44BF71}" srcId="{B35942CE-A1C9-4ED6-9C3F-FD19B80CB5AD}" destId="{634C8FFC-9D80-4E97-8710-57CB2F22BEA5}" srcOrd="3" destOrd="0" parTransId="{795F011E-2B47-4111-8173-34A534875FC9}" sibTransId="{EF243F49-72F2-4002-8F84-6C70E1DD0674}"/>
    <dgm:cxn modelId="{FE00233F-0B8E-4927-877D-9684B2BC964B}" srcId="{B35942CE-A1C9-4ED6-9C3F-FD19B80CB5AD}" destId="{9831FBCB-1713-4154-8BC0-36380BB1D827}" srcOrd="1" destOrd="0" parTransId="{18794606-B5F6-4055-BC0A-0D234B253798}" sibTransId="{B0A352A1-FD3E-41C7-A5C8-C4CBAF961343}"/>
    <dgm:cxn modelId="{4FBECB5B-D13B-403E-9E60-7CC682D6132E}" type="presOf" srcId="{B35942CE-A1C9-4ED6-9C3F-FD19B80CB5AD}" destId="{2031190E-EF4C-4654-9AE2-4FE3633EEFF6}" srcOrd="0" destOrd="0" presId="urn:microsoft.com/office/officeart/2005/8/layout/orgChart1"/>
    <dgm:cxn modelId="{0B83E34D-4D67-455E-86FE-652E9B5D7871}" type="presOf" srcId="{D2486726-4B7B-4AAE-940B-D19E18696136}" destId="{305786B5-BA58-45D6-A917-1EAA727F20D8}" srcOrd="0" destOrd="0" presId="urn:microsoft.com/office/officeart/2005/8/layout/orgChart1"/>
    <dgm:cxn modelId="{70826072-CA51-4AC4-8C94-EA2A5C430E2E}" type="presOf" srcId="{F95B8091-9135-4339-8F00-88E7026D2D11}" destId="{DB97B3D3-C6CA-4C91-AAD4-5F5D7BC6CDFD}" srcOrd="1" destOrd="0" presId="urn:microsoft.com/office/officeart/2005/8/layout/orgChart1"/>
    <dgm:cxn modelId="{0BABAB7A-C80A-4ABE-B93F-43FDA4CFA6CB}" type="presOf" srcId="{795F011E-2B47-4111-8173-34A534875FC9}" destId="{878F112A-D08C-49B0-AC69-AD87D13278FD}" srcOrd="0" destOrd="0" presId="urn:microsoft.com/office/officeart/2005/8/layout/orgChart1"/>
    <dgm:cxn modelId="{BCDFD15A-F2B3-48F8-B64E-40A0AF7A9D9A}" type="presOf" srcId="{9831FBCB-1713-4154-8BC0-36380BB1D827}" destId="{10A1A9AC-9B67-4475-BF72-977090EF9F1A}" srcOrd="0" destOrd="0" presId="urn:microsoft.com/office/officeart/2005/8/layout/orgChart1"/>
    <dgm:cxn modelId="{1618DB80-133A-4C87-B206-C683E463CBEF}" srcId="{B35942CE-A1C9-4ED6-9C3F-FD19B80CB5AD}" destId="{F95B8091-9135-4339-8F00-88E7026D2D11}" srcOrd="4" destOrd="0" parTransId="{7DC38992-4330-42DF-A101-1B0E641F359D}" sibTransId="{F4FC3BFC-522C-4D7E-B233-9D01B4FAF7DD}"/>
    <dgm:cxn modelId="{CA5FDB8D-D682-430C-B859-5CC7A4BF5F2B}" srcId="{F31ECD45-AA72-40FE-9B0B-4EE5899820F9}" destId="{B35942CE-A1C9-4ED6-9C3F-FD19B80CB5AD}" srcOrd="0" destOrd="0" parTransId="{DB1399CF-830C-407F-98FA-465C2001EE74}" sibTransId="{325D4DD8-A248-430E-AFE9-4711C61717F0}"/>
    <dgm:cxn modelId="{347D0592-93E2-4338-ADC6-054F94F466F1}" type="presOf" srcId="{A52DC333-0219-4FA5-9D67-FD3FF886A1BD}" destId="{497E51CF-850D-4182-BEF6-794597C56952}" srcOrd="0" destOrd="0" presId="urn:microsoft.com/office/officeart/2005/8/layout/orgChart1"/>
    <dgm:cxn modelId="{1F727EA3-1F9E-446A-81AD-CAFFAA975B3D}" type="presOf" srcId="{321E9DFB-14EC-4809-A9FE-CCA4A702B044}" destId="{E2DBAB8E-DB37-46CF-807A-439EBCA9CB10}" srcOrd="1" destOrd="0" presId="urn:microsoft.com/office/officeart/2005/8/layout/orgChart1"/>
    <dgm:cxn modelId="{F03926A5-BB04-4EE2-9089-78C4C13045B0}" type="presOf" srcId="{634C8FFC-9D80-4E97-8710-57CB2F22BEA5}" destId="{E009D1F1-C044-4347-92D0-083F19FC05CE}" srcOrd="0" destOrd="0" presId="urn:microsoft.com/office/officeart/2005/8/layout/orgChart1"/>
    <dgm:cxn modelId="{ECB02AD1-7E47-4164-B0BB-44FF4896B5E2}" srcId="{B35942CE-A1C9-4ED6-9C3F-FD19B80CB5AD}" destId="{321E9DFB-14EC-4809-A9FE-CCA4A702B044}" srcOrd="2" destOrd="0" parTransId="{D2486726-4B7B-4AAE-940B-D19E18696136}" sibTransId="{F9ADB789-3009-4055-8FB6-463D04A33A75}"/>
    <dgm:cxn modelId="{2C4E01DD-6B23-4C6A-8F07-50967159B285}" type="presOf" srcId="{321E9DFB-14EC-4809-A9FE-CCA4A702B044}" destId="{8471AFEF-7617-4634-BE42-9B691397612A}" srcOrd="0" destOrd="0" presId="urn:microsoft.com/office/officeart/2005/8/layout/orgChart1"/>
    <dgm:cxn modelId="{032E7AE4-C08E-4B74-8C85-24781B8F99FE}" type="presOf" srcId="{7DC38992-4330-42DF-A101-1B0E641F359D}" destId="{D241A7C8-69DC-483C-ACEF-487BF8B5AAF8}" srcOrd="0" destOrd="0" presId="urn:microsoft.com/office/officeart/2005/8/layout/orgChart1"/>
    <dgm:cxn modelId="{F4F866F5-A5FA-411D-B150-347332DFF876}" type="presOf" srcId="{9831FBCB-1713-4154-8BC0-36380BB1D827}" destId="{872F9D05-2E0F-4078-BDB0-920BB6CC9109}" srcOrd="1" destOrd="0" presId="urn:microsoft.com/office/officeart/2005/8/layout/orgChart1"/>
    <dgm:cxn modelId="{586EF1FB-579B-481E-A990-082F974B9171}" type="presOf" srcId="{18794606-B5F6-4055-BC0A-0D234B253798}" destId="{43777700-034F-44C5-8652-4992AE746406}" srcOrd="0" destOrd="0" presId="urn:microsoft.com/office/officeart/2005/8/layout/orgChart1"/>
    <dgm:cxn modelId="{813A4500-66C8-4685-82BD-D9AD15436B37}" type="presParOf" srcId="{F6896279-B3AB-49A3-8ADA-7E668E266303}" destId="{8E9985E3-3B03-40EE-9F82-DFD1722D9E8F}" srcOrd="0" destOrd="0" presId="urn:microsoft.com/office/officeart/2005/8/layout/orgChart1"/>
    <dgm:cxn modelId="{9E5FC998-2E55-4843-A754-97D8FE5056DF}" type="presParOf" srcId="{8E9985E3-3B03-40EE-9F82-DFD1722D9E8F}" destId="{CE1EF51C-D23C-4C4E-BB1E-A4D4390BCC5A}" srcOrd="0" destOrd="0" presId="urn:microsoft.com/office/officeart/2005/8/layout/orgChart1"/>
    <dgm:cxn modelId="{214A154B-4A85-48DE-9EBD-9E233D9F3218}" type="presParOf" srcId="{CE1EF51C-D23C-4C4E-BB1E-A4D4390BCC5A}" destId="{2031190E-EF4C-4654-9AE2-4FE3633EEFF6}" srcOrd="0" destOrd="0" presId="urn:microsoft.com/office/officeart/2005/8/layout/orgChart1"/>
    <dgm:cxn modelId="{F27B19BE-DF87-4562-8C64-D62CB79326C9}" type="presParOf" srcId="{CE1EF51C-D23C-4C4E-BB1E-A4D4390BCC5A}" destId="{24208484-781E-4935-AF80-5BA2091DCEDE}" srcOrd="1" destOrd="0" presId="urn:microsoft.com/office/officeart/2005/8/layout/orgChart1"/>
    <dgm:cxn modelId="{47486AA4-9267-4CCE-89C4-6B50BFA9A24E}" type="presParOf" srcId="{8E9985E3-3B03-40EE-9F82-DFD1722D9E8F}" destId="{DCDB68B7-AAA3-453E-9910-3AAEAD96CE29}" srcOrd="1" destOrd="0" presId="urn:microsoft.com/office/officeart/2005/8/layout/orgChart1"/>
    <dgm:cxn modelId="{0972EABA-AAEB-4556-8016-0D36270B69C7}" type="presParOf" srcId="{DCDB68B7-AAA3-453E-9910-3AAEAD96CE29}" destId="{47A7BF92-1DBF-4E76-949C-564FB94BA815}" srcOrd="0" destOrd="0" presId="urn:microsoft.com/office/officeart/2005/8/layout/orgChart1"/>
    <dgm:cxn modelId="{00B50676-3D0E-45AA-9AEC-1037369D9565}" type="presParOf" srcId="{DCDB68B7-AAA3-453E-9910-3AAEAD96CE29}" destId="{E4CE86E2-2749-4704-A7C3-098514740E86}" srcOrd="1" destOrd="0" presId="urn:microsoft.com/office/officeart/2005/8/layout/orgChart1"/>
    <dgm:cxn modelId="{242EB01F-6973-445F-A269-ACA3F1C4E135}" type="presParOf" srcId="{E4CE86E2-2749-4704-A7C3-098514740E86}" destId="{906AD028-39F3-40BC-8783-CA3D8979D994}" srcOrd="0" destOrd="0" presId="urn:microsoft.com/office/officeart/2005/8/layout/orgChart1"/>
    <dgm:cxn modelId="{76ED5D94-5E18-4815-8E94-F870775354F7}" type="presParOf" srcId="{906AD028-39F3-40BC-8783-CA3D8979D994}" destId="{497E51CF-850D-4182-BEF6-794597C56952}" srcOrd="0" destOrd="0" presId="urn:microsoft.com/office/officeart/2005/8/layout/orgChart1"/>
    <dgm:cxn modelId="{DFF52007-C008-42ED-A35C-86C429BAEA1B}" type="presParOf" srcId="{906AD028-39F3-40BC-8783-CA3D8979D994}" destId="{14F157B0-F26C-459E-9EEF-87729C43067C}" srcOrd="1" destOrd="0" presId="urn:microsoft.com/office/officeart/2005/8/layout/orgChart1"/>
    <dgm:cxn modelId="{01D89CB2-B9D6-4B42-A43E-03C9B86B1D69}" type="presParOf" srcId="{E4CE86E2-2749-4704-A7C3-098514740E86}" destId="{4638566B-68EE-4366-A15E-EA826B6DD2BE}" srcOrd="1" destOrd="0" presId="urn:microsoft.com/office/officeart/2005/8/layout/orgChart1"/>
    <dgm:cxn modelId="{E4AEA0A4-163B-456B-A7D4-0EA20AB23A26}" type="presParOf" srcId="{E4CE86E2-2749-4704-A7C3-098514740E86}" destId="{A7A71F85-1332-4FEA-9639-0A17B6EA2C80}" srcOrd="2" destOrd="0" presId="urn:microsoft.com/office/officeart/2005/8/layout/orgChart1"/>
    <dgm:cxn modelId="{D8C1ABEC-CF72-43DC-9F73-7CC15BAB59D9}" type="presParOf" srcId="{DCDB68B7-AAA3-453E-9910-3AAEAD96CE29}" destId="{43777700-034F-44C5-8652-4992AE746406}" srcOrd="2" destOrd="0" presId="urn:microsoft.com/office/officeart/2005/8/layout/orgChart1"/>
    <dgm:cxn modelId="{DD1161CB-CA4E-4F73-AD68-8B5EB21A4244}" type="presParOf" srcId="{DCDB68B7-AAA3-453E-9910-3AAEAD96CE29}" destId="{BB1A92F6-C138-433D-A9C9-AAEC9AFD61CA}" srcOrd="3" destOrd="0" presId="urn:microsoft.com/office/officeart/2005/8/layout/orgChart1"/>
    <dgm:cxn modelId="{803DC57D-7DF2-4AA1-B71D-C9C2E1CA1CDD}" type="presParOf" srcId="{BB1A92F6-C138-433D-A9C9-AAEC9AFD61CA}" destId="{762AC090-BC77-43A3-A4EE-79AF26F377E1}" srcOrd="0" destOrd="0" presId="urn:microsoft.com/office/officeart/2005/8/layout/orgChart1"/>
    <dgm:cxn modelId="{33727E6E-B9C9-4018-A6EF-BD8A4D351ABA}" type="presParOf" srcId="{762AC090-BC77-43A3-A4EE-79AF26F377E1}" destId="{10A1A9AC-9B67-4475-BF72-977090EF9F1A}" srcOrd="0" destOrd="0" presId="urn:microsoft.com/office/officeart/2005/8/layout/orgChart1"/>
    <dgm:cxn modelId="{3F29AFD0-CF03-4761-9AE2-420C627F384C}" type="presParOf" srcId="{762AC090-BC77-43A3-A4EE-79AF26F377E1}" destId="{872F9D05-2E0F-4078-BDB0-920BB6CC9109}" srcOrd="1" destOrd="0" presId="urn:microsoft.com/office/officeart/2005/8/layout/orgChart1"/>
    <dgm:cxn modelId="{FA179F25-8EF4-4ED6-A829-71600C833C4B}" type="presParOf" srcId="{BB1A92F6-C138-433D-A9C9-AAEC9AFD61CA}" destId="{19768302-927C-42BE-9728-D6ECBC8BB4B6}" srcOrd="1" destOrd="0" presId="urn:microsoft.com/office/officeart/2005/8/layout/orgChart1"/>
    <dgm:cxn modelId="{E09D56B0-5C36-4F07-A90C-89BFE5D7F451}" type="presParOf" srcId="{BB1A92F6-C138-433D-A9C9-AAEC9AFD61CA}" destId="{98D2B585-DD42-4031-9A3D-B09FD35B0BCD}" srcOrd="2" destOrd="0" presId="urn:microsoft.com/office/officeart/2005/8/layout/orgChart1"/>
    <dgm:cxn modelId="{9F10CF5F-2446-4D92-AFF9-CD047701BEF6}" type="presParOf" srcId="{DCDB68B7-AAA3-453E-9910-3AAEAD96CE29}" destId="{305786B5-BA58-45D6-A917-1EAA727F20D8}" srcOrd="4" destOrd="0" presId="urn:microsoft.com/office/officeart/2005/8/layout/orgChart1"/>
    <dgm:cxn modelId="{C9D1E66C-DE81-4C9C-8EAA-B7A53B7697F7}" type="presParOf" srcId="{DCDB68B7-AAA3-453E-9910-3AAEAD96CE29}" destId="{12708093-B022-4C3F-BAFC-00BC6BF32D08}" srcOrd="5" destOrd="0" presId="urn:microsoft.com/office/officeart/2005/8/layout/orgChart1"/>
    <dgm:cxn modelId="{6F8CCE83-8DAF-4AFC-844F-45B2200998B6}" type="presParOf" srcId="{12708093-B022-4C3F-BAFC-00BC6BF32D08}" destId="{CF9CD69E-E73D-488C-B0A1-7BE6C4983589}" srcOrd="0" destOrd="0" presId="urn:microsoft.com/office/officeart/2005/8/layout/orgChart1"/>
    <dgm:cxn modelId="{4A826F18-5239-40C5-A9B0-A1CA801D017F}" type="presParOf" srcId="{CF9CD69E-E73D-488C-B0A1-7BE6C4983589}" destId="{8471AFEF-7617-4634-BE42-9B691397612A}" srcOrd="0" destOrd="0" presId="urn:microsoft.com/office/officeart/2005/8/layout/orgChart1"/>
    <dgm:cxn modelId="{C511AEFE-09C2-4373-BC69-778EA335CBAF}" type="presParOf" srcId="{CF9CD69E-E73D-488C-B0A1-7BE6C4983589}" destId="{E2DBAB8E-DB37-46CF-807A-439EBCA9CB10}" srcOrd="1" destOrd="0" presId="urn:microsoft.com/office/officeart/2005/8/layout/orgChart1"/>
    <dgm:cxn modelId="{C039E04F-5E3A-409C-BA0E-0537CA22C56A}" type="presParOf" srcId="{12708093-B022-4C3F-BAFC-00BC6BF32D08}" destId="{F7DCD8E4-057D-4E91-9DB8-CC355DDAD33D}" srcOrd="1" destOrd="0" presId="urn:microsoft.com/office/officeart/2005/8/layout/orgChart1"/>
    <dgm:cxn modelId="{5566F56B-C9DF-4180-89B7-0A36D1973D96}" type="presParOf" srcId="{12708093-B022-4C3F-BAFC-00BC6BF32D08}" destId="{BBC7A7AB-68A2-4D0C-AAC9-0C606A13102D}" srcOrd="2" destOrd="0" presId="urn:microsoft.com/office/officeart/2005/8/layout/orgChart1"/>
    <dgm:cxn modelId="{B0057BE6-AE70-4E26-8F00-211973A958D4}" type="presParOf" srcId="{DCDB68B7-AAA3-453E-9910-3AAEAD96CE29}" destId="{878F112A-D08C-49B0-AC69-AD87D13278FD}" srcOrd="6" destOrd="0" presId="urn:microsoft.com/office/officeart/2005/8/layout/orgChart1"/>
    <dgm:cxn modelId="{65223793-5920-40CC-8A11-7B89C8289C8C}" type="presParOf" srcId="{DCDB68B7-AAA3-453E-9910-3AAEAD96CE29}" destId="{1D6A1B1B-A276-408A-99E1-37751F47F639}" srcOrd="7" destOrd="0" presId="urn:microsoft.com/office/officeart/2005/8/layout/orgChart1"/>
    <dgm:cxn modelId="{78878778-0E96-432E-B45A-BC6FE44540BF}" type="presParOf" srcId="{1D6A1B1B-A276-408A-99E1-37751F47F639}" destId="{99519F3F-241C-4AF7-945D-78079FE2794E}" srcOrd="0" destOrd="0" presId="urn:microsoft.com/office/officeart/2005/8/layout/orgChart1"/>
    <dgm:cxn modelId="{CA216B4E-0056-4B4F-B972-4BBF6769D90C}" type="presParOf" srcId="{99519F3F-241C-4AF7-945D-78079FE2794E}" destId="{E009D1F1-C044-4347-92D0-083F19FC05CE}" srcOrd="0" destOrd="0" presId="urn:microsoft.com/office/officeart/2005/8/layout/orgChart1"/>
    <dgm:cxn modelId="{1F04F627-44FC-474C-9352-62CE37796E88}" type="presParOf" srcId="{99519F3F-241C-4AF7-945D-78079FE2794E}" destId="{8FD41926-7503-4FFF-BBBF-3E961DD8EA6B}" srcOrd="1" destOrd="0" presId="urn:microsoft.com/office/officeart/2005/8/layout/orgChart1"/>
    <dgm:cxn modelId="{D7C2B03E-CD3B-4114-845D-2A339674B6ED}" type="presParOf" srcId="{1D6A1B1B-A276-408A-99E1-37751F47F639}" destId="{FAC84D60-A15E-4AD7-AAB4-5D9BA182C182}" srcOrd="1" destOrd="0" presId="urn:microsoft.com/office/officeart/2005/8/layout/orgChart1"/>
    <dgm:cxn modelId="{AEB199E5-B930-4AEC-85DD-4D309787CF38}" type="presParOf" srcId="{1D6A1B1B-A276-408A-99E1-37751F47F639}" destId="{C40FC86A-9775-486E-8DC8-9E35692D0820}" srcOrd="2" destOrd="0" presId="urn:microsoft.com/office/officeart/2005/8/layout/orgChart1"/>
    <dgm:cxn modelId="{2E87B2B4-FE4A-4222-91F5-E36C9F03213F}" type="presParOf" srcId="{DCDB68B7-AAA3-453E-9910-3AAEAD96CE29}" destId="{D241A7C8-69DC-483C-ACEF-487BF8B5AAF8}" srcOrd="8" destOrd="0" presId="urn:microsoft.com/office/officeart/2005/8/layout/orgChart1"/>
    <dgm:cxn modelId="{BD1359A7-C8CD-474C-978A-ACE67C3BEDD2}" type="presParOf" srcId="{DCDB68B7-AAA3-453E-9910-3AAEAD96CE29}" destId="{18CE9A88-201C-4DD1-9263-7D0E8E937EB6}" srcOrd="9" destOrd="0" presId="urn:microsoft.com/office/officeart/2005/8/layout/orgChart1"/>
    <dgm:cxn modelId="{725A08D5-6D12-4465-9ABF-EAC73DFE7B1E}" type="presParOf" srcId="{18CE9A88-201C-4DD1-9263-7D0E8E937EB6}" destId="{09836EA4-A3BB-490F-B871-AE66D100B364}" srcOrd="0" destOrd="0" presId="urn:microsoft.com/office/officeart/2005/8/layout/orgChart1"/>
    <dgm:cxn modelId="{8A5595F0-AB49-4329-999D-25CC02BD7BE8}" type="presParOf" srcId="{09836EA4-A3BB-490F-B871-AE66D100B364}" destId="{1F68A1BC-CDE1-4A5C-9829-80EEA328D5C6}" srcOrd="0" destOrd="0" presId="urn:microsoft.com/office/officeart/2005/8/layout/orgChart1"/>
    <dgm:cxn modelId="{E45EAE05-0C46-4555-B1C3-34767D294764}" type="presParOf" srcId="{09836EA4-A3BB-490F-B871-AE66D100B364}" destId="{DB97B3D3-C6CA-4C91-AAD4-5F5D7BC6CDFD}" srcOrd="1" destOrd="0" presId="urn:microsoft.com/office/officeart/2005/8/layout/orgChart1"/>
    <dgm:cxn modelId="{5A3C3916-DB33-4FDA-953F-A99966B1CAB4}" type="presParOf" srcId="{18CE9A88-201C-4DD1-9263-7D0E8E937EB6}" destId="{4A32E53C-9FC5-4D23-AE17-0375EC43D625}" srcOrd="1" destOrd="0" presId="urn:microsoft.com/office/officeart/2005/8/layout/orgChart1"/>
    <dgm:cxn modelId="{7FAE1217-4048-48B7-BCE9-6FF75DE043D7}" type="presParOf" srcId="{18CE9A88-201C-4DD1-9263-7D0E8E937EB6}" destId="{98982D79-E6D4-450F-9896-1D9ED6215AB7}" srcOrd="2" destOrd="0" presId="urn:microsoft.com/office/officeart/2005/8/layout/orgChart1"/>
    <dgm:cxn modelId="{86CF1A9B-AE9D-4883-AA06-F7C52493030D}" type="presParOf" srcId="{8E9985E3-3B03-40EE-9F82-DFD1722D9E8F}" destId="{4E1BADAF-D476-4479-BC5E-58AFCD9F6A28}"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3BC32-DC27-4919-B4B6-5C94DDC31B51}">
      <dsp:nvSpPr>
        <dsp:cNvPr id="0" name=""/>
        <dsp:cNvSpPr/>
      </dsp:nvSpPr>
      <dsp:spPr>
        <a:xfrm>
          <a:off x="4027593" y="623916"/>
          <a:ext cx="3325483" cy="408623"/>
        </a:xfrm>
        <a:custGeom>
          <a:avLst/>
          <a:gdLst/>
          <a:ahLst/>
          <a:cxnLst/>
          <a:rect l="0" t="0" r="0" b="0"/>
          <a:pathLst>
            <a:path>
              <a:moveTo>
                <a:pt x="0" y="0"/>
              </a:moveTo>
              <a:lnTo>
                <a:pt x="0" y="277600"/>
              </a:lnTo>
              <a:lnTo>
                <a:pt x="3325483" y="277600"/>
              </a:lnTo>
              <a:lnTo>
                <a:pt x="3325483" y="4086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A13676-5E0C-40ED-AB9A-7212A0C0AF2E}">
      <dsp:nvSpPr>
        <dsp:cNvPr id="0" name=""/>
        <dsp:cNvSpPr/>
      </dsp:nvSpPr>
      <dsp:spPr>
        <a:xfrm>
          <a:off x="4027593" y="623916"/>
          <a:ext cx="1685773" cy="428295"/>
        </a:xfrm>
        <a:custGeom>
          <a:avLst/>
          <a:gdLst/>
          <a:ahLst/>
          <a:cxnLst/>
          <a:rect l="0" t="0" r="0" b="0"/>
          <a:pathLst>
            <a:path>
              <a:moveTo>
                <a:pt x="0" y="0"/>
              </a:moveTo>
              <a:lnTo>
                <a:pt x="0" y="297272"/>
              </a:lnTo>
              <a:lnTo>
                <a:pt x="1685773" y="297272"/>
              </a:lnTo>
              <a:lnTo>
                <a:pt x="1685773" y="4282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529594-4024-40AB-94AC-2F8F76BEF6CD}">
      <dsp:nvSpPr>
        <dsp:cNvPr id="0" name=""/>
        <dsp:cNvSpPr/>
      </dsp:nvSpPr>
      <dsp:spPr>
        <a:xfrm>
          <a:off x="3981873" y="623916"/>
          <a:ext cx="91440" cy="408623"/>
        </a:xfrm>
        <a:custGeom>
          <a:avLst/>
          <a:gdLst/>
          <a:ahLst/>
          <a:cxnLst/>
          <a:rect l="0" t="0" r="0" b="0"/>
          <a:pathLst>
            <a:path>
              <a:moveTo>
                <a:pt x="45720" y="0"/>
              </a:moveTo>
              <a:lnTo>
                <a:pt x="45720" y="277600"/>
              </a:lnTo>
              <a:lnTo>
                <a:pt x="91783" y="277600"/>
              </a:lnTo>
              <a:lnTo>
                <a:pt x="91783" y="4086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0C492-87D9-4279-BA2A-928A531C9117}">
      <dsp:nvSpPr>
        <dsp:cNvPr id="0" name=""/>
        <dsp:cNvSpPr/>
      </dsp:nvSpPr>
      <dsp:spPr>
        <a:xfrm>
          <a:off x="2392738" y="623916"/>
          <a:ext cx="1634855" cy="408623"/>
        </a:xfrm>
        <a:custGeom>
          <a:avLst/>
          <a:gdLst/>
          <a:ahLst/>
          <a:cxnLst/>
          <a:rect l="0" t="0" r="0" b="0"/>
          <a:pathLst>
            <a:path>
              <a:moveTo>
                <a:pt x="1634855" y="0"/>
              </a:moveTo>
              <a:lnTo>
                <a:pt x="1634855" y="277600"/>
              </a:lnTo>
              <a:lnTo>
                <a:pt x="0" y="277600"/>
              </a:lnTo>
              <a:lnTo>
                <a:pt x="0" y="4086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CD6E24-64A9-4BD9-BD34-77EA2CD48EC6}">
      <dsp:nvSpPr>
        <dsp:cNvPr id="0" name=""/>
        <dsp:cNvSpPr/>
      </dsp:nvSpPr>
      <dsp:spPr>
        <a:xfrm>
          <a:off x="711818" y="623916"/>
          <a:ext cx="3315775" cy="408623"/>
        </a:xfrm>
        <a:custGeom>
          <a:avLst/>
          <a:gdLst/>
          <a:ahLst/>
          <a:cxnLst/>
          <a:rect l="0" t="0" r="0" b="0"/>
          <a:pathLst>
            <a:path>
              <a:moveTo>
                <a:pt x="3315775" y="0"/>
              </a:moveTo>
              <a:lnTo>
                <a:pt x="3315775" y="277600"/>
              </a:lnTo>
              <a:lnTo>
                <a:pt x="0" y="277600"/>
              </a:lnTo>
              <a:lnTo>
                <a:pt x="0" y="4086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E0CDF1-A0B0-4962-B100-8E483199FADB}">
      <dsp:nvSpPr>
        <dsp:cNvPr id="0" name=""/>
        <dsp:cNvSpPr/>
      </dsp:nvSpPr>
      <dsp:spPr>
        <a:xfrm>
          <a:off x="638364" y="0"/>
          <a:ext cx="6778458" cy="623916"/>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MX" sz="1600" b="1" kern="1200" dirty="0">
              <a:latin typeface="Arial Narrow" panose="020B0606020202030204" pitchFamily="34" charset="0"/>
            </a:rPr>
            <a:t>DICTAMEN DE PLAZAS DE CONFIANZA Y FUNCIONARIOS (PROCEDIMIENTO)</a:t>
          </a:r>
          <a:endParaRPr lang="es-MX" sz="1600" kern="1200" dirty="0">
            <a:latin typeface="Arial Narrow" panose="020B0606020202030204" pitchFamily="34" charset="0"/>
          </a:endParaRPr>
        </a:p>
      </dsp:txBody>
      <dsp:txXfrm>
        <a:off x="638364" y="0"/>
        <a:ext cx="6778458" cy="623916"/>
      </dsp:txXfrm>
    </dsp:sp>
    <dsp:sp modelId="{F93D4202-264F-4917-ABB4-4B9649B99C00}">
      <dsp:nvSpPr>
        <dsp:cNvPr id="0" name=""/>
        <dsp:cNvSpPr/>
      </dsp:nvSpPr>
      <dsp:spPr>
        <a:xfrm>
          <a:off x="2381" y="1032540"/>
          <a:ext cx="1418874" cy="324402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500"/>
            </a:lnSpc>
            <a:spcBef>
              <a:spcPct val="0"/>
            </a:spcBef>
            <a:spcAft>
              <a:spcPct val="35000"/>
            </a:spcAft>
            <a:buNone/>
          </a:pPr>
          <a:r>
            <a:rPr lang="es-MX" sz="1600" kern="1200" dirty="0">
              <a:latin typeface="Arial Narrow" panose="020B0606020202030204" pitchFamily="34" charset="0"/>
            </a:rPr>
            <a:t>Dependencia solicita a la DGPo, revisión de la estructura y funciones  de las plazas a dictaminar.</a:t>
          </a:r>
        </a:p>
      </dsp:txBody>
      <dsp:txXfrm>
        <a:off x="2381" y="1032540"/>
        <a:ext cx="1418874" cy="3244025"/>
      </dsp:txXfrm>
    </dsp:sp>
    <dsp:sp modelId="{EA3FF2FE-B978-4740-AA2D-4C1964AA54B3}">
      <dsp:nvSpPr>
        <dsp:cNvPr id="0" name=""/>
        <dsp:cNvSpPr/>
      </dsp:nvSpPr>
      <dsp:spPr>
        <a:xfrm>
          <a:off x="1683300" y="1032540"/>
          <a:ext cx="1418874" cy="324402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600"/>
            </a:lnSpc>
            <a:spcBef>
              <a:spcPct val="0"/>
            </a:spcBef>
            <a:spcAft>
              <a:spcPct val="35000"/>
            </a:spcAft>
            <a:buNone/>
          </a:pPr>
          <a:r>
            <a:rPr lang="es-MX" sz="1600" kern="1200" dirty="0">
              <a:latin typeface="Arial Narrow" panose="020B0606020202030204" pitchFamily="34" charset="0"/>
            </a:rPr>
            <a:t>La DGPo remitirá a la DGPe, las plazas y funciones a dictaminar.</a:t>
          </a:r>
        </a:p>
      </dsp:txBody>
      <dsp:txXfrm>
        <a:off x="1683300" y="1032540"/>
        <a:ext cx="1418874" cy="3244025"/>
      </dsp:txXfrm>
    </dsp:sp>
    <dsp:sp modelId="{AA508FA9-5FF6-4659-8A1D-666F17AB2FDC}">
      <dsp:nvSpPr>
        <dsp:cNvPr id="0" name=""/>
        <dsp:cNvSpPr/>
      </dsp:nvSpPr>
      <dsp:spPr>
        <a:xfrm>
          <a:off x="3364220" y="1032540"/>
          <a:ext cx="1418874" cy="324402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600"/>
            </a:lnSpc>
            <a:spcBef>
              <a:spcPct val="0"/>
            </a:spcBef>
            <a:spcAft>
              <a:spcPct val="35000"/>
            </a:spcAft>
            <a:buNone/>
          </a:pPr>
          <a:r>
            <a:rPr lang="es-MX" sz="1600" kern="1200" dirty="0">
              <a:latin typeface="Arial Narrow" panose="020B0606020202030204" pitchFamily="34" charset="0"/>
            </a:rPr>
            <a:t>DRLA y dependencia revisarán plazas y funciones que se van a presentar a dictamen.</a:t>
          </a:r>
        </a:p>
      </dsp:txBody>
      <dsp:txXfrm>
        <a:off x="3364220" y="1032540"/>
        <a:ext cx="1418874" cy="3244025"/>
      </dsp:txXfrm>
    </dsp:sp>
    <dsp:sp modelId="{31EAA0CE-5F9D-4D1C-A35B-0EBF61E6BA40}">
      <dsp:nvSpPr>
        <dsp:cNvPr id="0" name=""/>
        <dsp:cNvSpPr/>
      </dsp:nvSpPr>
      <dsp:spPr>
        <a:xfrm>
          <a:off x="5045140" y="1052212"/>
          <a:ext cx="1336455" cy="317461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600"/>
            </a:lnSpc>
            <a:spcBef>
              <a:spcPct val="0"/>
            </a:spcBef>
            <a:spcAft>
              <a:spcPct val="35000"/>
            </a:spcAft>
            <a:buNone/>
          </a:pPr>
          <a:r>
            <a:rPr lang="es-MX" sz="1600" kern="1200" dirty="0">
              <a:latin typeface="Arial Narrow" panose="020B0606020202030204" pitchFamily="34" charset="0"/>
            </a:rPr>
            <a:t>Presentación ante la CMPT de los proyectos de dictamen para su análisis y firma.</a:t>
          </a:r>
        </a:p>
      </dsp:txBody>
      <dsp:txXfrm>
        <a:off x="5045140" y="1052212"/>
        <a:ext cx="1336455" cy="3174614"/>
      </dsp:txXfrm>
    </dsp:sp>
    <dsp:sp modelId="{5B907677-36C1-474D-9F52-BDFFF9B0E908}">
      <dsp:nvSpPr>
        <dsp:cNvPr id="0" name=""/>
        <dsp:cNvSpPr/>
      </dsp:nvSpPr>
      <dsp:spPr>
        <a:xfrm>
          <a:off x="6643640" y="1032540"/>
          <a:ext cx="1418874" cy="324402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600"/>
            </a:lnSpc>
            <a:spcBef>
              <a:spcPct val="0"/>
            </a:spcBef>
            <a:spcAft>
              <a:spcPct val="35000"/>
            </a:spcAft>
            <a:buNone/>
          </a:pPr>
          <a:r>
            <a:rPr lang="es-MX" sz="1600" kern="1200" dirty="0">
              <a:latin typeface="Arial Narrow" panose="020B0606020202030204" pitchFamily="34" charset="0"/>
            </a:rPr>
            <a:t>La dependencia debe ajustarse a las funciones dictaminadas por la CMPT.</a:t>
          </a:r>
        </a:p>
      </dsp:txBody>
      <dsp:txXfrm>
        <a:off x="6643640" y="1032540"/>
        <a:ext cx="1418874" cy="3244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7C69C-9363-4589-A8AF-1440FAE196D1}">
      <dsp:nvSpPr>
        <dsp:cNvPr id="0" name=""/>
        <dsp:cNvSpPr/>
      </dsp:nvSpPr>
      <dsp:spPr>
        <a:xfrm>
          <a:off x="4089210" y="482038"/>
          <a:ext cx="3518438" cy="275780"/>
        </a:xfrm>
        <a:custGeom>
          <a:avLst/>
          <a:gdLst/>
          <a:ahLst/>
          <a:cxnLst/>
          <a:rect l="0" t="0" r="0" b="0"/>
          <a:pathLst>
            <a:path>
              <a:moveTo>
                <a:pt x="0" y="0"/>
              </a:moveTo>
              <a:lnTo>
                <a:pt x="0" y="143297"/>
              </a:lnTo>
              <a:lnTo>
                <a:pt x="3518438" y="143297"/>
              </a:lnTo>
              <a:lnTo>
                <a:pt x="3518438" y="275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0637D0-191C-4537-AB24-46C3B8104E31}">
      <dsp:nvSpPr>
        <dsp:cNvPr id="0" name=""/>
        <dsp:cNvSpPr/>
      </dsp:nvSpPr>
      <dsp:spPr>
        <a:xfrm>
          <a:off x="4089210" y="482038"/>
          <a:ext cx="1798535" cy="275780"/>
        </a:xfrm>
        <a:custGeom>
          <a:avLst/>
          <a:gdLst/>
          <a:ahLst/>
          <a:cxnLst/>
          <a:rect l="0" t="0" r="0" b="0"/>
          <a:pathLst>
            <a:path>
              <a:moveTo>
                <a:pt x="0" y="0"/>
              </a:moveTo>
              <a:lnTo>
                <a:pt x="0" y="143297"/>
              </a:lnTo>
              <a:lnTo>
                <a:pt x="1798535" y="143297"/>
              </a:lnTo>
              <a:lnTo>
                <a:pt x="1798535" y="275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0AC612-B5D6-4F57-9EF7-3118815BB53D}">
      <dsp:nvSpPr>
        <dsp:cNvPr id="0" name=""/>
        <dsp:cNvSpPr/>
      </dsp:nvSpPr>
      <dsp:spPr>
        <a:xfrm>
          <a:off x="4043490" y="482038"/>
          <a:ext cx="91440" cy="275780"/>
        </a:xfrm>
        <a:custGeom>
          <a:avLst/>
          <a:gdLst/>
          <a:ahLst/>
          <a:cxnLst/>
          <a:rect l="0" t="0" r="0" b="0"/>
          <a:pathLst>
            <a:path>
              <a:moveTo>
                <a:pt x="45720" y="0"/>
              </a:moveTo>
              <a:lnTo>
                <a:pt x="45720" y="143297"/>
              </a:lnTo>
              <a:lnTo>
                <a:pt x="124352" y="143297"/>
              </a:lnTo>
              <a:lnTo>
                <a:pt x="124352" y="275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73F4EC-B3A4-49B2-A0BC-B8305F28AF59}">
      <dsp:nvSpPr>
        <dsp:cNvPr id="0" name=""/>
        <dsp:cNvSpPr/>
      </dsp:nvSpPr>
      <dsp:spPr>
        <a:xfrm>
          <a:off x="2447939" y="482038"/>
          <a:ext cx="1641270" cy="275780"/>
        </a:xfrm>
        <a:custGeom>
          <a:avLst/>
          <a:gdLst/>
          <a:ahLst/>
          <a:cxnLst/>
          <a:rect l="0" t="0" r="0" b="0"/>
          <a:pathLst>
            <a:path>
              <a:moveTo>
                <a:pt x="1641270" y="0"/>
              </a:moveTo>
              <a:lnTo>
                <a:pt x="1641270" y="143297"/>
              </a:lnTo>
              <a:lnTo>
                <a:pt x="0" y="143297"/>
              </a:lnTo>
              <a:lnTo>
                <a:pt x="0" y="275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FBDA4D-0759-4B8A-89A5-BA6F4DBEBB3E}">
      <dsp:nvSpPr>
        <dsp:cNvPr id="0" name=""/>
        <dsp:cNvSpPr/>
      </dsp:nvSpPr>
      <dsp:spPr>
        <a:xfrm>
          <a:off x="728036" y="482038"/>
          <a:ext cx="3361174" cy="275780"/>
        </a:xfrm>
        <a:custGeom>
          <a:avLst/>
          <a:gdLst/>
          <a:ahLst/>
          <a:cxnLst/>
          <a:rect l="0" t="0" r="0" b="0"/>
          <a:pathLst>
            <a:path>
              <a:moveTo>
                <a:pt x="3361174" y="0"/>
              </a:moveTo>
              <a:lnTo>
                <a:pt x="3361174" y="143297"/>
              </a:lnTo>
              <a:lnTo>
                <a:pt x="0" y="143297"/>
              </a:lnTo>
              <a:lnTo>
                <a:pt x="0" y="2757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89CB1D-180E-4907-AEC1-486DD4B205A8}">
      <dsp:nvSpPr>
        <dsp:cNvPr id="0" name=""/>
        <dsp:cNvSpPr/>
      </dsp:nvSpPr>
      <dsp:spPr>
        <a:xfrm>
          <a:off x="1426913" y="0"/>
          <a:ext cx="5324594" cy="482038"/>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MX" sz="1600" b="1" kern="1200" dirty="0">
              <a:latin typeface="Arial Narrow" panose="020B0606020202030204" pitchFamily="34" charset="0"/>
            </a:rPr>
            <a:t>RESOLUCIÓN DE CONFLICTOS LABORALES (PROCEDIMIENTO)</a:t>
          </a:r>
        </a:p>
      </dsp:txBody>
      <dsp:txXfrm>
        <a:off x="1426913" y="0"/>
        <a:ext cx="5324594" cy="482038"/>
      </dsp:txXfrm>
    </dsp:sp>
    <dsp:sp modelId="{0C074E26-0526-4CA9-929C-A444C4A9F1F6}">
      <dsp:nvSpPr>
        <dsp:cNvPr id="0" name=""/>
        <dsp:cNvSpPr/>
      </dsp:nvSpPr>
      <dsp:spPr>
        <a:xfrm>
          <a:off x="568" y="757819"/>
          <a:ext cx="1454935" cy="404448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El trabajador  presenta escrito ante la Comisión Mixta Permanente de Conciliación (CMPC), conforme a la normatividad establecida.</a:t>
          </a:r>
        </a:p>
      </dsp:txBody>
      <dsp:txXfrm>
        <a:off x="568" y="757819"/>
        <a:ext cx="1454935" cy="4044487"/>
      </dsp:txXfrm>
    </dsp:sp>
    <dsp:sp modelId="{73B3E683-5CD9-498A-828F-08684B5E09CB}">
      <dsp:nvSpPr>
        <dsp:cNvPr id="0" name=""/>
        <dsp:cNvSpPr/>
      </dsp:nvSpPr>
      <dsp:spPr>
        <a:xfrm>
          <a:off x="1720471" y="757819"/>
          <a:ext cx="1454935" cy="404448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La CMPC, revisa la procedencia del recurso y señalará fecha y hora para la audiencia inicial, notificando personalmente a las partes (Dependencia y trabajador).</a:t>
          </a:r>
        </a:p>
      </dsp:txBody>
      <dsp:txXfrm>
        <a:off x="1720471" y="757819"/>
        <a:ext cx="1454935" cy="4044487"/>
      </dsp:txXfrm>
    </dsp:sp>
    <dsp:sp modelId="{B86FA87B-15EF-4EC1-A59E-D5309889061C}">
      <dsp:nvSpPr>
        <dsp:cNvPr id="0" name=""/>
        <dsp:cNvSpPr/>
      </dsp:nvSpPr>
      <dsp:spPr>
        <a:xfrm>
          <a:off x="3440375" y="757819"/>
          <a:ext cx="1454935" cy="404448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Notificada la dependencia remite </a:t>
          </a:r>
          <a:r>
            <a:rPr lang="es-MX" sz="1600" b="1" u="sng" kern="1200" dirty="0">
              <a:latin typeface="Arial Narrow" panose="020B0606020202030204" pitchFamily="34" charset="0"/>
            </a:rPr>
            <a:t>al día hábil siguiente,</a:t>
          </a:r>
          <a:r>
            <a:rPr lang="es-MX" sz="1600" b="1" u="none" kern="1200" dirty="0">
              <a:latin typeface="Arial Narrow" panose="020B0606020202030204" pitchFamily="34" charset="0"/>
            </a:rPr>
            <a:t> </a:t>
          </a:r>
          <a:r>
            <a:rPr lang="es-MX" sz="1600" kern="1200" dirty="0">
              <a:latin typeface="Arial Narrow" panose="020B0606020202030204" pitchFamily="34" charset="0"/>
            </a:rPr>
            <a:t>el expediente administrativo (PIA) del trabajador. </a:t>
          </a:r>
        </a:p>
      </dsp:txBody>
      <dsp:txXfrm>
        <a:off x="3440375" y="757819"/>
        <a:ext cx="1454935" cy="4044487"/>
      </dsp:txXfrm>
    </dsp:sp>
    <dsp:sp modelId="{46B7C4C9-E83B-41CD-8703-03CB0C9AB303}">
      <dsp:nvSpPr>
        <dsp:cNvPr id="0" name=""/>
        <dsp:cNvSpPr/>
      </dsp:nvSpPr>
      <dsp:spPr>
        <a:xfrm>
          <a:off x="5160278" y="757819"/>
          <a:ext cx="1454935" cy="404448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Si el trabajador es notificado personalmente, y no acude a la audiencia respectiva se le apercibirá y se archivará el expediente.</a:t>
          </a:r>
        </a:p>
      </dsp:txBody>
      <dsp:txXfrm>
        <a:off x="5160278" y="757819"/>
        <a:ext cx="1454935" cy="4044487"/>
      </dsp:txXfrm>
    </dsp:sp>
    <dsp:sp modelId="{38341033-324E-4CBE-99A1-69E2CFBD03F7}">
      <dsp:nvSpPr>
        <dsp:cNvPr id="0" name=""/>
        <dsp:cNvSpPr/>
      </dsp:nvSpPr>
      <dsp:spPr>
        <a:xfrm>
          <a:off x="6880181" y="757819"/>
          <a:ext cx="1454935" cy="404448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2900"/>
            </a:lnSpc>
            <a:spcBef>
              <a:spcPct val="0"/>
            </a:spcBef>
            <a:spcAft>
              <a:spcPct val="35000"/>
            </a:spcAft>
            <a:buNone/>
          </a:pPr>
          <a:r>
            <a:rPr lang="es-MX" sz="1600" kern="1200" dirty="0">
              <a:latin typeface="Arial Narrow" panose="020B0606020202030204" pitchFamily="34" charset="0"/>
            </a:rPr>
            <a:t>La CMPC buscará la conciliación, de no existir acuerdo, las partes ratificarán sus escritos, ofrecerán sus pruebas y alegatos para que la CMPC emita la resolución al respecto.</a:t>
          </a:r>
        </a:p>
      </dsp:txBody>
      <dsp:txXfrm>
        <a:off x="6880181" y="757819"/>
        <a:ext cx="1454935" cy="4044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1A7C8-69DC-483C-ACEF-487BF8B5AAF8}">
      <dsp:nvSpPr>
        <dsp:cNvPr id="0" name=""/>
        <dsp:cNvSpPr/>
      </dsp:nvSpPr>
      <dsp:spPr>
        <a:xfrm>
          <a:off x="4176464" y="583289"/>
          <a:ext cx="3460724" cy="509111"/>
        </a:xfrm>
        <a:custGeom>
          <a:avLst/>
          <a:gdLst/>
          <a:ahLst/>
          <a:cxnLst/>
          <a:rect l="0" t="0" r="0" b="0"/>
          <a:pathLst>
            <a:path>
              <a:moveTo>
                <a:pt x="0" y="0"/>
              </a:moveTo>
              <a:lnTo>
                <a:pt x="0" y="358955"/>
              </a:lnTo>
              <a:lnTo>
                <a:pt x="3460724" y="358955"/>
              </a:lnTo>
              <a:lnTo>
                <a:pt x="3460724" y="509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8F112A-D08C-49B0-AC69-AD87D13278FD}">
      <dsp:nvSpPr>
        <dsp:cNvPr id="0" name=""/>
        <dsp:cNvSpPr/>
      </dsp:nvSpPr>
      <dsp:spPr>
        <a:xfrm>
          <a:off x="4176464" y="583289"/>
          <a:ext cx="1730362" cy="509111"/>
        </a:xfrm>
        <a:custGeom>
          <a:avLst/>
          <a:gdLst/>
          <a:ahLst/>
          <a:cxnLst/>
          <a:rect l="0" t="0" r="0" b="0"/>
          <a:pathLst>
            <a:path>
              <a:moveTo>
                <a:pt x="0" y="0"/>
              </a:moveTo>
              <a:lnTo>
                <a:pt x="0" y="358955"/>
              </a:lnTo>
              <a:lnTo>
                <a:pt x="1730362" y="358955"/>
              </a:lnTo>
              <a:lnTo>
                <a:pt x="1730362" y="509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5786B5-BA58-45D6-A917-1EAA727F20D8}">
      <dsp:nvSpPr>
        <dsp:cNvPr id="0" name=""/>
        <dsp:cNvSpPr/>
      </dsp:nvSpPr>
      <dsp:spPr>
        <a:xfrm>
          <a:off x="4130743" y="583289"/>
          <a:ext cx="91440" cy="509111"/>
        </a:xfrm>
        <a:custGeom>
          <a:avLst/>
          <a:gdLst/>
          <a:ahLst/>
          <a:cxnLst/>
          <a:rect l="0" t="0" r="0" b="0"/>
          <a:pathLst>
            <a:path>
              <a:moveTo>
                <a:pt x="45720" y="0"/>
              </a:moveTo>
              <a:lnTo>
                <a:pt x="45720" y="509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777700-034F-44C5-8652-4992AE746406}">
      <dsp:nvSpPr>
        <dsp:cNvPr id="0" name=""/>
        <dsp:cNvSpPr/>
      </dsp:nvSpPr>
      <dsp:spPr>
        <a:xfrm>
          <a:off x="2446101" y="583289"/>
          <a:ext cx="1730362" cy="509111"/>
        </a:xfrm>
        <a:custGeom>
          <a:avLst/>
          <a:gdLst/>
          <a:ahLst/>
          <a:cxnLst/>
          <a:rect l="0" t="0" r="0" b="0"/>
          <a:pathLst>
            <a:path>
              <a:moveTo>
                <a:pt x="1730362" y="0"/>
              </a:moveTo>
              <a:lnTo>
                <a:pt x="1730362" y="358955"/>
              </a:lnTo>
              <a:lnTo>
                <a:pt x="0" y="358955"/>
              </a:lnTo>
              <a:lnTo>
                <a:pt x="0" y="509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A7BF92-1DBF-4E76-949C-564FB94BA815}">
      <dsp:nvSpPr>
        <dsp:cNvPr id="0" name=""/>
        <dsp:cNvSpPr/>
      </dsp:nvSpPr>
      <dsp:spPr>
        <a:xfrm>
          <a:off x="715739" y="583289"/>
          <a:ext cx="3460724" cy="509111"/>
        </a:xfrm>
        <a:custGeom>
          <a:avLst/>
          <a:gdLst/>
          <a:ahLst/>
          <a:cxnLst/>
          <a:rect l="0" t="0" r="0" b="0"/>
          <a:pathLst>
            <a:path>
              <a:moveTo>
                <a:pt x="3460724" y="0"/>
              </a:moveTo>
              <a:lnTo>
                <a:pt x="3460724" y="358955"/>
              </a:lnTo>
              <a:lnTo>
                <a:pt x="0" y="358955"/>
              </a:lnTo>
              <a:lnTo>
                <a:pt x="0" y="5091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31190E-EF4C-4654-9AE2-4FE3633EEFF6}">
      <dsp:nvSpPr>
        <dsp:cNvPr id="0" name=""/>
        <dsp:cNvSpPr/>
      </dsp:nvSpPr>
      <dsp:spPr>
        <a:xfrm>
          <a:off x="3168356" y="0"/>
          <a:ext cx="2016215" cy="58328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es-MX" sz="1600" b="1" kern="1200" dirty="0">
              <a:latin typeface="Arial Narrow" panose="020B0606020202030204" pitchFamily="34" charset="0"/>
            </a:rPr>
            <a:t>PROBLEMÁTICA</a:t>
          </a:r>
          <a:endParaRPr lang="es-MX" sz="1600" kern="1200" dirty="0">
            <a:latin typeface="Arial Narrow" panose="020B0606020202030204" pitchFamily="34" charset="0"/>
          </a:endParaRPr>
        </a:p>
      </dsp:txBody>
      <dsp:txXfrm>
        <a:off x="3168356" y="0"/>
        <a:ext cx="2016215" cy="583289"/>
      </dsp:txXfrm>
    </dsp:sp>
    <dsp:sp modelId="{497E51CF-850D-4182-BEF6-794597C56952}">
      <dsp:nvSpPr>
        <dsp:cNvPr id="0" name=""/>
        <dsp:cNvSpPr/>
      </dsp:nvSpPr>
      <dsp:spPr>
        <a:xfrm>
          <a:off x="713" y="1092400"/>
          <a:ext cx="1430051" cy="386893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Suspender al trabajador en sueldo y funciones, cuando la falta cometida no sea por probidad u honradez.</a:t>
          </a:r>
        </a:p>
      </dsp:txBody>
      <dsp:txXfrm>
        <a:off x="713" y="1092400"/>
        <a:ext cx="1430051" cy="3868932"/>
      </dsp:txXfrm>
    </dsp:sp>
    <dsp:sp modelId="{10A1A9AC-9B67-4475-BF72-977090EF9F1A}">
      <dsp:nvSpPr>
        <dsp:cNvPr id="0" name=""/>
        <dsp:cNvSpPr/>
      </dsp:nvSpPr>
      <dsp:spPr>
        <a:xfrm>
          <a:off x="1731076" y="1092400"/>
          <a:ext cx="1430051" cy="386893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Las notificaciones no se giran de manera inmediata y urgente al área encargada de dar contestación al recurso del trabajador .</a:t>
          </a:r>
        </a:p>
      </dsp:txBody>
      <dsp:txXfrm>
        <a:off x="1731076" y="1092400"/>
        <a:ext cx="1430051" cy="3868932"/>
      </dsp:txXfrm>
    </dsp:sp>
    <dsp:sp modelId="{8471AFEF-7617-4634-BE42-9B691397612A}">
      <dsp:nvSpPr>
        <dsp:cNvPr id="0" name=""/>
        <dsp:cNvSpPr/>
      </dsp:nvSpPr>
      <dsp:spPr>
        <a:xfrm>
          <a:off x="3461438" y="1092400"/>
          <a:ext cx="1430051" cy="386893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Se da contestación al recurso de apelación fuera del término (Día hábil siguiente). El resolutivo se da a  favor del trabajador.</a:t>
          </a:r>
        </a:p>
      </dsp:txBody>
      <dsp:txXfrm>
        <a:off x="3461438" y="1092400"/>
        <a:ext cx="1430051" cy="3868932"/>
      </dsp:txXfrm>
    </dsp:sp>
    <dsp:sp modelId="{E009D1F1-C044-4347-92D0-083F19FC05CE}">
      <dsp:nvSpPr>
        <dsp:cNvPr id="0" name=""/>
        <dsp:cNvSpPr/>
      </dsp:nvSpPr>
      <dsp:spPr>
        <a:xfrm>
          <a:off x="5191800" y="1092400"/>
          <a:ext cx="1430051" cy="3868932"/>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3200"/>
            </a:lnSpc>
            <a:spcBef>
              <a:spcPct val="0"/>
            </a:spcBef>
            <a:spcAft>
              <a:spcPct val="35000"/>
            </a:spcAft>
            <a:buNone/>
          </a:pPr>
          <a:r>
            <a:rPr lang="es-MX" sz="1600" kern="1200" dirty="0">
              <a:latin typeface="Arial Narrow" panose="020B0606020202030204" pitchFamily="34" charset="0"/>
            </a:rPr>
            <a:t>No realizar el PIA dentro del término de los 10 días hábiles.</a:t>
          </a:r>
        </a:p>
      </dsp:txBody>
      <dsp:txXfrm>
        <a:off x="5191800" y="1092400"/>
        <a:ext cx="1430051" cy="3868932"/>
      </dsp:txXfrm>
    </dsp:sp>
    <dsp:sp modelId="{1F68A1BC-CDE1-4A5C-9829-80EEA328D5C6}">
      <dsp:nvSpPr>
        <dsp:cNvPr id="0" name=""/>
        <dsp:cNvSpPr/>
      </dsp:nvSpPr>
      <dsp:spPr>
        <a:xfrm>
          <a:off x="6922162" y="1092400"/>
          <a:ext cx="1430051" cy="3883376"/>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ts val="2800"/>
            </a:lnSpc>
            <a:spcBef>
              <a:spcPct val="0"/>
            </a:spcBef>
            <a:spcAft>
              <a:spcPct val="35000"/>
            </a:spcAft>
            <a:buNone/>
          </a:pPr>
          <a:r>
            <a:rPr lang="es-MX" sz="1600" kern="1200" dirty="0">
              <a:latin typeface="Arial Narrow" panose="020B0606020202030204" pitchFamily="34" charset="0"/>
            </a:rPr>
            <a:t>No acreditar fehacientemente cuando se realizó la notificación personal al trabajador del oficio resolutivo, lo que impide determinar la procedencia o no del recurso.</a:t>
          </a:r>
        </a:p>
      </dsp:txBody>
      <dsp:txXfrm>
        <a:off x="6922162" y="1092400"/>
        <a:ext cx="1430051" cy="38833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3"/>
            <a:ext cx="4029453" cy="344420"/>
          </a:xfrm>
          <a:prstGeom prst="rect">
            <a:avLst/>
          </a:prstGeom>
        </p:spPr>
        <p:txBody>
          <a:bodyPr vert="horz" lIns="92035" tIns="46017" rIns="92035" bIns="46017" rtlCol="0"/>
          <a:lstStyle>
            <a:lvl1pPr algn="l">
              <a:defRPr sz="1200"/>
            </a:lvl1pPr>
          </a:lstStyle>
          <a:p>
            <a:endParaRPr lang="es-MX" dirty="0"/>
          </a:p>
        </p:txBody>
      </p:sp>
      <p:sp>
        <p:nvSpPr>
          <p:cNvPr id="3" name="2 Marcador de fecha"/>
          <p:cNvSpPr>
            <a:spLocks noGrp="1"/>
          </p:cNvSpPr>
          <p:nvPr>
            <p:ph type="dt" sz="quarter" idx="1"/>
          </p:nvPr>
        </p:nvSpPr>
        <p:spPr>
          <a:xfrm>
            <a:off x="5264779" y="3"/>
            <a:ext cx="4029453" cy="344420"/>
          </a:xfrm>
          <a:prstGeom prst="rect">
            <a:avLst/>
          </a:prstGeom>
        </p:spPr>
        <p:txBody>
          <a:bodyPr vert="horz" lIns="92035" tIns="46017" rIns="92035" bIns="46017" rtlCol="0"/>
          <a:lstStyle>
            <a:lvl1pPr algn="r">
              <a:defRPr sz="1200"/>
            </a:lvl1pPr>
          </a:lstStyle>
          <a:p>
            <a:fld id="{59BD99E3-A3A1-4B78-AF34-22B95EC883FB}" type="datetimeFigureOut">
              <a:rPr lang="es-MX" smtClean="0"/>
              <a:t>16/02/2023</a:t>
            </a:fld>
            <a:endParaRPr lang="es-MX" dirty="0"/>
          </a:p>
        </p:txBody>
      </p:sp>
      <p:sp>
        <p:nvSpPr>
          <p:cNvPr id="4" name="3 Marcador de pie de página"/>
          <p:cNvSpPr>
            <a:spLocks noGrp="1"/>
          </p:cNvSpPr>
          <p:nvPr>
            <p:ph type="ftr" sz="quarter" idx="2"/>
          </p:nvPr>
        </p:nvSpPr>
        <p:spPr>
          <a:xfrm>
            <a:off x="5" y="6536294"/>
            <a:ext cx="4029453" cy="344420"/>
          </a:xfrm>
          <a:prstGeom prst="rect">
            <a:avLst/>
          </a:prstGeom>
        </p:spPr>
        <p:txBody>
          <a:bodyPr vert="horz" lIns="92035" tIns="46017" rIns="92035" bIns="46017"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4779" y="6536294"/>
            <a:ext cx="4029453" cy="344420"/>
          </a:xfrm>
          <a:prstGeom prst="rect">
            <a:avLst/>
          </a:prstGeom>
        </p:spPr>
        <p:txBody>
          <a:bodyPr vert="horz" lIns="92035" tIns="46017" rIns="92035" bIns="46017" rtlCol="0" anchor="b"/>
          <a:lstStyle>
            <a:lvl1pPr algn="r">
              <a:defRPr sz="1200"/>
            </a:lvl1pPr>
          </a:lstStyle>
          <a:p>
            <a:fld id="{3047A9DD-0249-474E-BB28-1AB9A5D28742}" type="slidenum">
              <a:rPr lang="es-MX" smtClean="0"/>
              <a:t>‹Nº›</a:t>
            </a:fld>
            <a:endParaRPr lang="es-MX" dirty="0"/>
          </a:p>
        </p:txBody>
      </p:sp>
    </p:spTree>
    <p:extLst>
      <p:ext uri="{BB962C8B-B14F-4D97-AF65-F5344CB8AC3E}">
        <p14:creationId xmlns:p14="http://schemas.microsoft.com/office/powerpoint/2010/main" val="12777408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1"/>
            <a:ext cx="4028440" cy="344091"/>
          </a:xfrm>
          <a:prstGeom prst="rect">
            <a:avLst/>
          </a:prstGeom>
        </p:spPr>
        <p:txBody>
          <a:bodyPr vert="horz" lIns="97289" tIns="48645" rIns="97289" bIns="48645" rtlCol="0"/>
          <a:lstStyle>
            <a:lvl1pPr algn="l">
              <a:defRPr sz="1300"/>
            </a:lvl1pPr>
          </a:lstStyle>
          <a:p>
            <a:endParaRPr lang="es-MX" dirty="0"/>
          </a:p>
        </p:txBody>
      </p:sp>
      <p:sp>
        <p:nvSpPr>
          <p:cNvPr id="3" name="2 Marcador de fecha"/>
          <p:cNvSpPr>
            <a:spLocks noGrp="1"/>
          </p:cNvSpPr>
          <p:nvPr>
            <p:ph type="dt" idx="1"/>
          </p:nvPr>
        </p:nvSpPr>
        <p:spPr>
          <a:xfrm>
            <a:off x="5265811" y="1"/>
            <a:ext cx="4028440" cy="344091"/>
          </a:xfrm>
          <a:prstGeom prst="rect">
            <a:avLst/>
          </a:prstGeom>
        </p:spPr>
        <p:txBody>
          <a:bodyPr vert="horz" lIns="97289" tIns="48645" rIns="97289" bIns="48645" rtlCol="0"/>
          <a:lstStyle>
            <a:lvl1pPr algn="r">
              <a:defRPr sz="1300"/>
            </a:lvl1pPr>
          </a:lstStyle>
          <a:p>
            <a:fld id="{922773D1-A02D-4074-BA0C-F9973BA3D8A5}" type="datetimeFigureOut">
              <a:rPr lang="es-MX" smtClean="0"/>
              <a:t>16/02/2023</a:t>
            </a:fld>
            <a:endParaRPr lang="es-MX" dirty="0"/>
          </a:p>
        </p:txBody>
      </p:sp>
      <p:sp>
        <p:nvSpPr>
          <p:cNvPr id="4" name="3 Marcador de imagen de diapositiva"/>
          <p:cNvSpPr>
            <a:spLocks noGrp="1" noRot="1" noChangeAspect="1"/>
          </p:cNvSpPr>
          <p:nvPr>
            <p:ph type="sldImg" idx="2"/>
          </p:nvPr>
        </p:nvSpPr>
        <p:spPr>
          <a:xfrm>
            <a:off x="2928938" y="515938"/>
            <a:ext cx="3438525" cy="2579687"/>
          </a:xfrm>
          <a:prstGeom prst="rect">
            <a:avLst/>
          </a:prstGeom>
          <a:noFill/>
          <a:ln w="12700">
            <a:solidFill>
              <a:prstClr val="black"/>
            </a:solidFill>
          </a:ln>
        </p:spPr>
        <p:txBody>
          <a:bodyPr vert="horz" lIns="97289" tIns="48645" rIns="97289" bIns="48645" rtlCol="0" anchor="ctr"/>
          <a:lstStyle/>
          <a:p>
            <a:endParaRPr lang="es-MX" dirty="0"/>
          </a:p>
        </p:txBody>
      </p:sp>
      <p:sp>
        <p:nvSpPr>
          <p:cNvPr id="5" name="4 Marcador de notas"/>
          <p:cNvSpPr>
            <a:spLocks noGrp="1"/>
          </p:cNvSpPr>
          <p:nvPr>
            <p:ph type="body" sz="quarter" idx="3"/>
          </p:nvPr>
        </p:nvSpPr>
        <p:spPr>
          <a:xfrm>
            <a:off x="929641" y="3268862"/>
            <a:ext cx="7437119" cy="3096816"/>
          </a:xfrm>
          <a:prstGeom prst="rect">
            <a:avLst/>
          </a:prstGeom>
        </p:spPr>
        <p:txBody>
          <a:bodyPr vert="horz" lIns="97289" tIns="48645" rIns="97289" bIns="4864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3" y="6536530"/>
            <a:ext cx="4028440" cy="344091"/>
          </a:xfrm>
          <a:prstGeom prst="rect">
            <a:avLst/>
          </a:prstGeom>
        </p:spPr>
        <p:txBody>
          <a:bodyPr vert="horz" lIns="97289" tIns="48645" rIns="97289" bIns="48645" rtlCol="0" anchor="b"/>
          <a:lstStyle>
            <a:lvl1pPr algn="l">
              <a:defRPr sz="1300"/>
            </a:lvl1pPr>
          </a:lstStyle>
          <a:p>
            <a:endParaRPr lang="es-MX" dirty="0"/>
          </a:p>
        </p:txBody>
      </p:sp>
      <p:sp>
        <p:nvSpPr>
          <p:cNvPr id="7" name="6 Marcador de número de diapositiva"/>
          <p:cNvSpPr>
            <a:spLocks noGrp="1"/>
          </p:cNvSpPr>
          <p:nvPr>
            <p:ph type="sldNum" sz="quarter" idx="5"/>
          </p:nvPr>
        </p:nvSpPr>
        <p:spPr>
          <a:xfrm>
            <a:off x="5265811" y="6536530"/>
            <a:ext cx="4028440" cy="344091"/>
          </a:xfrm>
          <a:prstGeom prst="rect">
            <a:avLst/>
          </a:prstGeom>
        </p:spPr>
        <p:txBody>
          <a:bodyPr vert="horz" lIns="97289" tIns="48645" rIns="97289" bIns="48645" rtlCol="0" anchor="b"/>
          <a:lstStyle>
            <a:lvl1pPr algn="r">
              <a:defRPr sz="1300"/>
            </a:lvl1pPr>
          </a:lstStyle>
          <a:p>
            <a:fld id="{7CA0A5FA-4E5C-44D8-BBC2-D4B734F709EE}" type="slidenum">
              <a:rPr lang="es-MX" smtClean="0"/>
              <a:t>‹Nº›</a:t>
            </a:fld>
            <a:endParaRPr lang="es-MX" dirty="0"/>
          </a:p>
        </p:txBody>
      </p:sp>
    </p:spTree>
    <p:extLst>
      <p:ext uri="{BB962C8B-B14F-4D97-AF65-F5344CB8AC3E}">
        <p14:creationId xmlns:p14="http://schemas.microsoft.com/office/powerpoint/2010/main" val="278965661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2200430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3042613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64100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4197056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3514297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670375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1538460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737243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01907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34022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337881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4080820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696830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902566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294591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147753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Tree>
    <p:extLst>
      <p:ext uri="{BB962C8B-B14F-4D97-AF65-F5344CB8AC3E}">
        <p14:creationId xmlns:p14="http://schemas.microsoft.com/office/powerpoint/2010/main" val="3494970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30F27E33-1711-4D47-8B45-2F991EF2E9F5}" type="datetime1">
              <a:rPr lang="es-MX" smtClean="0">
                <a:solidFill>
                  <a:prstClr val="black"/>
                </a:solidFill>
              </a:rPr>
              <a:t>16/02/2023</a:t>
            </a:fld>
            <a:endParaRPr lang="es-MX" dirty="0">
              <a:solidFill>
                <a:prstClr val="black"/>
              </a:solidFill>
            </a:endParaRPr>
          </a:p>
        </p:txBody>
      </p:sp>
      <p:sp>
        <p:nvSpPr>
          <p:cNvPr id="5" name="Marcador de pie de página 4"/>
          <p:cNvSpPr>
            <a:spLocks noGrp="1"/>
          </p:cNvSpPr>
          <p:nvPr>
            <p:ph type="ftr" sz="quarter" idx="11"/>
          </p:nvPr>
        </p:nvSpPr>
        <p:spPr/>
        <p:txBody>
          <a:bodyPr/>
          <a:lstStyle/>
          <a:p>
            <a:endParaRPr lang="es-MX" dirty="0">
              <a:solidFill>
                <a:prstClr val="black"/>
              </a:solidFill>
            </a:endParaRPr>
          </a:p>
        </p:txBody>
      </p:sp>
      <p:sp>
        <p:nvSpPr>
          <p:cNvPr id="6" name="Marcador de número de diapositiva 5"/>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295077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8C59FCCA-F063-42C2-A01B-882BCA0FD3ED}" type="datetime1">
              <a:rPr lang="es-MX" smtClean="0">
                <a:solidFill>
                  <a:prstClr val="black"/>
                </a:solidFill>
              </a:rPr>
              <a:t>16/02/2023</a:t>
            </a:fld>
            <a:endParaRPr lang="es-MX" dirty="0">
              <a:solidFill>
                <a:prstClr val="black"/>
              </a:solidFill>
            </a:endParaRPr>
          </a:p>
        </p:txBody>
      </p:sp>
      <p:sp>
        <p:nvSpPr>
          <p:cNvPr id="5" name="Marcador de pie de página 4"/>
          <p:cNvSpPr>
            <a:spLocks noGrp="1"/>
          </p:cNvSpPr>
          <p:nvPr>
            <p:ph type="ftr" sz="quarter" idx="11"/>
          </p:nvPr>
        </p:nvSpPr>
        <p:spPr/>
        <p:txBody>
          <a:bodyPr/>
          <a:lstStyle/>
          <a:p>
            <a:endParaRPr lang="es-MX" dirty="0">
              <a:solidFill>
                <a:prstClr val="black"/>
              </a:solidFill>
            </a:endParaRPr>
          </a:p>
        </p:txBody>
      </p:sp>
      <p:sp>
        <p:nvSpPr>
          <p:cNvPr id="6" name="Marcador de número de diapositiva 5"/>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139309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BFD761DD-194D-469F-AE8E-B58B174F65EE}" type="datetime1">
              <a:rPr lang="es-MX" smtClean="0">
                <a:solidFill>
                  <a:prstClr val="black"/>
                </a:solidFill>
              </a:rPr>
              <a:t>16/02/2023</a:t>
            </a:fld>
            <a:endParaRPr lang="es-MX" dirty="0">
              <a:solidFill>
                <a:prstClr val="black"/>
              </a:solidFill>
            </a:endParaRPr>
          </a:p>
        </p:txBody>
      </p:sp>
      <p:sp>
        <p:nvSpPr>
          <p:cNvPr id="5" name="Marcador de pie de página 4"/>
          <p:cNvSpPr>
            <a:spLocks noGrp="1"/>
          </p:cNvSpPr>
          <p:nvPr>
            <p:ph type="ftr" sz="quarter" idx="11"/>
          </p:nvPr>
        </p:nvSpPr>
        <p:spPr/>
        <p:txBody>
          <a:bodyPr/>
          <a:lstStyle/>
          <a:p>
            <a:endParaRPr lang="es-MX" dirty="0">
              <a:solidFill>
                <a:prstClr val="black"/>
              </a:solidFill>
            </a:endParaRPr>
          </a:p>
        </p:txBody>
      </p:sp>
      <p:sp>
        <p:nvSpPr>
          <p:cNvPr id="6" name="Marcador de número de diapositiva 5"/>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163979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B749B48-DF34-4C1A-93D4-10ADD6536661}" type="datetime1">
              <a:rPr lang="es-MX" smtClean="0">
                <a:solidFill>
                  <a:prstClr val="black"/>
                </a:solidFill>
              </a:rPr>
              <a:t>16/02/2023</a:t>
            </a:fld>
            <a:endParaRPr lang="es-MX" dirty="0">
              <a:solidFill>
                <a:prstClr val="black"/>
              </a:solidFill>
            </a:endParaRPr>
          </a:p>
        </p:txBody>
      </p:sp>
      <p:sp>
        <p:nvSpPr>
          <p:cNvPr id="5" name="Marcador de pie de página 4"/>
          <p:cNvSpPr>
            <a:spLocks noGrp="1"/>
          </p:cNvSpPr>
          <p:nvPr>
            <p:ph type="ftr" sz="quarter" idx="11"/>
          </p:nvPr>
        </p:nvSpPr>
        <p:spPr/>
        <p:txBody>
          <a:bodyPr/>
          <a:lstStyle/>
          <a:p>
            <a:endParaRPr lang="es-MX" dirty="0">
              <a:solidFill>
                <a:prstClr val="black"/>
              </a:solidFill>
            </a:endParaRPr>
          </a:p>
        </p:txBody>
      </p:sp>
      <p:sp>
        <p:nvSpPr>
          <p:cNvPr id="6" name="Marcador de número de diapositiva 5"/>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287867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230522C-5BCA-48D2-BC06-094347030F8C}" type="datetime1">
              <a:rPr lang="es-MX" smtClean="0">
                <a:solidFill>
                  <a:prstClr val="black"/>
                </a:solidFill>
              </a:rPr>
              <a:t>16/02/2023</a:t>
            </a:fld>
            <a:endParaRPr lang="es-MX" dirty="0">
              <a:solidFill>
                <a:prstClr val="black"/>
              </a:solidFill>
            </a:endParaRPr>
          </a:p>
        </p:txBody>
      </p:sp>
      <p:sp>
        <p:nvSpPr>
          <p:cNvPr id="5" name="Marcador de pie de página 4"/>
          <p:cNvSpPr>
            <a:spLocks noGrp="1"/>
          </p:cNvSpPr>
          <p:nvPr>
            <p:ph type="ftr" sz="quarter" idx="11"/>
          </p:nvPr>
        </p:nvSpPr>
        <p:spPr/>
        <p:txBody>
          <a:bodyPr/>
          <a:lstStyle/>
          <a:p>
            <a:endParaRPr lang="es-MX" dirty="0">
              <a:solidFill>
                <a:prstClr val="black"/>
              </a:solidFill>
            </a:endParaRPr>
          </a:p>
        </p:txBody>
      </p:sp>
      <p:sp>
        <p:nvSpPr>
          <p:cNvPr id="6" name="Marcador de número de diapositiva 5"/>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186207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A2C3DD81-0DD4-4E7F-9932-E303B9A84F48}" type="datetime1">
              <a:rPr lang="es-MX" smtClean="0">
                <a:solidFill>
                  <a:prstClr val="black"/>
                </a:solidFill>
              </a:rPr>
              <a:t>16/02/2023</a:t>
            </a:fld>
            <a:endParaRPr lang="es-MX" dirty="0">
              <a:solidFill>
                <a:prstClr val="black"/>
              </a:solidFill>
            </a:endParaRPr>
          </a:p>
        </p:txBody>
      </p:sp>
      <p:sp>
        <p:nvSpPr>
          <p:cNvPr id="6" name="Marcador de pie de página 5"/>
          <p:cNvSpPr>
            <a:spLocks noGrp="1"/>
          </p:cNvSpPr>
          <p:nvPr>
            <p:ph type="ftr" sz="quarter" idx="11"/>
          </p:nvPr>
        </p:nvSpPr>
        <p:spPr/>
        <p:txBody>
          <a:bodyPr/>
          <a:lstStyle/>
          <a:p>
            <a:endParaRPr lang="es-MX" dirty="0">
              <a:solidFill>
                <a:prstClr val="black"/>
              </a:solidFill>
            </a:endParaRPr>
          </a:p>
        </p:txBody>
      </p:sp>
      <p:sp>
        <p:nvSpPr>
          <p:cNvPr id="7" name="Marcador de número de diapositiva 6"/>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1586313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D0D51679-9087-48D9-B829-A6C4F0547DF5}" type="datetime1">
              <a:rPr lang="es-MX" smtClean="0">
                <a:solidFill>
                  <a:prstClr val="black"/>
                </a:solidFill>
              </a:rPr>
              <a:t>16/02/2023</a:t>
            </a:fld>
            <a:endParaRPr lang="es-MX" dirty="0">
              <a:solidFill>
                <a:prstClr val="black"/>
              </a:solidFill>
            </a:endParaRPr>
          </a:p>
        </p:txBody>
      </p:sp>
      <p:sp>
        <p:nvSpPr>
          <p:cNvPr id="8" name="Marcador de pie de página 7"/>
          <p:cNvSpPr>
            <a:spLocks noGrp="1"/>
          </p:cNvSpPr>
          <p:nvPr>
            <p:ph type="ftr" sz="quarter" idx="11"/>
          </p:nvPr>
        </p:nvSpPr>
        <p:spPr/>
        <p:txBody>
          <a:bodyPr/>
          <a:lstStyle/>
          <a:p>
            <a:endParaRPr lang="es-MX" dirty="0">
              <a:solidFill>
                <a:prstClr val="black"/>
              </a:solidFill>
            </a:endParaRPr>
          </a:p>
        </p:txBody>
      </p:sp>
      <p:sp>
        <p:nvSpPr>
          <p:cNvPr id="9" name="Marcador de número de diapositiva 8"/>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62670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112BA6E0-D92E-40EC-8422-26ABE705C4DA}" type="datetime1">
              <a:rPr lang="es-MX" smtClean="0"/>
              <a:t>16/02/2023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EFCA2C4-9BBA-42D6-997B-16D040C35DE8}" type="slidenum">
              <a:rPr lang="es-MX" smtClean="0"/>
              <a:t>‹Nº›</a:t>
            </a:fld>
            <a:endParaRPr lang="es-MX"/>
          </a:p>
        </p:txBody>
      </p:sp>
    </p:spTree>
    <p:extLst>
      <p:ext uri="{BB962C8B-B14F-4D97-AF65-F5344CB8AC3E}">
        <p14:creationId xmlns:p14="http://schemas.microsoft.com/office/powerpoint/2010/main" val="198813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3BED65-3DDE-4769-9334-0FEB0656AE08}" type="datetime1">
              <a:rPr lang="es-MX" smtClean="0">
                <a:solidFill>
                  <a:prstClr val="black"/>
                </a:solidFill>
              </a:rPr>
              <a:t>16/02/2023</a:t>
            </a:fld>
            <a:endParaRPr lang="es-MX" dirty="0">
              <a:solidFill>
                <a:prstClr val="black"/>
              </a:solidFill>
            </a:endParaRPr>
          </a:p>
        </p:txBody>
      </p:sp>
      <p:sp>
        <p:nvSpPr>
          <p:cNvPr id="3" name="Marcador de pie de página 2"/>
          <p:cNvSpPr>
            <a:spLocks noGrp="1"/>
          </p:cNvSpPr>
          <p:nvPr>
            <p:ph type="ftr" sz="quarter" idx="11"/>
          </p:nvPr>
        </p:nvSpPr>
        <p:spPr/>
        <p:txBody>
          <a:bodyPr/>
          <a:lstStyle/>
          <a:p>
            <a:endParaRPr lang="es-MX" dirty="0">
              <a:solidFill>
                <a:prstClr val="black"/>
              </a:solidFill>
            </a:endParaRPr>
          </a:p>
        </p:txBody>
      </p:sp>
      <p:sp>
        <p:nvSpPr>
          <p:cNvPr id="4" name="Marcador de número de diapositiva 3"/>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858723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5BC58BB-297A-4175-8943-3DC5DE789FB0}" type="datetime1">
              <a:rPr lang="es-MX" smtClean="0">
                <a:solidFill>
                  <a:prstClr val="black"/>
                </a:solidFill>
              </a:rPr>
              <a:t>16/02/2023</a:t>
            </a:fld>
            <a:endParaRPr lang="es-MX" dirty="0">
              <a:solidFill>
                <a:prstClr val="black"/>
              </a:solidFill>
            </a:endParaRPr>
          </a:p>
        </p:txBody>
      </p:sp>
      <p:sp>
        <p:nvSpPr>
          <p:cNvPr id="6" name="Marcador de pie de página 5"/>
          <p:cNvSpPr>
            <a:spLocks noGrp="1"/>
          </p:cNvSpPr>
          <p:nvPr>
            <p:ph type="ftr" sz="quarter" idx="11"/>
          </p:nvPr>
        </p:nvSpPr>
        <p:spPr/>
        <p:txBody>
          <a:bodyPr/>
          <a:lstStyle/>
          <a:p>
            <a:endParaRPr lang="es-MX" dirty="0">
              <a:solidFill>
                <a:prstClr val="black"/>
              </a:solidFill>
            </a:endParaRPr>
          </a:p>
        </p:txBody>
      </p:sp>
      <p:sp>
        <p:nvSpPr>
          <p:cNvPr id="7" name="Marcador de número de diapositiva 6"/>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4244761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18B1718-F400-4E3F-9A08-EA4540558035}" type="datetime1">
              <a:rPr lang="es-MX" smtClean="0">
                <a:solidFill>
                  <a:prstClr val="black"/>
                </a:solidFill>
              </a:rPr>
              <a:t>16/02/2023</a:t>
            </a:fld>
            <a:endParaRPr lang="es-MX" dirty="0">
              <a:solidFill>
                <a:prstClr val="black"/>
              </a:solidFill>
            </a:endParaRPr>
          </a:p>
        </p:txBody>
      </p:sp>
      <p:sp>
        <p:nvSpPr>
          <p:cNvPr id="6" name="Marcador de pie de página 5"/>
          <p:cNvSpPr>
            <a:spLocks noGrp="1"/>
          </p:cNvSpPr>
          <p:nvPr>
            <p:ph type="ftr" sz="quarter" idx="11"/>
          </p:nvPr>
        </p:nvSpPr>
        <p:spPr/>
        <p:txBody>
          <a:bodyPr/>
          <a:lstStyle/>
          <a:p>
            <a:endParaRPr lang="es-MX" dirty="0">
              <a:solidFill>
                <a:prstClr val="black"/>
              </a:solidFill>
            </a:endParaRPr>
          </a:p>
        </p:txBody>
      </p:sp>
      <p:sp>
        <p:nvSpPr>
          <p:cNvPr id="7" name="Marcador de número de diapositiva 6"/>
          <p:cNvSpPr>
            <a:spLocks noGrp="1"/>
          </p:cNvSpPr>
          <p:nvPr>
            <p:ph type="sldNum" sz="quarter" idx="12"/>
          </p:nvPr>
        </p:nvSpPr>
        <p:spPr/>
        <p:txBody>
          <a:bodyPr/>
          <a:lstStyle/>
          <a:p>
            <a:fld id="{84C6A5C5-6D65-4452-B72D-2C279134462C}" type="slidenum">
              <a:rPr lang="es-MX" smtClean="0">
                <a:solidFill>
                  <a:prstClr val="black"/>
                </a:solidFill>
              </a:rPr>
              <a:pPr/>
              <a:t>‹Nº›</a:t>
            </a:fld>
            <a:endParaRPr lang="es-MX" dirty="0">
              <a:solidFill>
                <a:prstClr val="black"/>
              </a:solidFill>
            </a:endParaRPr>
          </a:p>
        </p:txBody>
      </p:sp>
    </p:spTree>
    <p:extLst>
      <p:ext uri="{BB962C8B-B14F-4D97-AF65-F5344CB8AC3E}">
        <p14:creationId xmlns:p14="http://schemas.microsoft.com/office/powerpoint/2010/main" val="162546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F3C0B77-01F5-45D9-86DD-44232131B58D}" type="datetime1">
              <a:rPr lang="es-MX" smtClean="0"/>
              <a:t>16/02/2023</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FCA2C4-9BBA-42D6-997B-16D040C35DE8}" type="slidenum">
              <a:rPr lang="es-MX" smtClean="0"/>
              <a:t>‹Nº›</a:t>
            </a:fld>
            <a:endParaRPr lang="es-MX"/>
          </a:p>
        </p:txBody>
      </p:sp>
    </p:spTree>
    <p:extLst>
      <p:ext uri="{BB962C8B-B14F-4D97-AF65-F5344CB8AC3E}">
        <p14:creationId xmlns:p14="http://schemas.microsoft.com/office/powerpoint/2010/main" val="331194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png"/><Relationship Id="rId9" Type="http://schemas.microsoft.com/office/2007/relationships/diagramDrawing" Target="../diagrams/drawing2.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2.png"/><Relationship Id="rId9" Type="http://schemas.microsoft.com/office/2007/relationships/diagramDrawing" Target="../diagrams/drawing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13 CuadroTexto"/>
          <p:cNvSpPr txBox="1"/>
          <p:nvPr/>
        </p:nvSpPr>
        <p:spPr>
          <a:xfrm>
            <a:off x="1461576" y="1416279"/>
            <a:ext cx="6461641" cy="3046988"/>
          </a:xfrm>
          <a:prstGeom prst="rect">
            <a:avLst/>
          </a:prstGeom>
          <a:noFill/>
        </p:spPr>
        <p:txBody>
          <a:bodyPr wrap="none" rtlCol="0">
            <a:spAutoFit/>
          </a:bodyPr>
          <a:lstStyle/>
          <a:p>
            <a:pPr algn="ctr"/>
            <a:r>
              <a:rPr lang="es-MX" sz="4800" b="1" dirty="0">
                <a:solidFill>
                  <a:srgbClr val="002060"/>
                </a:solidFill>
                <a:latin typeface="Arial Black" panose="020B0A04020102020204" pitchFamily="34" charset="0"/>
                <a:cs typeface="Times New Roman" panose="02020603050405020304" pitchFamily="18" charset="0"/>
              </a:rPr>
              <a:t>Dirección General </a:t>
            </a:r>
          </a:p>
          <a:p>
            <a:pPr algn="ctr"/>
            <a:r>
              <a:rPr lang="es-MX" sz="4800" b="1" dirty="0">
                <a:solidFill>
                  <a:srgbClr val="002060"/>
                </a:solidFill>
                <a:latin typeface="Arial Black" panose="020B0A04020102020204" pitchFamily="34" charset="0"/>
                <a:cs typeface="Times New Roman" panose="02020603050405020304" pitchFamily="18" charset="0"/>
              </a:rPr>
              <a:t>de </a:t>
            </a:r>
          </a:p>
          <a:p>
            <a:pPr algn="ctr"/>
            <a:r>
              <a:rPr lang="es-MX" sz="4800" b="1" dirty="0">
                <a:solidFill>
                  <a:srgbClr val="002060"/>
                </a:solidFill>
                <a:latin typeface="Arial Black" panose="020B0A04020102020204" pitchFamily="34" charset="0"/>
                <a:cs typeface="Times New Roman" panose="02020603050405020304" pitchFamily="18" charset="0"/>
              </a:rPr>
              <a:t>Personal</a:t>
            </a:r>
          </a:p>
          <a:p>
            <a:pPr algn="ctr"/>
            <a:r>
              <a:rPr lang="es-MX" sz="4800" b="1" i="1" dirty="0">
                <a:solidFill>
                  <a:srgbClr val="CC9900"/>
                </a:solidFill>
                <a:latin typeface="+mj-lt"/>
                <a:cs typeface="Times New Roman" panose="02020603050405020304" pitchFamily="18" charset="0"/>
              </a:rPr>
              <a:t>Inducción a Directores</a:t>
            </a:r>
          </a:p>
        </p:txBody>
      </p:sp>
      <p:sp>
        <p:nvSpPr>
          <p:cNvPr id="11" name="CuadroTexto 10"/>
          <p:cNvSpPr txBox="1"/>
          <p:nvPr/>
        </p:nvSpPr>
        <p:spPr>
          <a:xfrm>
            <a:off x="6012160" y="5963016"/>
            <a:ext cx="2952328" cy="369332"/>
          </a:xfrm>
          <a:prstGeom prst="rect">
            <a:avLst/>
          </a:prstGeom>
          <a:noFill/>
        </p:spPr>
        <p:txBody>
          <a:bodyPr wrap="square" rtlCol="0">
            <a:spAutoFit/>
          </a:bodyPr>
          <a:lstStyle/>
          <a:p>
            <a:pPr algn="r"/>
            <a:r>
              <a:rPr lang="es-MX" dirty="0">
                <a:ln w="0"/>
                <a:effectLst>
                  <a:outerShdw blurRad="38100" dist="19050" dir="2700000" algn="tl" rotWithShape="0">
                    <a:schemeClr val="dk1">
                      <a:alpha val="40000"/>
                    </a:schemeClr>
                  </a:outerShdw>
                </a:effectLst>
              </a:rPr>
              <a:t>Dependencia de servicio</a:t>
            </a:r>
          </a:p>
        </p:txBody>
      </p:sp>
      <p:sp>
        <p:nvSpPr>
          <p:cNvPr id="12" name="Marcador de número de diapositiva 11">
            <a:extLst>
              <a:ext uri="{FF2B5EF4-FFF2-40B4-BE49-F238E27FC236}">
                <a16:creationId xmlns:a16="http://schemas.microsoft.com/office/drawing/2014/main" id="{224B5EE0-F612-5105-B389-40D5F52F46F2}"/>
              </a:ext>
            </a:extLst>
          </p:cNvPr>
          <p:cNvSpPr>
            <a:spLocks noGrp="1"/>
          </p:cNvSpPr>
          <p:nvPr>
            <p:ph type="sldNum" sz="quarter" idx="12"/>
          </p:nvPr>
        </p:nvSpPr>
        <p:spPr/>
        <p:txBody>
          <a:bodyPr/>
          <a:lstStyle/>
          <a:p>
            <a:fld id="{84C6A5C5-6D65-4452-B72D-2C279134462C}" type="slidenum">
              <a:rPr lang="es-MX" smtClean="0">
                <a:solidFill>
                  <a:prstClr val="black"/>
                </a:solidFill>
              </a:rPr>
              <a:pPr/>
              <a:t>1</a:t>
            </a:fld>
            <a:endParaRPr lang="es-MX" dirty="0">
              <a:solidFill>
                <a:prstClr val="black"/>
              </a:solidFill>
            </a:endParaRPr>
          </a:p>
        </p:txBody>
      </p:sp>
    </p:spTree>
    <p:extLst>
      <p:ext uri="{BB962C8B-B14F-4D97-AF65-F5344CB8AC3E}">
        <p14:creationId xmlns:p14="http://schemas.microsoft.com/office/powerpoint/2010/main" val="2948642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10 Rectángulo"/>
          <p:cNvSpPr/>
          <p:nvPr/>
        </p:nvSpPr>
        <p:spPr>
          <a:xfrm>
            <a:off x="2326746" y="713333"/>
            <a:ext cx="4549643" cy="523220"/>
          </a:xfrm>
          <a:prstGeom prst="rect">
            <a:avLst/>
          </a:prstGeom>
          <a:noFill/>
        </p:spPr>
        <p:txBody>
          <a:bodyPr wrap="none" rtlCol="0">
            <a:spAutoFit/>
          </a:bodyPr>
          <a:lstStyle/>
          <a:p>
            <a:r>
              <a:rPr lang="es-MX" sz="2600" b="1" dirty="0">
                <a:latin typeface="Arial" panose="020B0604020202020204" pitchFamily="34" charset="0"/>
                <a:cs typeface="Arial" panose="020B0604020202020204" pitchFamily="34" charset="0"/>
              </a:rPr>
              <a:t>(PETICIONES SINDICALES</a:t>
            </a:r>
            <a:r>
              <a:rPr lang="es-MX" sz="2800" b="1" dirty="0">
                <a:latin typeface="Arial" panose="020B0604020202020204" pitchFamily="34" charset="0"/>
                <a:cs typeface="Arial" panose="020B0604020202020204" pitchFamily="34" charset="0"/>
              </a:rPr>
              <a:t>)</a:t>
            </a:r>
          </a:p>
        </p:txBody>
      </p:sp>
      <p:sp>
        <p:nvSpPr>
          <p:cNvPr id="14" name="2 Marcador de contenido"/>
          <p:cNvSpPr txBox="1">
            <a:spLocks/>
          </p:cNvSpPr>
          <p:nvPr/>
        </p:nvSpPr>
        <p:spPr>
          <a:xfrm>
            <a:off x="177363" y="1144487"/>
            <a:ext cx="8859133" cy="532161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3400"/>
              </a:lnSpc>
            </a:pPr>
            <a:r>
              <a:rPr lang="es-MX" sz="2200" dirty="0">
                <a:latin typeface="Arial Narrow" panose="020B0606020202030204" pitchFamily="34" charset="0"/>
              </a:rPr>
              <a:t>Dar respuesta por escrito a los planteamientos o peticiones sindicales en el término de 48 horas.</a:t>
            </a:r>
          </a:p>
          <a:p>
            <a:pPr>
              <a:lnSpc>
                <a:spcPts val="3400"/>
              </a:lnSpc>
            </a:pPr>
            <a:r>
              <a:rPr lang="es-MX" sz="2200" dirty="0">
                <a:latin typeface="Arial Narrow" panose="020B0606020202030204" pitchFamily="34" charset="0"/>
              </a:rPr>
              <a:t>No atender aspectos de naturaleza académica con el STUNAM.</a:t>
            </a:r>
          </a:p>
          <a:p>
            <a:pPr>
              <a:lnSpc>
                <a:spcPts val="3400"/>
              </a:lnSpc>
            </a:pPr>
            <a:r>
              <a:rPr lang="es-MX" sz="2200" dirty="0">
                <a:latin typeface="Arial Narrow" panose="020B0606020202030204" pitchFamily="34" charset="0"/>
              </a:rPr>
              <a:t>Cumplir con los compromisos derivados del CCT y demás normativa aplicable.</a:t>
            </a:r>
          </a:p>
          <a:p>
            <a:pPr>
              <a:lnSpc>
                <a:spcPts val="3400"/>
              </a:lnSpc>
            </a:pPr>
            <a:r>
              <a:rPr lang="es-MX" sz="2200" dirty="0">
                <a:latin typeface="Arial Narrow" panose="020B0606020202030204" pitchFamily="34" charset="0"/>
              </a:rPr>
              <a:t>Constituir las subcomisiones mixtas contractuales.</a:t>
            </a:r>
          </a:p>
          <a:p>
            <a:pPr>
              <a:lnSpc>
                <a:spcPts val="3400"/>
              </a:lnSpc>
            </a:pPr>
            <a:r>
              <a:rPr lang="es-MX" sz="2200" dirty="0">
                <a:latin typeface="Arial Narrow" panose="020B0606020202030204" pitchFamily="34" charset="0"/>
              </a:rPr>
              <a:t>No asumir compromisos que impliquen recursos presupuestales como: creaciones de plazas, medias plazas, entre otros.</a:t>
            </a:r>
          </a:p>
          <a:p>
            <a:pPr>
              <a:lnSpc>
                <a:spcPts val="3400"/>
              </a:lnSpc>
            </a:pPr>
            <a:r>
              <a:rPr lang="es-MX" sz="2200" dirty="0">
                <a:latin typeface="Arial Narrow" panose="020B0606020202030204" pitchFamily="34" charset="0"/>
              </a:rPr>
              <a:t>Respetar la materia de trabajo reservada para el personal administrativo de base.</a:t>
            </a:r>
          </a:p>
          <a:p>
            <a:pPr>
              <a:lnSpc>
                <a:spcPts val="3400"/>
              </a:lnSpc>
            </a:pPr>
            <a:r>
              <a:rPr lang="es-MX" sz="2200" dirty="0">
                <a:latin typeface="Arial Narrow" panose="020B0606020202030204" pitchFamily="34" charset="0"/>
              </a:rPr>
              <a:t>Cumplir lo relativo al reglamento de labores de conservación y mantenimiento (Cláusula 15 del CCT).</a:t>
            </a:r>
          </a:p>
          <a:p>
            <a:pPr>
              <a:lnSpc>
                <a:spcPts val="3400"/>
              </a:lnSpc>
            </a:pPr>
            <a:r>
              <a:rPr lang="es-MX" sz="2200" dirty="0">
                <a:latin typeface="Arial Narrow" panose="020B0606020202030204" pitchFamily="34" charset="0"/>
              </a:rPr>
              <a:t>Cumplir lo relativo a tiempo extraordinario (Cláusula 29 del CCT).</a:t>
            </a:r>
          </a:p>
        </p:txBody>
      </p:sp>
      <p:sp>
        <p:nvSpPr>
          <p:cNvPr id="15" name="14 CuadroTexto"/>
          <p:cNvSpPr txBox="1"/>
          <p:nvPr/>
        </p:nvSpPr>
        <p:spPr>
          <a:xfrm>
            <a:off x="2029088" y="332656"/>
            <a:ext cx="5106975" cy="553998"/>
          </a:xfrm>
          <a:prstGeom prst="rect">
            <a:avLst/>
          </a:prstGeom>
          <a:noFill/>
        </p:spPr>
        <p:txBody>
          <a:bodyPr wrap="square" rtlCol="0">
            <a:spAutoFit/>
          </a:bodyPr>
          <a:lstStyle>
            <a:defPPr>
              <a:defRPr lang="es-MX"/>
            </a:defPPr>
            <a:lvl1pPr algn="ctr">
              <a:defRPr sz="3000">
                <a:solidFill>
                  <a:srgbClr val="002060"/>
                </a:solidFill>
                <a:latin typeface="Arial Black" panose="020B0A04020102020204" pitchFamily="34" charset="0"/>
              </a:defRPr>
            </a:lvl1pPr>
          </a:lstStyle>
          <a:p>
            <a:r>
              <a:rPr lang="es-MX" dirty="0"/>
              <a:t>AGENDA SINDICAL</a:t>
            </a:r>
          </a:p>
        </p:txBody>
      </p:sp>
      <p:sp>
        <p:nvSpPr>
          <p:cNvPr id="12" name="Marcador de número de diapositiva 11">
            <a:extLst>
              <a:ext uri="{FF2B5EF4-FFF2-40B4-BE49-F238E27FC236}">
                <a16:creationId xmlns:a16="http://schemas.microsoft.com/office/drawing/2014/main" id="{73C9D67B-7DFF-FFED-C779-C6049D053741}"/>
              </a:ext>
            </a:extLst>
          </p:cNvPr>
          <p:cNvSpPr>
            <a:spLocks noGrp="1"/>
          </p:cNvSpPr>
          <p:nvPr>
            <p:ph type="sldNum" sz="quarter" idx="12"/>
          </p:nvPr>
        </p:nvSpPr>
        <p:spPr/>
        <p:txBody>
          <a:bodyPr/>
          <a:lstStyle/>
          <a:p>
            <a:fld id="{84C6A5C5-6D65-4452-B72D-2C279134462C}" type="slidenum">
              <a:rPr lang="es-MX" smtClean="0">
                <a:solidFill>
                  <a:prstClr val="black"/>
                </a:solidFill>
              </a:rPr>
              <a:pPr/>
              <a:t>10</a:t>
            </a:fld>
            <a:endParaRPr lang="es-MX" dirty="0">
              <a:solidFill>
                <a:prstClr val="black"/>
              </a:solidFill>
            </a:endParaRPr>
          </a:p>
        </p:txBody>
      </p:sp>
    </p:spTree>
    <p:extLst>
      <p:ext uri="{BB962C8B-B14F-4D97-AF65-F5344CB8AC3E}">
        <p14:creationId xmlns:p14="http://schemas.microsoft.com/office/powerpoint/2010/main" val="291388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4" name="13 Diagrama"/>
          <p:cNvGraphicFramePr/>
          <p:nvPr>
            <p:extLst>
              <p:ext uri="{D42A27DB-BD31-4B8C-83A1-F6EECF244321}">
                <p14:modId xmlns:p14="http://schemas.microsoft.com/office/powerpoint/2010/main" val="2423397377"/>
              </p:ext>
            </p:extLst>
          </p:nvPr>
        </p:nvGraphicFramePr>
        <p:xfrm>
          <a:off x="683568" y="1628800"/>
          <a:ext cx="8064896" cy="462942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15 CuadroTexto"/>
          <p:cNvSpPr txBox="1"/>
          <p:nvPr/>
        </p:nvSpPr>
        <p:spPr>
          <a:xfrm>
            <a:off x="539552" y="469121"/>
            <a:ext cx="7992888" cy="1015663"/>
          </a:xfrm>
          <a:prstGeom prst="rect">
            <a:avLst/>
          </a:prstGeom>
          <a:noFill/>
        </p:spPr>
        <p:txBody>
          <a:bodyPr wrap="square" rtlCol="0">
            <a:spAutoFit/>
          </a:bodyPr>
          <a:lstStyle>
            <a:defPPr>
              <a:defRPr lang="es-MX"/>
            </a:defPPr>
            <a:lvl1pPr algn="ctr">
              <a:defRPr sz="3000">
                <a:solidFill>
                  <a:srgbClr val="002060"/>
                </a:solidFill>
                <a:latin typeface="Arial Black" panose="020B0A04020102020204" pitchFamily="34" charset="0"/>
              </a:defRPr>
            </a:lvl1pPr>
          </a:lstStyle>
          <a:p>
            <a:r>
              <a:rPr lang="es-MX" dirty="0"/>
              <a:t>COMISIÓN MIXTA PERMANENTE DE TABULADORES</a:t>
            </a:r>
          </a:p>
        </p:txBody>
      </p:sp>
      <p:sp>
        <p:nvSpPr>
          <p:cNvPr id="11" name="Marcador de número de diapositiva 10">
            <a:extLst>
              <a:ext uri="{FF2B5EF4-FFF2-40B4-BE49-F238E27FC236}">
                <a16:creationId xmlns:a16="http://schemas.microsoft.com/office/drawing/2014/main" id="{5C43C365-9A60-325B-1910-DF2EE2D3ADB3}"/>
              </a:ext>
            </a:extLst>
          </p:cNvPr>
          <p:cNvSpPr>
            <a:spLocks noGrp="1"/>
          </p:cNvSpPr>
          <p:nvPr>
            <p:ph type="sldNum" sz="quarter" idx="12"/>
          </p:nvPr>
        </p:nvSpPr>
        <p:spPr/>
        <p:txBody>
          <a:bodyPr/>
          <a:lstStyle/>
          <a:p>
            <a:fld id="{84C6A5C5-6D65-4452-B72D-2C279134462C}" type="slidenum">
              <a:rPr lang="es-MX" smtClean="0">
                <a:solidFill>
                  <a:prstClr val="black"/>
                </a:solidFill>
              </a:rPr>
              <a:pPr/>
              <a:t>11</a:t>
            </a:fld>
            <a:endParaRPr lang="es-MX" dirty="0">
              <a:solidFill>
                <a:prstClr val="black"/>
              </a:solidFill>
            </a:endParaRPr>
          </a:p>
        </p:txBody>
      </p:sp>
    </p:spTree>
    <p:extLst>
      <p:ext uri="{BB962C8B-B14F-4D97-AF65-F5344CB8AC3E}">
        <p14:creationId xmlns:p14="http://schemas.microsoft.com/office/powerpoint/2010/main" val="305545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4" name="13 Diagrama"/>
          <p:cNvGraphicFramePr/>
          <p:nvPr>
            <p:extLst>
              <p:ext uri="{D42A27DB-BD31-4B8C-83A1-F6EECF244321}">
                <p14:modId xmlns:p14="http://schemas.microsoft.com/office/powerpoint/2010/main" val="491193018"/>
              </p:ext>
            </p:extLst>
          </p:nvPr>
        </p:nvGraphicFramePr>
        <p:xfrm>
          <a:off x="628802" y="1484784"/>
          <a:ext cx="8335686" cy="52148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6" name="15 CuadroTexto"/>
          <p:cNvSpPr txBox="1"/>
          <p:nvPr/>
        </p:nvSpPr>
        <p:spPr>
          <a:xfrm>
            <a:off x="575556" y="469121"/>
            <a:ext cx="7992888" cy="1015663"/>
          </a:xfrm>
          <a:prstGeom prst="rect">
            <a:avLst/>
          </a:prstGeom>
          <a:noFill/>
        </p:spPr>
        <p:txBody>
          <a:bodyPr wrap="square" rtlCol="0">
            <a:spAutoFit/>
          </a:bodyPr>
          <a:lstStyle>
            <a:defPPr>
              <a:defRPr lang="es-MX"/>
            </a:defPPr>
            <a:lvl1pPr algn="ctr">
              <a:defRPr sz="3000">
                <a:solidFill>
                  <a:srgbClr val="002060"/>
                </a:solidFill>
                <a:latin typeface="Arial Black" panose="020B0A04020102020204" pitchFamily="34" charset="0"/>
              </a:defRPr>
            </a:lvl1pPr>
          </a:lstStyle>
          <a:p>
            <a:r>
              <a:rPr lang="es-MX" dirty="0"/>
              <a:t>COMISIÓN MIXTA PERMANENTE DE CONCILIACIÓN</a:t>
            </a:r>
          </a:p>
        </p:txBody>
      </p:sp>
      <p:sp>
        <p:nvSpPr>
          <p:cNvPr id="11" name="Marcador de número de diapositiva 10">
            <a:extLst>
              <a:ext uri="{FF2B5EF4-FFF2-40B4-BE49-F238E27FC236}">
                <a16:creationId xmlns:a16="http://schemas.microsoft.com/office/drawing/2014/main" id="{18B8303A-370F-9A9B-695A-DAF66180A398}"/>
              </a:ext>
            </a:extLst>
          </p:cNvPr>
          <p:cNvSpPr>
            <a:spLocks noGrp="1"/>
          </p:cNvSpPr>
          <p:nvPr>
            <p:ph type="sldNum" sz="quarter" idx="12"/>
          </p:nvPr>
        </p:nvSpPr>
        <p:spPr/>
        <p:txBody>
          <a:bodyPr/>
          <a:lstStyle/>
          <a:p>
            <a:fld id="{84C6A5C5-6D65-4452-B72D-2C279134462C}" type="slidenum">
              <a:rPr lang="es-MX" smtClean="0">
                <a:solidFill>
                  <a:prstClr val="black"/>
                </a:solidFill>
              </a:rPr>
              <a:pPr/>
              <a:t>12</a:t>
            </a:fld>
            <a:endParaRPr lang="es-MX" dirty="0">
              <a:solidFill>
                <a:prstClr val="black"/>
              </a:solidFill>
            </a:endParaRPr>
          </a:p>
        </p:txBody>
      </p:sp>
    </p:spTree>
    <p:extLst>
      <p:ext uri="{BB962C8B-B14F-4D97-AF65-F5344CB8AC3E}">
        <p14:creationId xmlns:p14="http://schemas.microsoft.com/office/powerpoint/2010/main" val="354882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11 Diagrama"/>
          <p:cNvGraphicFramePr/>
          <p:nvPr>
            <p:extLst>
              <p:ext uri="{D42A27DB-BD31-4B8C-83A1-F6EECF244321}">
                <p14:modId xmlns:p14="http://schemas.microsoft.com/office/powerpoint/2010/main" val="4035771117"/>
              </p:ext>
            </p:extLst>
          </p:nvPr>
        </p:nvGraphicFramePr>
        <p:xfrm>
          <a:off x="467544" y="1556791"/>
          <a:ext cx="8352928" cy="51845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 name="13 CuadroTexto"/>
          <p:cNvSpPr txBox="1"/>
          <p:nvPr/>
        </p:nvSpPr>
        <p:spPr>
          <a:xfrm>
            <a:off x="575556" y="469121"/>
            <a:ext cx="7992888" cy="1015663"/>
          </a:xfrm>
          <a:prstGeom prst="rect">
            <a:avLst/>
          </a:prstGeom>
          <a:noFill/>
        </p:spPr>
        <p:txBody>
          <a:bodyPr wrap="square" rtlCol="0">
            <a:spAutoFit/>
          </a:bodyPr>
          <a:lstStyle>
            <a:defPPr>
              <a:defRPr lang="es-MX"/>
            </a:defPPr>
            <a:lvl1pPr algn="ctr">
              <a:defRPr sz="3000">
                <a:solidFill>
                  <a:srgbClr val="002060"/>
                </a:solidFill>
                <a:latin typeface="Arial Black" panose="020B0A04020102020204" pitchFamily="34" charset="0"/>
              </a:defRPr>
            </a:lvl1pPr>
          </a:lstStyle>
          <a:p>
            <a:r>
              <a:rPr lang="es-MX" dirty="0"/>
              <a:t>COMISIÓN MIXTA PERMANENTE DE CONCILIACIÓN</a:t>
            </a:r>
          </a:p>
        </p:txBody>
      </p:sp>
      <p:sp>
        <p:nvSpPr>
          <p:cNvPr id="11" name="Marcador de número de diapositiva 10">
            <a:extLst>
              <a:ext uri="{FF2B5EF4-FFF2-40B4-BE49-F238E27FC236}">
                <a16:creationId xmlns:a16="http://schemas.microsoft.com/office/drawing/2014/main" id="{E3F236F1-0685-A7BA-6662-4F78DF72F452}"/>
              </a:ext>
            </a:extLst>
          </p:cNvPr>
          <p:cNvSpPr>
            <a:spLocks noGrp="1"/>
          </p:cNvSpPr>
          <p:nvPr>
            <p:ph type="sldNum" sz="quarter" idx="12"/>
          </p:nvPr>
        </p:nvSpPr>
        <p:spPr/>
        <p:txBody>
          <a:bodyPr/>
          <a:lstStyle/>
          <a:p>
            <a:fld id="{84C6A5C5-6D65-4452-B72D-2C279134462C}" type="slidenum">
              <a:rPr lang="es-MX" smtClean="0">
                <a:solidFill>
                  <a:prstClr val="black"/>
                </a:solidFill>
              </a:rPr>
              <a:pPr/>
              <a:t>13</a:t>
            </a:fld>
            <a:endParaRPr lang="es-MX" dirty="0">
              <a:solidFill>
                <a:prstClr val="black"/>
              </a:solidFill>
            </a:endParaRPr>
          </a:p>
        </p:txBody>
      </p:sp>
    </p:spTree>
    <p:extLst>
      <p:ext uri="{BB962C8B-B14F-4D97-AF65-F5344CB8AC3E}">
        <p14:creationId xmlns:p14="http://schemas.microsoft.com/office/powerpoint/2010/main" val="3023332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19 Rectángulo"/>
          <p:cNvSpPr/>
          <p:nvPr/>
        </p:nvSpPr>
        <p:spPr>
          <a:xfrm>
            <a:off x="539501" y="5372894"/>
            <a:ext cx="1536700" cy="1081088"/>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DEPENDENCIA SOLICITA  A SRÍA.  GRAL. DEL STUNAM PROPORCIONE PERSONAL</a:t>
            </a:r>
          </a:p>
        </p:txBody>
      </p:sp>
      <p:grpSp>
        <p:nvGrpSpPr>
          <p:cNvPr id="47" name="46 Grupo"/>
          <p:cNvGrpSpPr/>
          <p:nvPr/>
        </p:nvGrpSpPr>
        <p:grpSpPr>
          <a:xfrm>
            <a:off x="539500" y="1196752"/>
            <a:ext cx="8352979" cy="5007993"/>
            <a:chOff x="539501" y="1701007"/>
            <a:chExt cx="7129463" cy="4503737"/>
          </a:xfrm>
        </p:grpSpPr>
        <p:sp>
          <p:nvSpPr>
            <p:cNvPr id="16" name="15 Rectángulo"/>
            <p:cNvSpPr/>
            <p:nvPr/>
          </p:nvSpPr>
          <p:spPr>
            <a:xfrm>
              <a:off x="539501" y="1701007"/>
              <a:ext cx="1535113" cy="828675"/>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DETECTADA LA NECESIDAD, SE ELABORA PETICIÓN A LA DELEGACIÓN SINDICAL</a:t>
              </a:r>
            </a:p>
          </p:txBody>
        </p:sp>
        <p:sp>
          <p:nvSpPr>
            <p:cNvPr id="18" name="17 Rectángulo"/>
            <p:cNvSpPr/>
            <p:nvPr/>
          </p:nvSpPr>
          <p:spPr>
            <a:xfrm>
              <a:off x="539501" y="3004344"/>
              <a:ext cx="1535113" cy="857250"/>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EL SINDICATO VERIFICA SI CUENTA CON EL PERSONAL IDÓNEO</a:t>
              </a:r>
            </a:p>
          </p:txBody>
        </p:sp>
        <p:sp>
          <p:nvSpPr>
            <p:cNvPr id="19" name="18 Rectángulo"/>
            <p:cNvSpPr/>
            <p:nvPr/>
          </p:nvSpPr>
          <p:spPr>
            <a:xfrm>
              <a:off x="5940176" y="1701007"/>
              <a:ext cx="1728788" cy="1093787"/>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EMITE RESPUESTA, REALIZA LOS TRABAJOS  FUERA DE SU JORNADA DE TRABAJO  BAJO LA MODALIDAD DE PRECIOS UNITARIOS. ART 22</a:t>
              </a:r>
            </a:p>
          </p:txBody>
        </p:sp>
        <p:sp>
          <p:nvSpPr>
            <p:cNvPr id="21" name="20 Rectángulo"/>
            <p:cNvSpPr/>
            <p:nvPr/>
          </p:nvSpPr>
          <p:spPr>
            <a:xfrm>
              <a:off x="5940176" y="4153694"/>
              <a:ext cx="1728788" cy="1541463"/>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DEPENDENCIA  SOLICITA  A LA COMISIÓN EMITA EL ACUERDO CORRESPONDIENTE LIBERANDO LOS TRABAJOS PARA SER REALIZADOS POR EMPRESAS EXTERNAS</a:t>
              </a:r>
            </a:p>
            <a:p>
              <a:pPr algn="ctr">
                <a:defRPr/>
              </a:pPr>
              <a:r>
                <a:rPr lang="es-MX" sz="1100" b="1" dirty="0">
                  <a:latin typeface="Arial Narrow" pitchFamily="34" charset="0"/>
                  <a:cs typeface="Arial" pitchFamily="34" charset="0"/>
                </a:rPr>
                <a:t>ART 26</a:t>
              </a:r>
            </a:p>
          </p:txBody>
        </p:sp>
        <p:sp>
          <p:nvSpPr>
            <p:cNvPr id="22" name="21 Rectángulo"/>
            <p:cNvSpPr/>
            <p:nvPr/>
          </p:nvSpPr>
          <p:spPr>
            <a:xfrm>
              <a:off x="5949701" y="2917032"/>
              <a:ext cx="1719263" cy="908050"/>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REALIZA LOS TRABAJOS REQUERIDOS POR LA DEPENDENCIA DENTRO DE LA JORNADA NORMAL DE LABORES</a:t>
              </a:r>
            </a:p>
          </p:txBody>
        </p:sp>
        <p:cxnSp>
          <p:nvCxnSpPr>
            <p:cNvPr id="25" name="24 Conector recto de flecha"/>
            <p:cNvCxnSpPr>
              <a:stCxn id="18" idx="2"/>
              <a:endCxn id="32" idx="0"/>
            </p:cNvCxnSpPr>
            <p:nvPr/>
          </p:nvCxnSpPr>
          <p:spPr>
            <a:xfrm>
              <a:off x="1306264" y="3861594"/>
              <a:ext cx="1587" cy="282575"/>
            </a:xfrm>
            <a:prstGeom prst="straightConnector1">
              <a:avLst/>
            </a:prstGeom>
            <a:solidFill>
              <a:schemeClr val="accent1"/>
            </a:solidFill>
            <a:ln>
              <a:solidFill>
                <a:schemeClr val="accent1"/>
              </a:solidFill>
              <a:tailEnd type="arrow"/>
            </a:ln>
          </p:spPr>
          <p:style>
            <a:lnRef idx="2">
              <a:schemeClr val="accent2"/>
            </a:lnRef>
            <a:fillRef idx="1">
              <a:schemeClr val="lt1"/>
            </a:fillRef>
            <a:effectRef idx="0">
              <a:schemeClr val="accent2"/>
            </a:effectRef>
            <a:fontRef idx="minor">
              <a:schemeClr val="dk1"/>
            </a:fontRef>
          </p:style>
        </p:cxnSp>
        <p:cxnSp>
          <p:nvCxnSpPr>
            <p:cNvPr id="26" name="25 Conector recto de flecha"/>
            <p:cNvCxnSpPr>
              <a:stCxn id="32" idx="2"/>
            </p:cNvCxnSpPr>
            <p:nvPr/>
          </p:nvCxnSpPr>
          <p:spPr>
            <a:xfrm>
              <a:off x="1307851" y="4725194"/>
              <a:ext cx="0" cy="731458"/>
            </a:xfrm>
            <a:prstGeom prst="straightConnector1">
              <a:avLst/>
            </a:prstGeom>
            <a:solidFill>
              <a:schemeClr val="accent1"/>
            </a:solidFill>
            <a:ln>
              <a:solidFill>
                <a:schemeClr val="accent1"/>
              </a:solidFill>
              <a:tailEnd type="arrow"/>
            </a:ln>
          </p:spPr>
          <p:style>
            <a:lnRef idx="2">
              <a:schemeClr val="accent2"/>
            </a:lnRef>
            <a:fillRef idx="1">
              <a:schemeClr val="lt1"/>
            </a:fillRef>
            <a:effectRef idx="0">
              <a:schemeClr val="accent2"/>
            </a:effectRef>
            <a:fontRef idx="minor">
              <a:schemeClr val="dk1"/>
            </a:fontRef>
          </p:style>
        </p:cxnSp>
        <p:cxnSp>
          <p:nvCxnSpPr>
            <p:cNvPr id="27" name="26 Conector recto de flecha"/>
            <p:cNvCxnSpPr>
              <a:stCxn id="20" idx="3"/>
              <a:endCxn id="36" idx="1"/>
            </p:cNvCxnSpPr>
            <p:nvPr/>
          </p:nvCxnSpPr>
          <p:spPr>
            <a:xfrm flipV="1">
              <a:off x="1851111" y="5913438"/>
              <a:ext cx="1137903" cy="29331"/>
            </a:xfrm>
            <a:prstGeom prst="straightConnector1">
              <a:avLst/>
            </a:prstGeom>
            <a:solidFill>
              <a:schemeClr val="accent1"/>
            </a:solidFill>
            <a:ln>
              <a:solidFill>
                <a:schemeClr val="accent1"/>
              </a:solidFill>
              <a:tailEnd type="arrow"/>
            </a:ln>
          </p:spPr>
          <p:style>
            <a:lnRef idx="2">
              <a:schemeClr val="accent2"/>
            </a:lnRef>
            <a:fillRef idx="1">
              <a:schemeClr val="lt1"/>
            </a:fillRef>
            <a:effectRef idx="0">
              <a:schemeClr val="accent2"/>
            </a:effectRef>
            <a:fontRef idx="minor">
              <a:schemeClr val="dk1"/>
            </a:fontRef>
          </p:style>
        </p:cxnSp>
        <p:cxnSp>
          <p:nvCxnSpPr>
            <p:cNvPr id="28" name="27 Conector recto de flecha"/>
            <p:cNvCxnSpPr>
              <a:stCxn id="16" idx="2"/>
              <a:endCxn id="18" idx="0"/>
            </p:cNvCxnSpPr>
            <p:nvPr/>
          </p:nvCxnSpPr>
          <p:spPr>
            <a:xfrm>
              <a:off x="1306264" y="2529682"/>
              <a:ext cx="0" cy="474662"/>
            </a:xfrm>
            <a:prstGeom prst="straightConnector1">
              <a:avLst/>
            </a:prstGeom>
            <a:solidFill>
              <a:schemeClr val="accent1"/>
            </a:solidFill>
            <a:ln>
              <a:solidFill>
                <a:schemeClr val="accent1"/>
              </a:solidFill>
              <a:tailEnd type="arrow"/>
            </a:ln>
          </p:spPr>
          <p:style>
            <a:lnRef idx="2">
              <a:schemeClr val="accent2"/>
            </a:lnRef>
            <a:fillRef idx="1">
              <a:schemeClr val="lt1"/>
            </a:fillRef>
            <a:effectRef idx="0">
              <a:schemeClr val="accent2"/>
            </a:effectRef>
            <a:fontRef idx="minor">
              <a:schemeClr val="dk1"/>
            </a:fontRef>
          </p:style>
        </p:cxnSp>
        <p:cxnSp>
          <p:nvCxnSpPr>
            <p:cNvPr id="30" name="29 Conector angular"/>
            <p:cNvCxnSpPr>
              <a:stCxn id="32" idx="3"/>
              <a:endCxn id="19" idx="1"/>
            </p:cNvCxnSpPr>
            <p:nvPr/>
          </p:nvCxnSpPr>
          <p:spPr>
            <a:xfrm flipV="1">
              <a:off x="2076201" y="2248694"/>
              <a:ext cx="3863975" cy="2185988"/>
            </a:xfrm>
            <a:prstGeom prst="bentConnector3">
              <a:avLst>
                <a:gd name="adj1" fmla="val 32502"/>
              </a:avLst>
            </a:prstGeom>
            <a:solidFill>
              <a:schemeClr val="accent1"/>
            </a:solidFill>
            <a:ln>
              <a:solidFill>
                <a:schemeClr val="accent1"/>
              </a:solidFill>
              <a:tailEnd type="arrow"/>
            </a:ln>
          </p:spPr>
          <p:style>
            <a:lnRef idx="2">
              <a:schemeClr val="accent2"/>
            </a:lnRef>
            <a:fillRef idx="1">
              <a:schemeClr val="lt1"/>
            </a:fillRef>
            <a:effectRef idx="0">
              <a:schemeClr val="accent2"/>
            </a:effectRef>
            <a:fontRef idx="minor">
              <a:schemeClr val="dk1"/>
            </a:fontRef>
          </p:style>
        </p:cxnSp>
        <p:sp>
          <p:nvSpPr>
            <p:cNvPr id="31" name="22 Rectángulo"/>
            <p:cNvSpPr>
              <a:spLocks noChangeArrowheads="1"/>
            </p:cNvSpPr>
            <p:nvPr/>
          </p:nvSpPr>
          <p:spPr bwMode="auto">
            <a:xfrm>
              <a:off x="1404689" y="2637632"/>
              <a:ext cx="832279" cy="261610"/>
            </a:xfrm>
            <a:prstGeom prst="rect">
              <a:avLst/>
            </a:prstGeom>
            <a:noFill/>
            <a:ln w="9525">
              <a:noFill/>
              <a:miter lim="800000"/>
              <a:headEnd/>
              <a:tailEnd/>
            </a:ln>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ltLang="es-MX" sz="1100" b="1" dirty="0">
                  <a:latin typeface="Arial Narrow" pitchFamily="34" charset="0"/>
                </a:rPr>
                <a:t>TRES DÍAS </a:t>
              </a:r>
              <a:endParaRPr lang="es-MX" altLang="es-MX" sz="1100" dirty="0"/>
            </a:p>
          </p:txBody>
        </p:sp>
        <p:sp>
          <p:nvSpPr>
            <p:cNvPr id="32" name="31 Decisión"/>
            <p:cNvSpPr/>
            <p:nvPr/>
          </p:nvSpPr>
          <p:spPr>
            <a:xfrm>
              <a:off x="539501" y="4144169"/>
              <a:ext cx="1536700" cy="581025"/>
            </a:xfrm>
            <a:prstGeom prst="flowChartDecision">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solidFill>
                    <a:schemeClr val="tx1"/>
                  </a:solidFill>
                  <a:latin typeface="Arial Narrow" pitchFamily="34" charset="0"/>
                  <a:cs typeface="Arial" pitchFamily="34" charset="0"/>
                </a:rPr>
                <a:t>IDÓNEO</a:t>
              </a:r>
            </a:p>
          </p:txBody>
        </p:sp>
        <p:sp>
          <p:nvSpPr>
            <p:cNvPr id="33" name="36 Rectángulo"/>
            <p:cNvSpPr>
              <a:spLocks noChangeArrowheads="1"/>
            </p:cNvSpPr>
            <p:nvPr/>
          </p:nvSpPr>
          <p:spPr bwMode="auto">
            <a:xfrm>
              <a:off x="2312748" y="4133057"/>
              <a:ext cx="293670" cy="261610"/>
            </a:xfrm>
            <a:prstGeom prst="rect">
              <a:avLst/>
            </a:prstGeom>
            <a:noFill/>
            <a:ln w="9525">
              <a:noFill/>
              <a:miter lim="800000"/>
              <a:headEnd/>
              <a:tailEnd/>
            </a:ln>
          </p:spPr>
          <p:txBody>
            <a:bodyPr wrap="none">
              <a:spAutoFit/>
            </a:bodyPr>
            <a:lstStyle/>
            <a:p>
              <a:r>
                <a:rPr lang="es-MX" altLang="es-MX" sz="1100" b="1" dirty="0">
                  <a:latin typeface="Arial Narrow" pitchFamily="34" charset="0"/>
                  <a:cs typeface="Arial" charset="0"/>
                </a:rPr>
                <a:t>SI</a:t>
              </a:r>
            </a:p>
          </p:txBody>
        </p:sp>
        <p:sp>
          <p:nvSpPr>
            <p:cNvPr id="34" name="62 Rectángulo"/>
            <p:cNvSpPr>
              <a:spLocks noChangeArrowheads="1"/>
            </p:cNvSpPr>
            <p:nvPr/>
          </p:nvSpPr>
          <p:spPr bwMode="auto">
            <a:xfrm>
              <a:off x="1440900" y="4798219"/>
              <a:ext cx="357790" cy="261610"/>
            </a:xfrm>
            <a:prstGeom prst="rect">
              <a:avLst/>
            </a:prstGeom>
            <a:noFill/>
            <a:ln w="9525">
              <a:noFill/>
              <a:miter lim="800000"/>
              <a:headEnd/>
              <a:tailEnd/>
            </a:ln>
          </p:spPr>
          <p:txBody>
            <a:bodyPr wrap="none">
              <a:spAutoFit/>
            </a:bodyPr>
            <a:lstStyle/>
            <a:p>
              <a:r>
                <a:rPr lang="es-MX" altLang="es-MX" sz="1100" b="1" dirty="0">
                  <a:latin typeface="Arial Narrow" pitchFamily="34" charset="0"/>
                  <a:cs typeface="Arial" charset="0"/>
                </a:rPr>
                <a:t>NO</a:t>
              </a:r>
            </a:p>
          </p:txBody>
        </p:sp>
        <p:sp>
          <p:nvSpPr>
            <p:cNvPr id="35" name="75 Rectángulo"/>
            <p:cNvSpPr>
              <a:spLocks noChangeArrowheads="1"/>
            </p:cNvSpPr>
            <p:nvPr/>
          </p:nvSpPr>
          <p:spPr bwMode="auto">
            <a:xfrm>
              <a:off x="2215901" y="5488782"/>
              <a:ext cx="832279" cy="261610"/>
            </a:xfrm>
            <a:prstGeom prst="rect">
              <a:avLst/>
            </a:prstGeom>
            <a:noFill/>
            <a:ln w="9525">
              <a:noFill/>
              <a:miter lim="800000"/>
              <a:headEnd/>
              <a:tailEnd/>
            </a:ln>
          </p:spPr>
          <p:txBody>
            <a:bodyPr wrap="none">
              <a:spAutoFit/>
            </a:bodyPr>
            <a:lstStyle/>
            <a:p>
              <a:r>
                <a:rPr lang="es-MX" altLang="es-MX" sz="1100" b="1" dirty="0">
                  <a:latin typeface="Arial Narrow" pitchFamily="34" charset="0"/>
                  <a:cs typeface="Arial" charset="0"/>
                </a:rPr>
                <a:t>TRES DÍAS </a:t>
              </a:r>
            </a:p>
          </p:txBody>
        </p:sp>
        <p:sp>
          <p:nvSpPr>
            <p:cNvPr id="36" name="35 Decisión"/>
            <p:cNvSpPr/>
            <p:nvPr/>
          </p:nvSpPr>
          <p:spPr>
            <a:xfrm>
              <a:off x="2989014" y="5622132"/>
              <a:ext cx="1535112" cy="582612"/>
            </a:xfrm>
            <a:prstGeom prst="flowChartDecision">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solidFill>
                    <a:schemeClr val="tx1"/>
                  </a:solidFill>
                  <a:latin typeface="Arial Narrow" pitchFamily="34" charset="0"/>
                  <a:cs typeface="Arial" pitchFamily="34" charset="0"/>
                </a:rPr>
                <a:t>IDÓNEO</a:t>
              </a:r>
            </a:p>
          </p:txBody>
        </p:sp>
        <p:cxnSp>
          <p:nvCxnSpPr>
            <p:cNvPr id="37" name="36 Conector angular"/>
            <p:cNvCxnSpPr>
              <a:stCxn id="36" idx="0"/>
              <a:endCxn id="22" idx="1"/>
            </p:cNvCxnSpPr>
            <p:nvPr/>
          </p:nvCxnSpPr>
          <p:spPr>
            <a:xfrm rot="5400000" flipH="1" flipV="1">
              <a:off x="3727995" y="3400426"/>
              <a:ext cx="2251075" cy="2192337"/>
            </a:xfrm>
            <a:prstGeom prst="bentConnector2">
              <a:avLst/>
            </a:prstGeom>
            <a:solidFill>
              <a:schemeClr val="accent1"/>
            </a:solidFill>
            <a:ln>
              <a:solidFill>
                <a:schemeClr val="accent1"/>
              </a:solidFill>
              <a:tailEnd type="arrow"/>
            </a:ln>
          </p:spPr>
          <p:style>
            <a:lnRef idx="2">
              <a:schemeClr val="accent2"/>
            </a:lnRef>
            <a:fillRef idx="1">
              <a:schemeClr val="lt1"/>
            </a:fillRef>
            <a:effectRef idx="0">
              <a:schemeClr val="accent2"/>
            </a:effectRef>
            <a:fontRef idx="minor">
              <a:schemeClr val="dk1"/>
            </a:fontRef>
          </p:style>
        </p:cxnSp>
        <p:sp>
          <p:nvSpPr>
            <p:cNvPr id="38" name="105 Rectángulo"/>
            <p:cNvSpPr>
              <a:spLocks noChangeArrowheads="1"/>
            </p:cNvSpPr>
            <p:nvPr/>
          </p:nvSpPr>
          <p:spPr bwMode="auto">
            <a:xfrm>
              <a:off x="3893898" y="5249069"/>
              <a:ext cx="293670" cy="261610"/>
            </a:xfrm>
            <a:prstGeom prst="rect">
              <a:avLst/>
            </a:prstGeom>
            <a:noFill/>
            <a:ln w="9525">
              <a:noFill/>
              <a:miter lim="800000"/>
              <a:headEnd/>
              <a:tailEnd/>
            </a:ln>
          </p:spPr>
          <p:txBody>
            <a:bodyPr wrap="none">
              <a:spAutoFit/>
            </a:bodyPr>
            <a:lstStyle/>
            <a:p>
              <a:r>
                <a:rPr lang="es-MX" altLang="es-MX" sz="1100" b="1" dirty="0">
                  <a:latin typeface="Arial Narrow" pitchFamily="34" charset="0"/>
                  <a:cs typeface="Arial" charset="0"/>
                </a:rPr>
                <a:t>SI</a:t>
              </a:r>
            </a:p>
          </p:txBody>
        </p:sp>
        <p:cxnSp>
          <p:nvCxnSpPr>
            <p:cNvPr id="39" name="38 Conector angular"/>
            <p:cNvCxnSpPr>
              <a:stCxn id="36" idx="3"/>
              <a:endCxn id="21" idx="1"/>
            </p:cNvCxnSpPr>
            <p:nvPr/>
          </p:nvCxnSpPr>
          <p:spPr>
            <a:xfrm flipV="1">
              <a:off x="4524126" y="4923632"/>
              <a:ext cx="1416050" cy="990600"/>
            </a:xfrm>
            <a:prstGeom prst="bentConnector3">
              <a:avLst>
                <a:gd name="adj1" fmla="val 50000"/>
              </a:avLst>
            </a:prstGeom>
            <a:solidFill>
              <a:schemeClr val="accent1"/>
            </a:solidFill>
            <a:ln>
              <a:solidFill>
                <a:schemeClr val="accent1"/>
              </a:solidFill>
              <a:tailEnd type="arrow"/>
            </a:ln>
          </p:spPr>
          <p:style>
            <a:lnRef idx="2">
              <a:schemeClr val="accent2"/>
            </a:lnRef>
            <a:fillRef idx="1">
              <a:schemeClr val="lt1"/>
            </a:fillRef>
            <a:effectRef idx="0">
              <a:schemeClr val="accent2"/>
            </a:effectRef>
            <a:fontRef idx="minor">
              <a:schemeClr val="dk1"/>
            </a:fontRef>
          </p:style>
        </p:cxnSp>
        <p:sp>
          <p:nvSpPr>
            <p:cNvPr id="40" name="109 Rectángulo"/>
            <p:cNvSpPr>
              <a:spLocks noChangeArrowheads="1"/>
            </p:cNvSpPr>
            <p:nvPr/>
          </p:nvSpPr>
          <p:spPr bwMode="auto">
            <a:xfrm>
              <a:off x="4858788" y="5611019"/>
              <a:ext cx="357790" cy="261610"/>
            </a:xfrm>
            <a:prstGeom prst="rect">
              <a:avLst/>
            </a:prstGeom>
            <a:noFill/>
            <a:ln w="9525">
              <a:noFill/>
              <a:miter lim="800000"/>
              <a:headEnd/>
              <a:tailEnd/>
            </a:ln>
          </p:spPr>
          <p:txBody>
            <a:bodyPr wrap="none">
              <a:spAutoFit/>
            </a:bodyPr>
            <a:lstStyle/>
            <a:p>
              <a:r>
                <a:rPr lang="es-MX" altLang="es-MX" sz="1100" b="1" dirty="0">
                  <a:latin typeface="Arial Narrow" pitchFamily="34" charset="0"/>
                  <a:cs typeface="Arial" charset="0"/>
                </a:rPr>
                <a:t>NO</a:t>
              </a:r>
            </a:p>
          </p:txBody>
        </p:sp>
      </p:grpSp>
      <p:sp>
        <p:nvSpPr>
          <p:cNvPr id="41" name="40 CuadroTexto"/>
          <p:cNvSpPr txBox="1"/>
          <p:nvPr/>
        </p:nvSpPr>
        <p:spPr>
          <a:xfrm>
            <a:off x="575556" y="404664"/>
            <a:ext cx="8316924" cy="553998"/>
          </a:xfrm>
          <a:prstGeom prst="rect">
            <a:avLst/>
          </a:prstGeom>
          <a:noFill/>
        </p:spPr>
        <p:txBody>
          <a:bodyPr wrap="square" rtlCol="0">
            <a:spAutoFit/>
          </a:bodyPr>
          <a:lstStyle>
            <a:defPPr>
              <a:defRPr lang="es-MX"/>
            </a:defPPr>
            <a:lvl1pPr algn="ctr">
              <a:defRPr sz="3000">
                <a:solidFill>
                  <a:srgbClr val="002060"/>
                </a:solidFill>
                <a:latin typeface="Arial Black" panose="020B0A04020102020204" pitchFamily="34" charset="0"/>
              </a:defRPr>
            </a:lvl1pPr>
          </a:lstStyle>
          <a:p>
            <a:r>
              <a:rPr lang="es-MX" dirty="0"/>
              <a:t>CLÁUSULA 15 y 10 (CCT ADMTVO)</a:t>
            </a:r>
          </a:p>
        </p:txBody>
      </p:sp>
      <p:sp>
        <p:nvSpPr>
          <p:cNvPr id="11" name="Marcador de número de diapositiva 10">
            <a:extLst>
              <a:ext uri="{FF2B5EF4-FFF2-40B4-BE49-F238E27FC236}">
                <a16:creationId xmlns:a16="http://schemas.microsoft.com/office/drawing/2014/main" id="{B9E4C3C5-F040-E4FA-48EE-BD8B04EABAA8}"/>
              </a:ext>
            </a:extLst>
          </p:cNvPr>
          <p:cNvSpPr>
            <a:spLocks noGrp="1"/>
          </p:cNvSpPr>
          <p:nvPr>
            <p:ph type="sldNum" sz="quarter" idx="12"/>
          </p:nvPr>
        </p:nvSpPr>
        <p:spPr/>
        <p:txBody>
          <a:bodyPr/>
          <a:lstStyle/>
          <a:p>
            <a:fld id="{84C6A5C5-6D65-4452-B72D-2C279134462C}" type="slidenum">
              <a:rPr lang="es-MX" smtClean="0">
                <a:solidFill>
                  <a:prstClr val="black"/>
                </a:solidFill>
              </a:rPr>
              <a:pPr/>
              <a:t>14</a:t>
            </a:fld>
            <a:endParaRPr lang="es-MX" dirty="0">
              <a:solidFill>
                <a:prstClr val="black"/>
              </a:solidFill>
            </a:endParaRPr>
          </a:p>
        </p:txBody>
      </p:sp>
    </p:spTree>
    <p:extLst>
      <p:ext uri="{BB962C8B-B14F-4D97-AF65-F5344CB8AC3E}">
        <p14:creationId xmlns:p14="http://schemas.microsoft.com/office/powerpoint/2010/main" val="359860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40 CuadroTexto"/>
          <p:cNvSpPr txBox="1"/>
          <p:nvPr/>
        </p:nvSpPr>
        <p:spPr>
          <a:xfrm>
            <a:off x="575556" y="404664"/>
            <a:ext cx="8316924" cy="553998"/>
          </a:xfrm>
          <a:prstGeom prst="rect">
            <a:avLst/>
          </a:prstGeom>
          <a:noFill/>
        </p:spPr>
        <p:txBody>
          <a:bodyPr wrap="square" rtlCol="0">
            <a:spAutoFit/>
          </a:bodyPr>
          <a:lstStyle>
            <a:defPPr>
              <a:defRPr lang="es-MX"/>
            </a:defPPr>
            <a:lvl1pPr algn="ctr">
              <a:defRPr sz="3000">
                <a:solidFill>
                  <a:srgbClr val="002060"/>
                </a:solidFill>
                <a:latin typeface="Arial Black" panose="020B0A04020102020204" pitchFamily="34" charset="0"/>
              </a:defRPr>
            </a:lvl1pPr>
          </a:lstStyle>
          <a:p>
            <a:r>
              <a:rPr lang="es-MX" dirty="0"/>
              <a:t>CLÁUSULA 15 y 10 (CCT ADMTVO)</a:t>
            </a:r>
          </a:p>
        </p:txBody>
      </p:sp>
      <p:grpSp>
        <p:nvGrpSpPr>
          <p:cNvPr id="42" name="41 Grupo"/>
          <p:cNvGrpSpPr/>
          <p:nvPr/>
        </p:nvGrpSpPr>
        <p:grpSpPr>
          <a:xfrm>
            <a:off x="251520" y="1052737"/>
            <a:ext cx="8640959" cy="5544914"/>
            <a:chOff x="253996" y="1196975"/>
            <a:chExt cx="8418517" cy="5400675"/>
          </a:xfrm>
        </p:grpSpPr>
        <p:sp>
          <p:nvSpPr>
            <p:cNvPr id="43" name="42 Rectángulo"/>
            <p:cNvSpPr/>
            <p:nvPr/>
          </p:nvSpPr>
          <p:spPr>
            <a:xfrm>
              <a:off x="253996" y="1556792"/>
              <a:ext cx="1787525" cy="1284833"/>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COMUNICADO DE  SECRETARÍA ADMINISTRATIVA DEL PROGRAMA DE MANTENIMIENTO PARA  EL PERIODO VACACIONAL. ART. 26</a:t>
              </a:r>
            </a:p>
          </p:txBody>
        </p:sp>
        <p:sp>
          <p:nvSpPr>
            <p:cNvPr id="44" name="43 Rectángulo"/>
            <p:cNvSpPr/>
            <p:nvPr/>
          </p:nvSpPr>
          <p:spPr>
            <a:xfrm>
              <a:off x="253996" y="3368675"/>
              <a:ext cx="1531942" cy="1573213"/>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OFICIOS SIMULTÁNEOS DE DEPENDENCIAS PARA DAR A CONOCER LAS NECESIDADES A LAS DELEGACIONES SINDICALES Y A TALLERES  DE CONSERVACIÓN. </a:t>
              </a:r>
            </a:p>
            <a:p>
              <a:pPr algn="ctr">
                <a:defRPr/>
              </a:pPr>
              <a:r>
                <a:rPr lang="es-MX" sz="1100" b="1" dirty="0">
                  <a:latin typeface="Arial Narrow" pitchFamily="34" charset="0"/>
                  <a:cs typeface="Arial" pitchFamily="34" charset="0"/>
                </a:rPr>
                <a:t>ART.  26 </a:t>
              </a:r>
            </a:p>
          </p:txBody>
        </p:sp>
        <p:sp>
          <p:nvSpPr>
            <p:cNvPr id="45" name="44 Rectángulo"/>
            <p:cNvSpPr/>
            <p:nvPr/>
          </p:nvSpPr>
          <p:spPr>
            <a:xfrm>
              <a:off x="4484688" y="1196975"/>
              <a:ext cx="2006600" cy="981075"/>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ELABORA ACUERDO ESPECÍFICO CON LA DELEGACIÓN SINDICAL QUE HAGA REFERENCIA AL ACUERDO MARCO Y ENVIA A  CMPCM ART 26 </a:t>
              </a:r>
            </a:p>
          </p:txBody>
        </p:sp>
        <p:sp>
          <p:nvSpPr>
            <p:cNvPr id="46" name="45 Rectángulo"/>
            <p:cNvSpPr/>
            <p:nvPr/>
          </p:nvSpPr>
          <p:spPr>
            <a:xfrm>
              <a:off x="4572000" y="2424113"/>
              <a:ext cx="1371600" cy="1652587"/>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DEPENDENCIA ENVIA OFICIO SOLICITANDO TRABAJADORES IDÓNEOS A LA SRIA GENERAL DEL STUNAM</a:t>
              </a:r>
            </a:p>
          </p:txBody>
        </p:sp>
        <p:sp>
          <p:nvSpPr>
            <p:cNvPr id="48" name="47 Rectángulo"/>
            <p:cNvSpPr/>
            <p:nvPr/>
          </p:nvSpPr>
          <p:spPr>
            <a:xfrm>
              <a:off x="6945313" y="4060825"/>
              <a:ext cx="1727200" cy="1079500"/>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SE EJECUTAN TRABAJOS SOLICITADOS POR LOS </a:t>
              </a:r>
              <a:r>
                <a:rPr lang="es-MX" sz="1100" b="1">
                  <a:latin typeface="Arial Narrow" pitchFamily="34" charset="0"/>
                  <a:cs typeface="Arial" pitchFamily="34" charset="0"/>
                </a:rPr>
                <a:t>TRABAJADORES ADMTVO </a:t>
              </a:r>
              <a:r>
                <a:rPr lang="es-MX" sz="1100" b="1" dirty="0">
                  <a:latin typeface="Arial Narrow" pitchFamily="34" charset="0"/>
                  <a:cs typeface="Arial" pitchFamily="34" charset="0"/>
                </a:rPr>
                <a:t>DE BASE</a:t>
              </a:r>
            </a:p>
          </p:txBody>
        </p:sp>
        <p:sp>
          <p:nvSpPr>
            <p:cNvPr id="49" name="48 Rectángulo"/>
            <p:cNvSpPr/>
            <p:nvPr/>
          </p:nvSpPr>
          <p:spPr>
            <a:xfrm>
              <a:off x="3995738" y="5516563"/>
              <a:ext cx="2495550" cy="1081087"/>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SE SOLICITA A LA COMISIÓN EMITIR ACUERDO CORRESPONDIENTE LIBERANDO A LA UNAM PARA LA REALIZACIÓN DE LOS TRABAJOS DE MANTENIMIENTO. </a:t>
              </a:r>
            </a:p>
            <a:p>
              <a:pPr algn="ctr">
                <a:defRPr/>
              </a:pPr>
              <a:r>
                <a:rPr lang="es-MX" sz="1100" b="1" dirty="0">
                  <a:latin typeface="Arial Narrow" pitchFamily="34" charset="0"/>
                  <a:cs typeface="Arial" pitchFamily="34" charset="0"/>
                </a:rPr>
                <a:t>ART 26 I</a:t>
              </a:r>
            </a:p>
          </p:txBody>
        </p:sp>
        <p:cxnSp>
          <p:nvCxnSpPr>
            <p:cNvPr id="50" name="49 Conector recto de flecha"/>
            <p:cNvCxnSpPr>
              <a:stCxn id="46" idx="2"/>
              <a:endCxn id="62" idx="0"/>
            </p:cNvCxnSpPr>
            <p:nvPr/>
          </p:nvCxnSpPr>
          <p:spPr>
            <a:xfrm>
              <a:off x="5257800" y="4076700"/>
              <a:ext cx="0" cy="239713"/>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a:stCxn id="43" idx="2"/>
            </p:cNvCxnSpPr>
            <p:nvPr/>
          </p:nvCxnSpPr>
          <p:spPr>
            <a:xfrm>
              <a:off x="1147759" y="2841625"/>
              <a:ext cx="0" cy="542598"/>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4" name="53 Conector angular"/>
            <p:cNvCxnSpPr>
              <a:stCxn id="59" idx="0"/>
              <a:endCxn id="45" idx="1"/>
            </p:cNvCxnSpPr>
            <p:nvPr/>
          </p:nvCxnSpPr>
          <p:spPr>
            <a:xfrm rot="5400000" flipH="1" flipV="1">
              <a:off x="2733279" y="1964929"/>
              <a:ext cx="2028825" cy="1473993"/>
            </a:xfrm>
            <a:prstGeom prst="bentConnector2">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angular"/>
            <p:cNvCxnSpPr>
              <a:stCxn id="44" idx="3"/>
              <a:endCxn id="59" idx="1"/>
            </p:cNvCxnSpPr>
            <p:nvPr/>
          </p:nvCxnSpPr>
          <p:spPr>
            <a:xfrm>
              <a:off x="1785938" y="4155282"/>
              <a:ext cx="349251" cy="6349"/>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angular"/>
            <p:cNvCxnSpPr>
              <a:stCxn id="59" idx="3"/>
              <a:endCxn id="46" idx="1"/>
            </p:cNvCxnSpPr>
            <p:nvPr/>
          </p:nvCxnSpPr>
          <p:spPr>
            <a:xfrm flipV="1">
              <a:off x="3886200" y="3250407"/>
              <a:ext cx="685799" cy="911224"/>
            </a:xfrm>
            <a:prstGeom prst="bentConnector3">
              <a:avLst>
                <a:gd name="adj1" fmla="val 50000"/>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a:stCxn id="62" idx="3"/>
              <a:endCxn id="48" idx="1"/>
            </p:cNvCxnSpPr>
            <p:nvPr/>
          </p:nvCxnSpPr>
          <p:spPr>
            <a:xfrm flipV="1">
              <a:off x="6026150" y="4600575"/>
              <a:ext cx="919163" cy="635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a:stCxn id="62" idx="2"/>
              <a:endCxn id="49" idx="0"/>
            </p:cNvCxnSpPr>
            <p:nvPr/>
          </p:nvCxnSpPr>
          <p:spPr>
            <a:xfrm flipH="1">
              <a:off x="5243513" y="4897438"/>
              <a:ext cx="14287" cy="619125"/>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9" name="58 Decisión"/>
            <p:cNvSpPr/>
            <p:nvPr/>
          </p:nvSpPr>
          <p:spPr>
            <a:xfrm>
              <a:off x="2135188" y="3716338"/>
              <a:ext cx="1751012" cy="890587"/>
            </a:xfrm>
            <a:prstGeom prst="flowChartDecision">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RESPUESTA STUNAM</a:t>
              </a:r>
            </a:p>
          </p:txBody>
        </p:sp>
        <p:sp>
          <p:nvSpPr>
            <p:cNvPr id="60" name="46 Rectángulo"/>
            <p:cNvSpPr>
              <a:spLocks noChangeArrowheads="1"/>
            </p:cNvSpPr>
            <p:nvPr/>
          </p:nvSpPr>
          <p:spPr bwMode="auto">
            <a:xfrm>
              <a:off x="2619384" y="3122613"/>
              <a:ext cx="29367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altLang="es-MX" sz="1100" b="1" dirty="0">
                  <a:latin typeface="Arial Narrow" pitchFamily="34" charset="0"/>
                </a:rPr>
                <a:t>SI</a:t>
              </a:r>
            </a:p>
          </p:txBody>
        </p:sp>
        <p:sp>
          <p:nvSpPr>
            <p:cNvPr id="61" name="48 Rectángulo"/>
            <p:cNvSpPr>
              <a:spLocks noChangeArrowheads="1"/>
            </p:cNvSpPr>
            <p:nvPr/>
          </p:nvSpPr>
          <p:spPr bwMode="auto">
            <a:xfrm>
              <a:off x="3816843" y="3702050"/>
              <a:ext cx="35779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altLang="es-MX" sz="1100" b="1" dirty="0">
                  <a:latin typeface="Arial Narrow" pitchFamily="34" charset="0"/>
                </a:rPr>
                <a:t>NO</a:t>
              </a:r>
            </a:p>
          </p:txBody>
        </p:sp>
        <p:sp>
          <p:nvSpPr>
            <p:cNvPr id="62" name="61 Decisión"/>
            <p:cNvSpPr/>
            <p:nvPr/>
          </p:nvSpPr>
          <p:spPr>
            <a:xfrm>
              <a:off x="4489450" y="4316413"/>
              <a:ext cx="1536700" cy="581025"/>
            </a:xfrm>
            <a:prstGeom prst="flowChartDecision">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MX" sz="1100" b="1" dirty="0">
                  <a:latin typeface="Arial Narrow" pitchFamily="34" charset="0"/>
                  <a:cs typeface="Arial" pitchFamily="34" charset="0"/>
                </a:rPr>
                <a:t>IDÓNEO</a:t>
              </a:r>
            </a:p>
          </p:txBody>
        </p:sp>
        <p:sp>
          <p:nvSpPr>
            <p:cNvPr id="63" name="75 Rectángulo"/>
            <p:cNvSpPr>
              <a:spLocks noChangeArrowheads="1"/>
            </p:cNvSpPr>
            <p:nvPr/>
          </p:nvSpPr>
          <p:spPr bwMode="auto">
            <a:xfrm>
              <a:off x="4870149" y="5084763"/>
              <a:ext cx="35779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altLang="es-MX" sz="1100" b="1" dirty="0">
                  <a:latin typeface="Arial Narrow" pitchFamily="34" charset="0"/>
                </a:rPr>
                <a:t>NO</a:t>
              </a:r>
            </a:p>
          </p:txBody>
        </p:sp>
        <p:sp>
          <p:nvSpPr>
            <p:cNvPr id="64" name="76 Rectángulo"/>
            <p:cNvSpPr>
              <a:spLocks noChangeArrowheads="1"/>
            </p:cNvSpPr>
            <p:nvPr/>
          </p:nvSpPr>
          <p:spPr bwMode="auto">
            <a:xfrm>
              <a:off x="6227772" y="4221163"/>
              <a:ext cx="29367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altLang="es-MX" sz="1100" b="1" dirty="0">
                  <a:latin typeface="Arial Narrow" pitchFamily="34" charset="0"/>
                </a:rPr>
                <a:t>SI</a:t>
              </a:r>
            </a:p>
          </p:txBody>
        </p:sp>
      </p:grpSp>
      <p:sp>
        <p:nvSpPr>
          <p:cNvPr id="11" name="Marcador de número de diapositiva 10">
            <a:extLst>
              <a:ext uri="{FF2B5EF4-FFF2-40B4-BE49-F238E27FC236}">
                <a16:creationId xmlns:a16="http://schemas.microsoft.com/office/drawing/2014/main" id="{8F351717-A7D3-4A55-DBD3-4E46545D6E70}"/>
              </a:ext>
            </a:extLst>
          </p:cNvPr>
          <p:cNvSpPr>
            <a:spLocks noGrp="1"/>
          </p:cNvSpPr>
          <p:nvPr>
            <p:ph type="sldNum" sz="quarter" idx="12"/>
          </p:nvPr>
        </p:nvSpPr>
        <p:spPr/>
        <p:txBody>
          <a:bodyPr/>
          <a:lstStyle/>
          <a:p>
            <a:fld id="{84C6A5C5-6D65-4452-B72D-2C279134462C}" type="slidenum">
              <a:rPr lang="es-MX" smtClean="0">
                <a:solidFill>
                  <a:prstClr val="black"/>
                </a:solidFill>
              </a:rPr>
              <a:pPr/>
              <a:t>15</a:t>
            </a:fld>
            <a:endParaRPr lang="es-MX" dirty="0">
              <a:solidFill>
                <a:prstClr val="black"/>
              </a:solidFill>
            </a:endParaRPr>
          </a:p>
        </p:txBody>
      </p:sp>
    </p:spTree>
    <p:extLst>
      <p:ext uri="{BB962C8B-B14F-4D97-AF65-F5344CB8AC3E}">
        <p14:creationId xmlns:p14="http://schemas.microsoft.com/office/powerpoint/2010/main" val="2192867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13 CuadroTexto"/>
          <p:cNvSpPr txBox="1"/>
          <p:nvPr/>
        </p:nvSpPr>
        <p:spPr>
          <a:xfrm>
            <a:off x="705619" y="980728"/>
            <a:ext cx="7732762" cy="3785652"/>
          </a:xfrm>
          <a:prstGeom prst="rect">
            <a:avLst/>
          </a:prstGeom>
          <a:noFill/>
        </p:spPr>
        <p:txBody>
          <a:bodyPr wrap="square" rtlCol="0">
            <a:spAutoFit/>
          </a:bodyPr>
          <a:lstStyle/>
          <a:p>
            <a:pPr marL="457200" marR="0" lvl="0" indent="-4572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s-MX" sz="30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endParaRPr>
          </a:p>
          <a:p>
            <a:pPr marL="457200" marR="0" lvl="0" indent="-4572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s-MX" sz="30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rPr>
              <a:t>JUDICIALIZACIÓN DEL DERECHO LABORAL</a:t>
            </a:r>
          </a:p>
          <a:p>
            <a:pPr marL="457200" marR="0" lvl="0" indent="-4572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s-MX" sz="3000" dirty="0">
              <a:solidFill>
                <a:srgbClr val="002060"/>
              </a:solidFill>
              <a:latin typeface="Arial Black" panose="020B0A04020102020204" pitchFamily="34" charset="0"/>
            </a:endParaRPr>
          </a:p>
          <a:p>
            <a:pPr marL="457200" marR="0" lvl="0" indent="-4572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s-MX" sz="30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endParaRPr>
          </a:p>
          <a:p>
            <a:pPr marL="457200" marR="0" lvl="0" indent="-4572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s-MX" sz="30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endParaRPr>
          </a:p>
          <a:p>
            <a:pPr marL="457200" marR="0" lvl="0" indent="-45720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s-MX" sz="3000" b="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rPr>
              <a:t>LEGITIMIZACIÓN DEL DERECHO </a:t>
            </a:r>
            <a:r>
              <a:rPr kumimoji="0" lang="es-MX" sz="3000" i="0" u="none" strike="noStrike" kern="1200" cap="none" spc="0" normalizeH="0" baseline="0" noProof="0" dirty="0">
                <a:ln>
                  <a:noFill/>
                </a:ln>
                <a:solidFill>
                  <a:srgbClr val="002060"/>
                </a:solidFill>
                <a:effectLst/>
                <a:uLnTx/>
                <a:uFillTx/>
                <a:latin typeface="Arial Black" panose="020B0A04020102020204" pitchFamily="34" charset="0"/>
                <a:ea typeface="+mn-ea"/>
                <a:cs typeface="+mn-cs"/>
              </a:rPr>
              <a:t>COLECTIVO DE TRABAJO</a:t>
            </a:r>
          </a:p>
        </p:txBody>
      </p:sp>
      <p:sp>
        <p:nvSpPr>
          <p:cNvPr id="11" name="Marcador de número de diapositiva 10">
            <a:extLst>
              <a:ext uri="{FF2B5EF4-FFF2-40B4-BE49-F238E27FC236}">
                <a16:creationId xmlns:a16="http://schemas.microsoft.com/office/drawing/2014/main" id="{225A6AEC-14F3-D79F-075C-8B8C29124DBF}"/>
              </a:ext>
            </a:extLst>
          </p:cNvPr>
          <p:cNvSpPr>
            <a:spLocks noGrp="1"/>
          </p:cNvSpPr>
          <p:nvPr>
            <p:ph type="sldNum" sz="quarter" idx="12"/>
          </p:nvPr>
        </p:nvSpPr>
        <p:spPr/>
        <p:txBody>
          <a:bodyPr/>
          <a:lstStyle/>
          <a:p>
            <a:fld id="{84C6A5C5-6D65-4452-B72D-2C279134462C}" type="slidenum">
              <a:rPr lang="es-MX" smtClean="0">
                <a:solidFill>
                  <a:prstClr val="black"/>
                </a:solidFill>
              </a:rPr>
              <a:pPr/>
              <a:t>16</a:t>
            </a:fld>
            <a:endParaRPr lang="es-MX" dirty="0">
              <a:solidFill>
                <a:prstClr val="black"/>
              </a:solidFill>
            </a:endParaRPr>
          </a:p>
        </p:txBody>
      </p:sp>
    </p:spTree>
    <p:extLst>
      <p:ext uri="{BB962C8B-B14F-4D97-AF65-F5344CB8AC3E}">
        <p14:creationId xmlns:p14="http://schemas.microsoft.com/office/powerpoint/2010/main" val="2825799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13 CuadroTexto"/>
          <p:cNvSpPr txBox="1"/>
          <p:nvPr/>
        </p:nvSpPr>
        <p:spPr>
          <a:xfrm>
            <a:off x="2662415" y="2384745"/>
            <a:ext cx="3878306" cy="923330"/>
          </a:xfrm>
          <a:prstGeom prst="rect">
            <a:avLst/>
          </a:prstGeom>
          <a:noFill/>
        </p:spPr>
        <p:txBody>
          <a:bodyPr wrap="none" rtlCol="0">
            <a:spAutoFit/>
          </a:bodyPr>
          <a:lstStyle/>
          <a:p>
            <a:pPr algn="ctr"/>
            <a:r>
              <a:rPr lang="es-MX" sz="5400" b="1" dirty="0">
                <a:solidFill>
                  <a:srgbClr val="002060"/>
                </a:solidFill>
                <a:latin typeface="Arial Black" panose="020B0A04020102020204" pitchFamily="34" charset="0"/>
                <a:cs typeface="Times New Roman" panose="02020603050405020304" pitchFamily="18" charset="0"/>
              </a:rPr>
              <a:t>GRACIAS</a:t>
            </a:r>
            <a:r>
              <a:rPr lang="es-MX" sz="4800" b="1" dirty="0">
                <a:solidFill>
                  <a:srgbClr val="002060"/>
                </a:solidFill>
                <a:latin typeface="Arial Black" panose="020B0A04020102020204" pitchFamily="34" charset="0"/>
                <a:cs typeface="Times New Roman" panose="02020603050405020304" pitchFamily="18" charset="0"/>
              </a:rPr>
              <a:t>.</a:t>
            </a:r>
          </a:p>
        </p:txBody>
      </p:sp>
      <p:sp>
        <p:nvSpPr>
          <p:cNvPr id="11" name="CuadroTexto 10"/>
          <p:cNvSpPr txBox="1"/>
          <p:nvPr/>
        </p:nvSpPr>
        <p:spPr>
          <a:xfrm>
            <a:off x="6012160" y="5963016"/>
            <a:ext cx="2952328" cy="369332"/>
          </a:xfrm>
          <a:prstGeom prst="rect">
            <a:avLst/>
          </a:prstGeom>
          <a:noFill/>
        </p:spPr>
        <p:txBody>
          <a:bodyPr wrap="square" rtlCol="0">
            <a:spAutoFit/>
          </a:bodyPr>
          <a:lstStyle/>
          <a:p>
            <a:pPr algn="r"/>
            <a:r>
              <a:rPr lang="es-MX" i="1" dirty="0">
                <a:ln w="0"/>
                <a:effectLst>
                  <a:outerShdw blurRad="38100" dist="19050" dir="2700000" algn="tl" rotWithShape="0">
                    <a:schemeClr val="dk1">
                      <a:alpha val="40000"/>
                    </a:schemeClr>
                  </a:outerShdw>
                </a:effectLst>
              </a:rPr>
              <a:t>Febrero 2023</a:t>
            </a:r>
          </a:p>
        </p:txBody>
      </p:sp>
      <p:sp>
        <p:nvSpPr>
          <p:cNvPr id="12" name="Marcador de número de diapositiva 11">
            <a:extLst>
              <a:ext uri="{FF2B5EF4-FFF2-40B4-BE49-F238E27FC236}">
                <a16:creationId xmlns:a16="http://schemas.microsoft.com/office/drawing/2014/main" id="{F45EE76D-36F3-896D-0945-B58392E02307}"/>
              </a:ext>
            </a:extLst>
          </p:cNvPr>
          <p:cNvSpPr>
            <a:spLocks noGrp="1"/>
          </p:cNvSpPr>
          <p:nvPr>
            <p:ph type="sldNum" sz="quarter" idx="12"/>
          </p:nvPr>
        </p:nvSpPr>
        <p:spPr/>
        <p:txBody>
          <a:bodyPr/>
          <a:lstStyle/>
          <a:p>
            <a:fld id="{84C6A5C5-6D65-4452-B72D-2C279134462C}" type="slidenum">
              <a:rPr lang="es-MX" smtClean="0">
                <a:solidFill>
                  <a:prstClr val="black"/>
                </a:solidFill>
              </a:rPr>
              <a:pPr/>
              <a:t>17</a:t>
            </a:fld>
            <a:endParaRPr lang="es-MX" dirty="0">
              <a:solidFill>
                <a:prstClr val="black"/>
              </a:solidFill>
            </a:endParaRPr>
          </a:p>
        </p:txBody>
      </p:sp>
    </p:spTree>
    <p:extLst>
      <p:ext uri="{BB962C8B-B14F-4D97-AF65-F5344CB8AC3E}">
        <p14:creationId xmlns:p14="http://schemas.microsoft.com/office/powerpoint/2010/main" val="341369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2 Marcador de contenido"/>
          <p:cNvSpPr txBox="1">
            <a:spLocks/>
          </p:cNvSpPr>
          <p:nvPr/>
        </p:nvSpPr>
        <p:spPr>
          <a:xfrm>
            <a:off x="107504" y="1152564"/>
            <a:ext cx="8784976" cy="492823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5725" indent="0" algn="just">
              <a:spcBef>
                <a:spcPts val="0"/>
              </a:spcBef>
              <a:buNone/>
            </a:pPr>
            <a:endParaRPr lang="es-MX" sz="400" b="1" dirty="0">
              <a:latin typeface="Arial Narrow" panose="020B0606020202030204" pitchFamily="34" charset="0"/>
              <a:cs typeface="Arial" pitchFamily="34" charset="0"/>
            </a:endParaRPr>
          </a:p>
          <a:p>
            <a:pPr marL="85725" indent="0" algn="just">
              <a:lnSpc>
                <a:spcPts val="3000"/>
              </a:lnSpc>
              <a:spcBef>
                <a:spcPts val="0"/>
              </a:spcBef>
              <a:buNone/>
            </a:pPr>
            <a:r>
              <a:rPr lang="es-MX" sz="2200" b="1" dirty="0">
                <a:latin typeface="Arial Narrow" panose="020B0606020202030204" pitchFamily="34" charset="0"/>
                <a:cs typeface="Arial" pitchFamily="34" charset="0"/>
              </a:rPr>
              <a:t>COMISIÓN MIXTA DE CONCILIACIÓN Y RESOLUCIÓN </a:t>
            </a:r>
            <a:r>
              <a:rPr lang="es-MX" sz="2200" dirty="0">
                <a:latin typeface="Arial Narrow" panose="020B0606020202030204" pitchFamily="34" charset="0"/>
                <a:cs typeface="Arial" pitchFamily="34" charset="0"/>
              </a:rPr>
              <a:t>(Actos a impugnar)</a:t>
            </a:r>
          </a:p>
          <a:p>
            <a:pPr marL="808038" indent="-361950" algn="just">
              <a:lnSpc>
                <a:spcPts val="3000"/>
              </a:lnSpc>
              <a:spcBef>
                <a:spcPts val="0"/>
              </a:spcBef>
              <a:buNone/>
            </a:pPr>
            <a:r>
              <a:rPr lang="es-MX" sz="2200" dirty="0">
                <a:latin typeface="Arial Narrow" panose="020B0606020202030204" pitchFamily="34" charset="0"/>
                <a:cs typeface="Arial" pitchFamily="34" charset="0"/>
              </a:rPr>
              <a:t>a) Contra una sanción derivada de un PIA, aun habiendo sido conmutada por una menor (ej. de rescisión a suspensión).</a:t>
            </a:r>
          </a:p>
          <a:p>
            <a:pPr marL="446088" indent="0" algn="just">
              <a:lnSpc>
                <a:spcPts val="3000"/>
              </a:lnSpc>
              <a:spcBef>
                <a:spcPts val="0"/>
              </a:spcBef>
              <a:buNone/>
            </a:pPr>
            <a:r>
              <a:rPr lang="es-MX" sz="2200" dirty="0">
                <a:latin typeface="Arial Narrow" panose="020B0606020202030204" pitchFamily="34" charset="0"/>
                <a:cs typeface="Arial" pitchFamily="34" charset="0"/>
              </a:rPr>
              <a:t>b) Por supuesto despido injustificado al no renovar un contrato.</a:t>
            </a:r>
          </a:p>
          <a:p>
            <a:pPr marL="446088" indent="0" algn="just">
              <a:lnSpc>
                <a:spcPts val="3000"/>
              </a:lnSpc>
              <a:spcBef>
                <a:spcPts val="0"/>
              </a:spcBef>
              <a:buNone/>
            </a:pPr>
            <a:r>
              <a:rPr lang="es-MX" sz="2200" dirty="0">
                <a:latin typeface="Arial Narrow" panose="020B0606020202030204" pitchFamily="34" charset="0"/>
                <a:cs typeface="Arial" pitchFamily="34" charset="0"/>
              </a:rPr>
              <a:t>c) Por disminución de horas.</a:t>
            </a:r>
          </a:p>
          <a:p>
            <a:pPr marL="0" indent="0" algn="just">
              <a:lnSpc>
                <a:spcPts val="3000"/>
              </a:lnSpc>
              <a:spcBef>
                <a:spcPts val="0"/>
              </a:spcBef>
              <a:buNone/>
            </a:pPr>
            <a:r>
              <a:rPr lang="es-MX" sz="2200" dirty="0">
                <a:latin typeface="Arial Narrow" panose="020B0606020202030204" pitchFamily="34" charset="0"/>
                <a:cs typeface="Arial" pitchFamily="34" charset="0"/>
              </a:rPr>
              <a:t>      d) Por afectación en las condiciones de trabajo.</a:t>
            </a:r>
          </a:p>
          <a:p>
            <a:pPr marL="85725" indent="0" algn="just">
              <a:spcBef>
                <a:spcPts val="0"/>
              </a:spcBef>
              <a:buNone/>
            </a:pPr>
            <a:endParaRPr lang="es-MX" sz="900" b="1" dirty="0">
              <a:latin typeface="Arial Narrow" panose="020B0606020202030204" pitchFamily="34" charset="0"/>
              <a:cs typeface="Arial" pitchFamily="34" charset="0"/>
            </a:endParaRPr>
          </a:p>
          <a:p>
            <a:pPr marL="85725" indent="0" algn="just">
              <a:lnSpc>
                <a:spcPts val="3000"/>
              </a:lnSpc>
              <a:spcBef>
                <a:spcPts val="0"/>
              </a:spcBef>
              <a:buNone/>
            </a:pPr>
            <a:r>
              <a:rPr lang="es-MX" sz="2200" b="1" dirty="0">
                <a:latin typeface="Arial Narrow" panose="020B0606020202030204" pitchFamily="34" charset="0"/>
                <a:cs typeface="Arial" pitchFamily="34" charset="0"/>
              </a:rPr>
              <a:t>PROBLEMÁTICA CON EL PERSONAL ACADÉMICO</a:t>
            </a:r>
          </a:p>
          <a:p>
            <a:pPr marL="808038" indent="-361950" algn="just">
              <a:lnSpc>
                <a:spcPts val="3000"/>
              </a:lnSpc>
              <a:spcBef>
                <a:spcPts val="0"/>
              </a:spcBef>
              <a:buFont typeface="Wingdings" pitchFamily="2" charset="2"/>
              <a:buChar char="v"/>
            </a:pPr>
            <a:r>
              <a:rPr lang="es-MX" sz="2200" dirty="0">
                <a:latin typeface="Arial Narrow" panose="020B0606020202030204" pitchFamily="34" charset="0"/>
                <a:cs typeface="Arial" pitchFamily="34" charset="0"/>
              </a:rPr>
              <a:t>El PIA contiene vicios (ej. Falta de notificación).</a:t>
            </a:r>
          </a:p>
          <a:p>
            <a:pPr marL="808038" indent="-361950" algn="just">
              <a:lnSpc>
                <a:spcPts val="3000"/>
              </a:lnSpc>
              <a:spcBef>
                <a:spcPts val="0"/>
              </a:spcBef>
              <a:buFont typeface="Wingdings" pitchFamily="2" charset="2"/>
              <a:buChar char="v"/>
            </a:pPr>
            <a:r>
              <a:rPr lang="es-MX" sz="2200" dirty="0">
                <a:latin typeface="Arial Narrow" panose="020B0606020202030204" pitchFamily="34" charset="0"/>
                <a:cs typeface="Arial" pitchFamily="34" charset="0"/>
              </a:rPr>
              <a:t>No se llevan a tiempo las bajas por término de contrato.</a:t>
            </a:r>
          </a:p>
          <a:p>
            <a:pPr marL="808038" indent="-361950" algn="just">
              <a:lnSpc>
                <a:spcPts val="3000"/>
              </a:lnSpc>
              <a:spcBef>
                <a:spcPts val="0"/>
              </a:spcBef>
              <a:buFont typeface="Wingdings" pitchFamily="2" charset="2"/>
              <a:buChar char="v"/>
            </a:pPr>
            <a:r>
              <a:rPr lang="es-MX" sz="2200" dirty="0">
                <a:latin typeface="Arial Narrow" panose="020B0606020202030204" pitchFamily="34" charset="0"/>
                <a:cs typeface="Arial" pitchFamily="34" charset="0"/>
              </a:rPr>
              <a:t>Los pagos únicos y bajas simultáneas.</a:t>
            </a:r>
          </a:p>
          <a:p>
            <a:pPr marL="808038" indent="-361950" algn="just">
              <a:lnSpc>
                <a:spcPts val="3000"/>
              </a:lnSpc>
              <a:spcBef>
                <a:spcPts val="0"/>
              </a:spcBef>
              <a:buFont typeface="Wingdings" pitchFamily="2" charset="2"/>
              <a:buChar char="v"/>
            </a:pPr>
            <a:r>
              <a:rPr lang="es-MX" sz="2200" dirty="0">
                <a:latin typeface="Arial Narrow" panose="020B0606020202030204" pitchFamily="34" charset="0"/>
                <a:cs typeface="Arial" pitchFamily="34" charset="0"/>
              </a:rPr>
              <a:t>Pago del estímulo por asistencia (facultad de establecer los controles de asistencia) y tramite de pago oportuno ante la DGPe (Cl. 51 CCT)</a:t>
            </a:r>
          </a:p>
          <a:p>
            <a:pPr marL="808038" indent="-361950" algn="just">
              <a:lnSpc>
                <a:spcPts val="3000"/>
              </a:lnSpc>
              <a:spcBef>
                <a:spcPts val="0"/>
              </a:spcBef>
              <a:buFont typeface="Wingdings" pitchFamily="2" charset="2"/>
              <a:buChar char="v"/>
            </a:pPr>
            <a:r>
              <a:rPr lang="es-MX" sz="2200" dirty="0">
                <a:latin typeface="Arial Narrow" panose="020B0606020202030204" pitchFamily="34" charset="0"/>
                <a:cs typeface="Arial" pitchFamily="34" charset="0"/>
              </a:rPr>
              <a:t>Solicitud de concurso de oposición </a:t>
            </a:r>
            <a:r>
              <a:rPr lang="es-MX" sz="2200" b="1" u="sng" dirty="0">
                <a:latin typeface="Arial Narrow" panose="020B0606020202030204" pitchFamily="34" charset="0"/>
                <a:cs typeface="Arial" pitchFamily="34" charset="0"/>
              </a:rPr>
              <a:t>sin respuesta fundado y motivado.</a:t>
            </a:r>
          </a:p>
          <a:p>
            <a:pPr marL="0" indent="808038" algn="just">
              <a:lnSpc>
                <a:spcPts val="3000"/>
              </a:lnSpc>
              <a:spcBef>
                <a:spcPts val="0"/>
              </a:spcBef>
              <a:buNone/>
            </a:pPr>
            <a:endParaRPr lang="es-MX" sz="2200" dirty="0">
              <a:latin typeface="Arial Narrow" panose="020B0606020202030204" pitchFamily="34" charset="0"/>
              <a:cs typeface="Arial" pitchFamily="34" charset="0"/>
            </a:endParaRPr>
          </a:p>
          <a:p>
            <a:pPr marL="0" indent="0" algn="just">
              <a:lnSpc>
                <a:spcPts val="3000"/>
              </a:lnSpc>
              <a:spcBef>
                <a:spcPts val="0"/>
              </a:spcBef>
              <a:buNone/>
            </a:pPr>
            <a:endParaRPr lang="x-none" sz="2200" dirty="0">
              <a:latin typeface="Arial Narrow" panose="020B0606020202030204" pitchFamily="34" charset="0"/>
              <a:cs typeface="Arial" pitchFamily="34" charset="0"/>
            </a:endParaRPr>
          </a:p>
        </p:txBody>
      </p:sp>
      <p:sp>
        <p:nvSpPr>
          <p:cNvPr id="14" name="13 CuadroTexto"/>
          <p:cNvSpPr txBox="1"/>
          <p:nvPr/>
        </p:nvSpPr>
        <p:spPr>
          <a:xfrm>
            <a:off x="899593" y="260648"/>
            <a:ext cx="7732762" cy="1015663"/>
          </a:xfrm>
          <a:prstGeom prst="rect">
            <a:avLst/>
          </a:prstGeom>
          <a:noFill/>
        </p:spPr>
        <p:txBody>
          <a:bodyPr wrap="square" rtlCol="0">
            <a:spAutoFit/>
          </a:bodyPr>
          <a:lstStyle/>
          <a:p>
            <a:pPr algn="ctr"/>
            <a:r>
              <a:rPr lang="es-MX" sz="3000" dirty="0">
                <a:solidFill>
                  <a:srgbClr val="002060"/>
                </a:solidFill>
                <a:latin typeface="Arial Black" panose="020B0A04020102020204" pitchFamily="34" charset="0"/>
              </a:rPr>
              <a:t>RECURSOS COMISIONES </a:t>
            </a:r>
          </a:p>
          <a:p>
            <a:pPr algn="ctr"/>
            <a:r>
              <a:rPr lang="es-MX" sz="3000" dirty="0">
                <a:solidFill>
                  <a:srgbClr val="002060"/>
                </a:solidFill>
                <a:latin typeface="Arial Black" panose="020B0A04020102020204" pitchFamily="34" charset="0"/>
              </a:rPr>
              <a:t>MIXTAS PERSONAL ACADÉMICO</a:t>
            </a:r>
          </a:p>
        </p:txBody>
      </p:sp>
      <p:sp>
        <p:nvSpPr>
          <p:cNvPr id="11" name="Marcador de número de diapositiva 10">
            <a:extLst>
              <a:ext uri="{FF2B5EF4-FFF2-40B4-BE49-F238E27FC236}">
                <a16:creationId xmlns:a16="http://schemas.microsoft.com/office/drawing/2014/main" id="{96A9980F-154F-4B0C-EC85-ECC32D586D22}"/>
              </a:ext>
            </a:extLst>
          </p:cNvPr>
          <p:cNvSpPr>
            <a:spLocks noGrp="1"/>
          </p:cNvSpPr>
          <p:nvPr>
            <p:ph type="sldNum" sz="quarter" idx="12"/>
          </p:nvPr>
        </p:nvSpPr>
        <p:spPr/>
        <p:txBody>
          <a:bodyPr/>
          <a:lstStyle/>
          <a:p>
            <a:fld id="{84C6A5C5-6D65-4452-B72D-2C279134462C}" type="slidenum">
              <a:rPr lang="es-MX" smtClean="0">
                <a:solidFill>
                  <a:prstClr val="black"/>
                </a:solidFill>
              </a:rPr>
              <a:pPr/>
              <a:t>2</a:t>
            </a:fld>
            <a:endParaRPr lang="es-MX" dirty="0">
              <a:solidFill>
                <a:prstClr val="black"/>
              </a:solidFill>
            </a:endParaRPr>
          </a:p>
        </p:txBody>
      </p:sp>
    </p:spTree>
    <p:extLst>
      <p:ext uri="{BB962C8B-B14F-4D97-AF65-F5344CB8AC3E}">
        <p14:creationId xmlns:p14="http://schemas.microsoft.com/office/powerpoint/2010/main" val="63799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2 Marcador de contenido"/>
          <p:cNvSpPr txBox="1">
            <a:spLocks/>
          </p:cNvSpPr>
          <p:nvPr/>
        </p:nvSpPr>
        <p:spPr>
          <a:xfrm>
            <a:off x="225327" y="1202086"/>
            <a:ext cx="8667153" cy="547531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5725" indent="0" algn="just">
              <a:lnSpc>
                <a:spcPts val="3400"/>
              </a:lnSpc>
              <a:spcBef>
                <a:spcPts val="0"/>
              </a:spcBef>
              <a:buNone/>
            </a:pPr>
            <a:r>
              <a:rPr lang="es-MX" sz="2200" b="1" dirty="0">
                <a:latin typeface="Arial Narrow" panose="020B0606020202030204" pitchFamily="34" charset="0"/>
                <a:cs typeface="Arial" pitchFamily="34" charset="0"/>
              </a:rPr>
              <a:t>COMISIÓN MIXTA DE VIGILANCIA </a:t>
            </a:r>
            <a:r>
              <a:rPr lang="es-MX" sz="2200" dirty="0">
                <a:latin typeface="Arial Narrow" panose="020B0606020202030204" pitchFamily="34" charset="0"/>
                <a:cs typeface="Arial" pitchFamily="34" charset="0"/>
              </a:rPr>
              <a:t>(Actos a impugnar)</a:t>
            </a:r>
          </a:p>
          <a:p>
            <a:pPr marL="457200" indent="-457200" algn="just">
              <a:lnSpc>
                <a:spcPts val="3400"/>
              </a:lnSpc>
              <a:spcBef>
                <a:spcPts val="0"/>
              </a:spcBef>
              <a:buFont typeface="+mj-lt"/>
              <a:buAutoNum type="alphaLcPeriod"/>
            </a:pPr>
            <a:r>
              <a:rPr lang="es-MX" sz="2200" dirty="0">
                <a:latin typeface="Arial Narrow" panose="020B0606020202030204" pitchFamily="34" charset="0"/>
                <a:cs typeface="Arial" pitchFamily="34" charset="0"/>
              </a:rPr>
              <a:t>Violación al procedimiento de COA o COC.</a:t>
            </a:r>
          </a:p>
          <a:p>
            <a:pPr marL="446088" indent="0" algn="just">
              <a:lnSpc>
                <a:spcPts val="3400"/>
              </a:lnSpc>
              <a:spcBef>
                <a:spcPts val="0"/>
              </a:spcBef>
              <a:buNone/>
            </a:pPr>
            <a:r>
              <a:rPr lang="es-MX" sz="2200" dirty="0">
                <a:latin typeface="Arial Narrow" panose="020B0606020202030204" pitchFamily="34" charset="0"/>
                <a:cs typeface="Arial" pitchFamily="34" charset="0"/>
              </a:rPr>
              <a:t>(Confusión de violaciones con calificaciones/evaluación).</a:t>
            </a:r>
          </a:p>
          <a:p>
            <a:pPr marL="457200" indent="-457200" algn="just">
              <a:lnSpc>
                <a:spcPts val="3400"/>
              </a:lnSpc>
              <a:spcBef>
                <a:spcPts val="0"/>
              </a:spcBef>
              <a:buFont typeface="+mj-lt"/>
              <a:buAutoNum type="alphaLcPeriod" startAt="2"/>
            </a:pPr>
            <a:r>
              <a:rPr lang="es-MX" sz="2200" dirty="0">
                <a:latin typeface="Arial Narrow" panose="020B0606020202030204" pitchFamily="34" charset="0"/>
                <a:cs typeface="Arial" pitchFamily="34" charset="0"/>
              </a:rPr>
              <a:t>Declarar un concurso desierto.</a:t>
            </a:r>
          </a:p>
          <a:p>
            <a:pPr marL="457200" indent="-457200" algn="just">
              <a:lnSpc>
                <a:spcPts val="3400"/>
              </a:lnSpc>
              <a:spcBef>
                <a:spcPts val="0"/>
              </a:spcBef>
              <a:buFont typeface="+mj-lt"/>
              <a:buAutoNum type="alphaLcPeriod" startAt="2"/>
            </a:pPr>
            <a:r>
              <a:rPr lang="es-MX" sz="2200" dirty="0">
                <a:latin typeface="Arial Narrow" panose="020B0606020202030204" pitchFamily="34" charset="0"/>
                <a:cs typeface="Arial" pitchFamily="34" charset="0"/>
              </a:rPr>
              <a:t>No se da derecho al recurso de revisión (Art. 106 del EPA).</a:t>
            </a:r>
          </a:p>
          <a:p>
            <a:pPr marL="457200" indent="-457200" algn="just">
              <a:lnSpc>
                <a:spcPts val="3400"/>
              </a:lnSpc>
              <a:spcBef>
                <a:spcPts val="0"/>
              </a:spcBef>
              <a:buFont typeface="+mj-lt"/>
              <a:buAutoNum type="alphaLcPeriod" startAt="2"/>
            </a:pPr>
            <a:r>
              <a:rPr lang="es-MX" sz="2200" dirty="0">
                <a:latin typeface="Arial Narrow" panose="020B0606020202030204" pitchFamily="34" charset="0"/>
                <a:cs typeface="Arial" pitchFamily="34" charset="0"/>
              </a:rPr>
              <a:t>Negativa a abrir un COA y dar por terminada la relación.</a:t>
            </a:r>
          </a:p>
          <a:p>
            <a:pPr marL="457200" indent="-457200" algn="just">
              <a:lnSpc>
                <a:spcPts val="3400"/>
              </a:lnSpc>
              <a:spcBef>
                <a:spcPts val="0"/>
              </a:spcBef>
              <a:spcAft>
                <a:spcPts val="600"/>
              </a:spcAft>
              <a:buFont typeface="+mj-lt"/>
              <a:buAutoNum type="alphaLcPeriod" startAt="2"/>
            </a:pPr>
            <a:r>
              <a:rPr lang="es-MX" sz="2200" dirty="0">
                <a:latin typeface="Arial Narrow" panose="020B0606020202030204" pitchFamily="34" charset="0"/>
                <a:cs typeface="Arial" pitchFamily="34" charset="0"/>
              </a:rPr>
              <a:t>La supuesta violación a las cláusulas 13 y 14 del CCT.</a:t>
            </a:r>
          </a:p>
          <a:p>
            <a:pPr marL="85725" indent="0" algn="just">
              <a:spcBef>
                <a:spcPts val="0"/>
              </a:spcBef>
              <a:buNone/>
            </a:pPr>
            <a:endParaRPr lang="es-MX" sz="1100" b="1" dirty="0">
              <a:latin typeface="Arial Narrow" panose="020B0606020202030204" pitchFamily="34" charset="0"/>
              <a:cs typeface="Arial" pitchFamily="34" charset="0"/>
            </a:endParaRPr>
          </a:p>
          <a:p>
            <a:pPr marL="85725" indent="0" algn="just">
              <a:spcBef>
                <a:spcPts val="0"/>
              </a:spcBef>
              <a:buNone/>
            </a:pPr>
            <a:r>
              <a:rPr lang="es-MX" sz="2200" b="1" dirty="0">
                <a:latin typeface="Arial Narrow" panose="020B0606020202030204" pitchFamily="34" charset="0"/>
                <a:cs typeface="Arial" pitchFamily="34" charset="0"/>
              </a:rPr>
              <a:t>PROBLEMÁTICA DE LOS CONCURSOS</a:t>
            </a:r>
          </a:p>
          <a:p>
            <a:pPr marL="446088" indent="-446088" algn="just">
              <a:lnSpc>
                <a:spcPts val="3400"/>
              </a:lnSpc>
              <a:spcBef>
                <a:spcPts val="0"/>
              </a:spcBef>
              <a:buFont typeface="Wingdings" pitchFamily="2" charset="2"/>
              <a:buChar char="v"/>
            </a:pPr>
            <a:r>
              <a:rPr lang="es-MX" sz="2200" dirty="0">
                <a:latin typeface="Arial Narrow" panose="020B0606020202030204" pitchFamily="34" charset="0"/>
                <a:cs typeface="Arial" pitchFamily="34" charset="0"/>
              </a:rPr>
              <a:t> No se concluyen en 60 días como marca el EPA.</a:t>
            </a:r>
          </a:p>
          <a:p>
            <a:pPr marL="542925" indent="-542925" algn="just">
              <a:lnSpc>
                <a:spcPts val="3400"/>
              </a:lnSpc>
              <a:spcBef>
                <a:spcPts val="0"/>
              </a:spcBef>
              <a:buFont typeface="Wingdings" pitchFamily="2" charset="2"/>
              <a:buChar char="v"/>
            </a:pPr>
            <a:r>
              <a:rPr lang="es-MX" sz="2200" dirty="0">
                <a:latin typeface="Arial Narrow" panose="020B0606020202030204" pitchFamily="34" charset="0"/>
                <a:cs typeface="Arial" pitchFamily="34" charset="0"/>
              </a:rPr>
              <a:t>Los criterios y formatos no son iguales en toda la UNAM.</a:t>
            </a:r>
          </a:p>
          <a:p>
            <a:pPr marL="542925" indent="-542925" algn="just">
              <a:lnSpc>
                <a:spcPts val="3400"/>
              </a:lnSpc>
              <a:spcBef>
                <a:spcPts val="0"/>
              </a:spcBef>
              <a:buFont typeface="Wingdings" pitchFamily="2" charset="2"/>
              <a:buChar char="v"/>
            </a:pPr>
            <a:r>
              <a:rPr lang="es-MX" sz="2200" dirty="0">
                <a:latin typeface="Arial Narrow" panose="020B0606020202030204" pitchFamily="34" charset="0"/>
                <a:cs typeface="Arial" pitchFamily="34" charset="0"/>
              </a:rPr>
              <a:t>La notificación de no ganador debe estar </a:t>
            </a:r>
            <a:r>
              <a:rPr lang="es-MX" sz="2200" b="1" u="sng" dirty="0">
                <a:latin typeface="Arial Narrow" panose="020B0606020202030204" pitchFamily="34" charset="0"/>
                <a:cs typeface="Arial" pitchFamily="34" charset="0"/>
              </a:rPr>
              <a:t>debidamente fundado y motivado</a:t>
            </a:r>
            <a:r>
              <a:rPr lang="es-MX" sz="2200" dirty="0">
                <a:latin typeface="Arial Narrow" panose="020B0606020202030204" pitchFamily="34" charset="0"/>
                <a:cs typeface="Arial" pitchFamily="34" charset="0"/>
              </a:rPr>
              <a:t>.</a:t>
            </a:r>
            <a:endParaRPr lang="x-none" sz="2200" dirty="0">
              <a:latin typeface="Arial Narrow" panose="020B0606020202030204" pitchFamily="34" charset="0"/>
              <a:cs typeface="Arial" pitchFamily="34" charset="0"/>
            </a:endParaRPr>
          </a:p>
        </p:txBody>
      </p:sp>
      <p:sp>
        <p:nvSpPr>
          <p:cNvPr id="14" name="13 CuadroTexto"/>
          <p:cNvSpPr txBox="1"/>
          <p:nvPr/>
        </p:nvSpPr>
        <p:spPr>
          <a:xfrm>
            <a:off x="899593" y="260648"/>
            <a:ext cx="7732762" cy="1015663"/>
          </a:xfrm>
          <a:prstGeom prst="rect">
            <a:avLst/>
          </a:prstGeom>
          <a:noFill/>
        </p:spPr>
        <p:txBody>
          <a:bodyPr wrap="square" rtlCol="0">
            <a:spAutoFit/>
          </a:bodyPr>
          <a:lstStyle/>
          <a:p>
            <a:pPr algn="ctr"/>
            <a:r>
              <a:rPr lang="es-MX" sz="3000" dirty="0">
                <a:solidFill>
                  <a:srgbClr val="002060"/>
                </a:solidFill>
                <a:latin typeface="Arial Black" panose="020B0A04020102020204" pitchFamily="34" charset="0"/>
              </a:rPr>
              <a:t>RECURSOS COMISIONES </a:t>
            </a:r>
          </a:p>
          <a:p>
            <a:pPr algn="ctr"/>
            <a:r>
              <a:rPr lang="es-MX" sz="3000" dirty="0">
                <a:solidFill>
                  <a:srgbClr val="002060"/>
                </a:solidFill>
                <a:latin typeface="Arial Black" panose="020B0A04020102020204" pitchFamily="34" charset="0"/>
              </a:rPr>
              <a:t>MIXTAS PERSONAL ACADÉMICO</a:t>
            </a:r>
          </a:p>
        </p:txBody>
      </p:sp>
      <p:sp>
        <p:nvSpPr>
          <p:cNvPr id="11" name="Marcador de número de diapositiva 10">
            <a:extLst>
              <a:ext uri="{FF2B5EF4-FFF2-40B4-BE49-F238E27FC236}">
                <a16:creationId xmlns:a16="http://schemas.microsoft.com/office/drawing/2014/main" id="{27F96B46-365B-8E6E-DB5B-8A636B016F4C}"/>
              </a:ext>
            </a:extLst>
          </p:cNvPr>
          <p:cNvSpPr>
            <a:spLocks noGrp="1"/>
          </p:cNvSpPr>
          <p:nvPr>
            <p:ph type="sldNum" sz="quarter" idx="12"/>
          </p:nvPr>
        </p:nvSpPr>
        <p:spPr/>
        <p:txBody>
          <a:bodyPr/>
          <a:lstStyle/>
          <a:p>
            <a:fld id="{84C6A5C5-6D65-4452-B72D-2C279134462C}" type="slidenum">
              <a:rPr lang="es-MX" smtClean="0">
                <a:solidFill>
                  <a:prstClr val="black"/>
                </a:solidFill>
              </a:rPr>
              <a:pPr/>
              <a:t>3</a:t>
            </a:fld>
            <a:endParaRPr lang="es-MX" dirty="0">
              <a:solidFill>
                <a:prstClr val="black"/>
              </a:solidFill>
            </a:endParaRPr>
          </a:p>
        </p:txBody>
      </p:sp>
    </p:spTree>
    <p:extLst>
      <p:ext uri="{BB962C8B-B14F-4D97-AF65-F5344CB8AC3E}">
        <p14:creationId xmlns:p14="http://schemas.microsoft.com/office/powerpoint/2010/main" val="126132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2 Marcador de contenido"/>
          <p:cNvSpPr txBox="1">
            <a:spLocks/>
          </p:cNvSpPr>
          <p:nvPr/>
        </p:nvSpPr>
        <p:spPr>
          <a:xfrm>
            <a:off x="328148" y="1031984"/>
            <a:ext cx="8546839" cy="531100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5725" indent="0" algn="just">
              <a:spcBef>
                <a:spcPts val="0"/>
              </a:spcBef>
              <a:buNone/>
            </a:pPr>
            <a:r>
              <a:rPr lang="es-MX" sz="2200" b="1" dirty="0">
                <a:latin typeface="Arial" panose="020B0604020202020204" pitchFamily="34" charset="0"/>
                <a:cs typeface="Arial" panose="020B0604020202020204" pitchFamily="34" charset="0"/>
              </a:rPr>
              <a:t>COMISIONES CENTRALES (AAPAUNAM Y STUNAM)</a:t>
            </a:r>
          </a:p>
          <a:p>
            <a:pPr marL="457200" indent="-457200" algn="just">
              <a:spcBef>
                <a:spcPts val="0"/>
              </a:spcBef>
              <a:buFont typeface="+mj-lt"/>
              <a:buAutoNum type="alphaLcPeriod"/>
            </a:pPr>
            <a:r>
              <a:rPr lang="es-MX" sz="2200" dirty="0">
                <a:latin typeface="Arial Narrow" panose="020B0606020202030204" pitchFamily="34" charset="0"/>
                <a:cs typeface="Arial" pitchFamily="34" charset="0"/>
              </a:rPr>
              <a:t>Comisiones auxiliares y la importancia de su integración.</a:t>
            </a:r>
          </a:p>
          <a:p>
            <a:pPr marL="457200" indent="-457200" algn="just">
              <a:spcBef>
                <a:spcPts val="0"/>
              </a:spcBef>
              <a:buFont typeface="+mj-lt"/>
              <a:buAutoNum type="alphaLcPeriod"/>
            </a:pPr>
            <a:r>
              <a:rPr lang="es-MX" sz="2200" dirty="0">
                <a:latin typeface="Arial Narrow" panose="020B0606020202030204" pitchFamily="34" charset="0"/>
                <a:cs typeface="Arial" pitchFamily="34" charset="0"/>
              </a:rPr>
              <a:t>Conocimiento y aplicación de circulares </a:t>
            </a:r>
            <a:r>
              <a:rPr lang="es-MX" sz="2000" dirty="0">
                <a:latin typeface="Arial Narrow" panose="020B0606020202030204" pitchFamily="34" charset="0"/>
                <a:cs typeface="Arial" pitchFamily="34" charset="0"/>
              </a:rPr>
              <a:t>(ej. Fumigación, lineamientos en caso de cláusula 10 por remodelación o construcción o ampliación de obras, etc.).</a:t>
            </a:r>
          </a:p>
          <a:p>
            <a:pPr marL="457200" indent="-457200" algn="just">
              <a:spcBef>
                <a:spcPts val="0"/>
              </a:spcBef>
              <a:buFont typeface="+mj-lt"/>
              <a:buAutoNum type="alphaLcPeriod"/>
            </a:pPr>
            <a:r>
              <a:rPr lang="es-MX" sz="2200" dirty="0">
                <a:latin typeface="Arial Narrow" panose="020B0606020202030204" pitchFamily="34" charset="0"/>
                <a:cs typeface="Arial" pitchFamily="34" charset="0"/>
              </a:rPr>
              <a:t>Reasignación o disminución de funciones por enfermedad (obligatorio cuando hay dictamen del ISSSTE).</a:t>
            </a:r>
          </a:p>
          <a:p>
            <a:pPr marL="457200" indent="-457200" algn="just">
              <a:spcBef>
                <a:spcPts val="0"/>
              </a:spcBef>
              <a:buFont typeface="+mj-lt"/>
              <a:buAutoNum type="alphaLcPeriod"/>
            </a:pPr>
            <a:r>
              <a:rPr lang="es-MX" sz="2200" dirty="0">
                <a:latin typeface="Arial Narrow" panose="020B0606020202030204" pitchFamily="34" charset="0"/>
                <a:cs typeface="Arial" pitchFamily="34" charset="0"/>
              </a:rPr>
              <a:t>Las comisiones centrales son las únicas facultadas para dictaminar ropa (no acordar con la Delegación Sindical, ni con los trabajadores).</a:t>
            </a:r>
          </a:p>
          <a:p>
            <a:pPr marL="457200" indent="-457200" algn="just">
              <a:spcBef>
                <a:spcPts val="0"/>
              </a:spcBef>
              <a:spcAft>
                <a:spcPts val="600"/>
              </a:spcAft>
              <a:buFont typeface="+mj-lt"/>
              <a:buAutoNum type="alphaLcPeriod"/>
            </a:pPr>
            <a:r>
              <a:rPr lang="es-MX" sz="2200" dirty="0">
                <a:latin typeface="Arial Narrow" panose="020B0606020202030204" pitchFamily="34" charset="0"/>
                <a:cs typeface="Arial" pitchFamily="34" charset="0"/>
              </a:rPr>
              <a:t>Dar de alta en el sistema de ropa de trabajo y entregar en tiempo.</a:t>
            </a:r>
          </a:p>
          <a:p>
            <a:pPr marL="0" indent="0" algn="just">
              <a:spcBef>
                <a:spcPts val="0"/>
              </a:spcBef>
              <a:spcAft>
                <a:spcPts val="600"/>
              </a:spcAft>
              <a:buNone/>
            </a:pPr>
            <a:endParaRPr lang="es-MX" sz="500" dirty="0">
              <a:latin typeface="Arial Narrow" panose="020B0606020202030204" pitchFamily="34" charset="0"/>
              <a:cs typeface="Arial" pitchFamily="34" charset="0"/>
            </a:endParaRPr>
          </a:p>
          <a:p>
            <a:pPr marL="0" indent="0" algn="just">
              <a:lnSpc>
                <a:spcPts val="3200"/>
              </a:lnSpc>
              <a:spcBef>
                <a:spcPts val="0"/>
              </a:spcBef>
              <a:spcAft>
                <a:spcPts val="600"/>
              </a:spcAft>
              <a:buNone/>
            </a:pPr>
            <a:r>
              <a:rPr lang="es-MX" sz="2200" b="1" dirty="0">
                <a:latin typeface="Arial" panose="020B0604020202020204" pitchFamily="34" charset="0"/>
                <a:cs typeface="Arial" panose="020B0604020202020204" pitchFamily="34" charset="0"/>
              </a:rPr>
              <a:t>NOTIFICACIÓN DE RIESGOS DE TRABAJO</a:t>
            </a:r>
          </a:p>
          <a:p>
            <a:pPr marL="85725" indent="0">
              <a:spcBef>
                <a:spcPts val="0"/>
              </a:spcBef>
              <a:buNone/>
            </a:pPr>
            <a:r>
              <a:rPr lang="es-MX" sz="2200" dirty="0">
                <a:latin typeface="Arial Narrow" panose="020B0606020202030204" pitchFamily="34" charset="0"/>
                <a:cs typeface="Arial" pitchFamily="34" charset="0"/>
              </a:rPr>
              <a:t>La Ley del ISSSTE (Art. 60) nos obliga a notificar y hacer trámites para la probable calificación.</a:t>
            </a:r>
          </a:p>
          <a:p>
            <a:pPr marL="85725" indent="0">
              <a:spcBef>
                <a:spcPts val="0"/>
              </a:spcBef>
              <a:buNone/>
            </a:pPr>
            <a:endParaRPr lang="es-MX" sz="1400" b="1" dirty="0">
              <a:latin typeface="Arial Narrow" panose="020B0606020202030204" pitchFamily="34" charset="0"/>
              <a:cs typeface="Arial" pitchFamily="34" charset="0"/>
            </a:endParaRPr>
          </a:p>
          <a:p>
            <a:pPr marL="85725" indent="0">
              <a:spcBef>
                <a:spcPts val="0"/>
              </a:spcBef>
              <a:buNone/>
            </a:pPr>
            <a:r>
              <a:rPr lang="es-MX" sz="2200" b="1" dirty="0">
                <a:latin typeface="Arial" panose="020B0604020202020204" pitchFamily="34" charset="0"/>
                <a:cs typeface="Arial" panose="020B0604020202020204" pitchFamily="34" charset="0"/>
              </a:rPr>
              <a:t>INSPECCIÓN DEL TRABAJO</a:t>
            </a:r>
            <a:r>
              <a:rPr lang="es-MX" sz="2200" dirty="0">
                <a:latin typeface="Arial Narrow" panose="020B0606020202030204" pitchFamily="34" charset="0"/>
                <a:cs typeface="Arial" pitchFamily="34" charset="0"/>
              </a:rPr>
              <a:t>.</a:t>
            </a:r>
          </a:p>
          <a:p>
            <a:pPr marL="85725" indent="0">
              <a:spcBef>
                <a:spcPts val="0"/>
              </a:spcBef>
              <a:buNone/>
            </a:pPr>
            <a:r>
              <a:rPr lang="es-MX" sz="2200" dirty="0">
                <a:latin typeface="Arial Narrow" panose="020B0606020202030204" pitchFamily="34" charset="0"/>
                <a:cs typeface="Arial" pitchFamily="34" charset="0"/>
              </a:rPr>
              <a:t>Apoyarse con el Jurídico y la DGPe-DRLA</a:t>
            </a:r>
          </a:p>
          <a:p>
            <a:pPr marL="85725" indent="0">
              <a:spcBef>
                <a:spcPts val="0"/>
              </a:spcBef>
              <a:buNone/>
            </a:pPr>
            <a:endParaRPr lang="es-MX" sz="2200" dirty="0">
              <a:latin typeface="Arial Narrow" panose="020B0606020202030204" pitchFamily="34" charset="0"/>
              <a:cs typeface="Arial" pitchFamily="34" charset="0"/>
            </a:endParaRPr>
          </a:p>
        </p:txBody>
      </p:sp>
      <p:sp>
        <p:nvSpPr>
          <p:cNvPr id="11" name="10 CuadroTexto"/>
          <p:cNvSpPr txBox="1"/>
          <p:nvPr/>
        </p:nvSpPr>
        <p:spPr>
          <a:xfrm>
            <a:off x="971600" y="188640"/>
            <a:ext cx="7128792" cy="1015663"/>
          </a:xfrm>
          <a:prstGeom prst="rect">
            <a:avLst/>
          </a:prstGeom>
          <a:noFill/>
        </p:spPr>
        <p:txBody>
          <a:bodyPr wrap="square" rtlCol="0">
            <a:spAutoFit/>
          </a:bodyPr>
          <a:lstStyle/>
          <a:p>
            <a:pPr algn="ctr"/>
            <a:r>
              <a:rPr lang="es-MX" sz="3000" dirty="0">
                <a:solidFill>
                  <a:srgbClr val="002060"/>
                </a:solidFill>
                <a:latin typeface="Arial Black" panose="020B0A04020102020204" pitchFamily="34" charset="0"/>
              </a:rPr>
              <a:t>SEGURIDAD Y SALUD EN EL TRABAJO</a:t>
            </a:r>
          </a:p>
        </p:txBody>
      </p:sp>
      <p:sp>
        <p:nvSpPr>
          <p:cNvPr id="13" name="Marcador de número de diapositiva 12">
            <a:extLst>
              <a:ext uri="{FF2B5EF4-FFF2-40B4-BE49-F238E27FC236}">
                <a16:creationId xmlns:a16="http://schemas.microsoft.com/office/drawing/2014/main" id="{FB9DB4A0-0768-C5C3-3AE2-FF507A0EC7FD}"/>
              </a:ext>
            </a:extLst>
          </p:cNvPr>
          <p:cNvSpPr>
            <a:spLocks noGrp="1"/>
          </p:cNvSpPr>
          <p:nvPr>
            <p:ph type="sldNum" sz="quarter" idx="12"/>
          </p:nvPr>
        </p:nvSpPr>
        <p:spPr/>
        <p:txBody>
          <a:bodyPr/>
          <a:lstStyle/>
          <a:p>
            <a:fld id="{84C6A5C5-6D65-4452-B72D-2C279134462C}" type="slidenum">
              <a:rPr lang="es-MX" smtClean="0">
                <a:solidFill>
                  <a:prstClr val="black"/>
                </a:solidFill>
              </a:rPr>
              <a:pPr/>
              <a:t>4</a:t>
            </a:fld>
            <a:endParaRPr lang="es-MX" dirty="0">
              <a:solidFill>
                <a:prstClr val="black"/>
              </a:solidFill>
            </a:endParaRPr>
          </a:p>
        </p:txBody>
      </p:sp>
    </p:spTree>
    <p:extLst>
      <p:ext uri="{BB962C8B-B14F-4D97-AF65-F5344CB8AC3E}">
        <p14:creationId xmlns:p14="http://schemas.microsoft.com/office/powerpoint/2010/main" val="2678693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11 Título"/>
          <p:cNvSpPr txBox="1">
            <a:spLocks/>
          </p:cNvSpPr>
          <p:nvPr/>
        </p:nvSpPr>
        <p:spPr>
          <a:xfrm>
            <a:off x="1187624" y="522381"/>
            <a:ext cx="6768752" cy="74637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200" b="1" dirty="0">
                <a:solidFill>
                  <a:srgbClr val="002060"/>
                </a:solidFill>
                <a:latin typeface="Arial Black" panose="020B0A04020102020204" pitchFamily="34" charset="0"/>
              </a:rPr>
              <a:t>TIEMPO EXTRAORDINARIO</a:t>
            </a:r>
            <a:br>
              <a:rPr lang="es-MX" dirty="0"/>
            </a:br>
            <a:endParaRPr lang="es-MX" dirty="0"/>
          </a:p>
        </p:txBody>
      </p:sp>
      <p:sp>
        <p:nvSpPr>
          <p:cNvPr id="15" name="12 Marcador de contenido"/>
          <p:cNvSpPr txBox="1">
            <a:spLocks/>
          </p:cNvSpPr>
          <p:nvPr/>
        </p:nvSpPr>
        <p:spPr>
          <a:xfrm>
            <a:off x="251520" y="1087393"/>
            <a:ext cx="8640960" cy="51125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s-MX" sz="2200" b="1" dirty="0">
                <a:latin typeface="Arial Narrow" panose="020B0606020202030204" pitchFamily="34" charset="0"/>
              </a:rPr>
              <a:t>ASPECTOS RELEVANTES  A CONSIDERAR:</a:t>
            </a:r>
          </a:p>
          <a:p>
            <a:endParaRPr lang="es-MX" sz="200" dirty="0">
              <a:latin typeface="Arial Narrow" panose="020B0606020202030204" pitchFamily="34" charset="0"/>
            </a:endParaRPr>
          </a:p>
          <a:p>
            <a:pPr marL="285750" indent="-285750" algn="just"/>
            <a:r>
              <a:rPr lang="es-MX" sz="2200" dirty="0">
                <a:latin typeface="Arial Narrow" panose="020B0606020202030204" pitchFamily="34" charset="0"/>
              </a:rPr>
              <a:t>Aplicación estricta  de la normatividad, </a:t>
            </a:r>
            <a:r>
              <a:rPr lang="es-MX" sz="2200" b="1" dirty="0">
                <a:latin typeface="Arial Narrow" panose="020B0606020202030204" pitchFamily="34" charset="0"/>
              </a:rPr>
              <a:t>cláusulas 15 a 29 y 65 del CCT </a:t>
            </a:r>
            <a:r>
              <a:rPr lang="es-MX" sz="2200" dirty="0">
                <a:latin typeface="Arial Narrow" panose="020B0606020202030204" pitchFamily="34" charset="0"/>
              </a:rPr>
              <a:t>administrativo, a fin de tramitar correctamente el pago del  tiempo extra, conservación y mantenimiento, así como la jornada extraordinaria, sin exceder el máximo de horas permitidas.</a:t>
            </a:r>
          </a:p>
          <a:p>
            <a:pPr marL="285750" indent="-285750" algn="just"/>
            <a:endParaRPr lang="es-MX" sz="1000" dirty="0">
              <a:latin typeface="Arial Narrow" panose="020B0606020202030204" pitchFamily="34" charset="0"/>
            </a:endParaRPr>
          </a:p>
          <a:p>
            <a:pPr marL="285750" indent="-285750"/>
            <a:r>
              <a:rPr lang="es-MX" sz="2200" dirty="0">
                <a:latin typeface="Arial Narrow" panose="020B0606020202030204" pitchFamily="34" charset="0"/>
              </a:rPr>
              <a:t>Solicitar el  personal idóneo  para  las actividades a realizar en materia de:</a:t>
            </a:r>
          </a:p>
          <a:p>
            <a:pPr marL="685800" lvl="1"/>
            <a:r>
              <a:rPr lang="es-MX" sz="1800" dirty="0">
                <a:latin typeface="Arial Narrow" panose="020B0606020202030204" pitchFamily="34" charset="0"/>
              </a:rPr>
              <a:t>tiempo extra.</a:t>
            </a:r>
          </a:p>
          <a:p>
            <a:pPr marL="685800" lvl="1"/>
            <a:r>
              <a:rPr lang="es-MX" sz="1800" dirty="0">
                <a:latin typeface="Arial Narrow" panose="020B0606020202030204" pitchFamily="34" charset="0"/>
              </a:rPr>
              <a:t>Conservación y Mantenimiento</a:t>
            </a:r>
          </a:p>
          <a:p>
            <a:pPr marL="685800" lvl="1"/>
            <a:r>
              <a:rPr lang="es-MX" sz="1800" dirty="0">
                <a:latin typeface="Arial Narrow" panose="020B0606020202030204" pitchFamily="34" charset="0"/>
              </a:rPr>
              <a:t>Jornada Extraordinaria</a:t>
            </a:r>
          </a:p>
          <a:p>
            <a:pPr marL="285750" indent="-285750"/>
            <a:endParaRPr lang="es-MX" sz="1000" dirty="0">
              <a:latin typeface="Arial Narrow" panose="020B0606020202030204" pitchFamily="34" charset="0"/>
            </a:endParaRPr>
          </a:p>
          <a:p>
            <a:pPr marL="285750" indent="-285750"/>
            <a:r>
              <a:rPr lang="es-MX" sz="2200" u="sng" dirty="0">
                <a:latin typeface="Arial Narrow" panose="020B0606020202030204" pitchFamily="34" charset="0"/>
              </a:rPr>
              <a:t>Manejo adecuado del recurso financiero  en el pago de tiempo extra tomando como base el salario del trabajador</a:t>
            </a:r>
            <a:r>
              <a:rPr lang="es-MX" sz="2200" dirty="0">
                <a:latin typeface="Arial Narrow" panose="020B0606020202030204" pitchFamily="34" charset="0"/>
              </a:rPr>
              <a:t>.</a:t>
            </a:r>
          </a:p>
          <a:p>
            <a:pPr marL="285750" indent="-285750"/>
            <a:endParaRPr lang="es-MX" sz="1000" dirty="0">
              <a:latin typeface="Arial Narrow" panose="020B0606020202030204" pitchFamily="34" charset="0"/>
            </a:endParaRPr>
          </a:p>
          <a:p>
            <a:pPr marL="285750" indent="-285750"/>
            <a:r>
              <a:rPr lang="es-MX" sz="2200" dirty="0">
                <a:latin typeface="Arial Narrow" panose="020B0606020202030204" pitchFamily="34" charset="0"/>
              </a:rPr>
              <a:t>Contar con los recursos para poder comprometer y  tramitar el pago  en tiempo y forma.</a:t>
            </a:r>
          </a:p>
          <a:p>
            <a:endParaRPr lang="es-MX" sz="2200" dirty="0"/>
          </a:p>
        </p:txBody>
      </p:sp>
      <p:sp>
        <p:nvSpPr>
          <p:cNvPr id="11" name="Marcador de número de diapositiva 10">
            <a:extLst>
              <a:ext uri="{FF2B5EF4-FFF2-40B4-BE49-F238E27FC236}">
                <a16:creationId xmlns:a16="http://schemas.microsoft.com/office/drawing/2014/main" id="{6CF7BB13-7E6C-0421-4B23-D866B79333E9}"/>
              </a:ext>
            </a:extLst>
          </p:cNvPr>
          <p:cNvSpPr>
            <a:spLocks noGrp="1"/>
          </p:cNvSpPr>
          <p:nvPr>
            <p:ph type="sldNum" sz="quarter" idx="12"/>
          </p:nvPr>
        </p:nvSpPr>
        <p:spPr/>
        <p:txBody>
          <a:bodyPr/>
          <a:lstStyle/>
          <a:p>
            <a:fld id="{84C6A5C5-6D65-4452-B72D-2C279134462C}" type="slidenum">
              <a:rPr lang="es-MX" smtClean="0">
                <a:solidFill>
                  <a:prstClr val="black"/>
                </a:solidFill>
              </a:rPr>
              <a:pPr/>
              <a:t>5</a:t>
            </a:fld>
            <a:endParaRPr lang="es-MX" dirty="0">
              <a:solidFill>
                <a:prstClr val="black"/>
              </a:solidFill>
            </a:endParaRPr>
          </a:p>
        </p:txBody>
      </p:sp>
    </p:spTree>
    <p:extLst>
      <p:ext uri="{BB962C8B-B14F-4D97-AF65-F5344CB8AC3E}">
        <p14:creationId xmlns:p14="http://schemas.microsoft.com/office/powerpoint/2010/main" val="2336781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11 Título"/>
          <p:cNvSpPr txBox="1">
            <a:spLocks/>
          </p:cNvSpPr>
          <p:nvPr/>
        </p:nvSpPr>
        <p:spPr>
          <a:xfrm>
            <a:off x="395536" y="490663"/>
            <a:ext cx="8094985" cy="9221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000" b="1" dirty="0">
                <a:solidFill>
                  <a:srgbClr val="002060"/>
                </a:solidFill>
                <a:latin typeface="Arial Black" panose="020B0A04020102020204" pitchFamily="34" charset="0"/>
              </a:rPr>
              <a:t>SIMPLIFICACIÓN ADMINISTRATIVA PROCESOS ELECTRÓNICOS  </a:t>
            </a:r>
          </a:p>
        </p:txBody>
      </p:sp>
      <p:sp>
        <p:nvSpPr>
          <p:cNvPr id="15" name="12 Marcador de contenido"/>
          <p:cNvSpPr txBox="1">
            <a:spLocks/>
          </p:cNvSpPr>
          <p:nvPr/>
        </p:nvSpPr>
        <p:spPr>
          <a:xfrm>
            <a:off x="179512" y="1628800"/>
            <a:ext cx="8633378" cy="396043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s-MX" sz="2400" dirty="0">
                <a:latin typeface="Arial Narrow" panose="020B0606020202030204" pitchFamily="34" charset="0"/>
              </a:rPr>
              <a:t>Trámites de Licencias (por enfermedad, prejubilatorias, gravidez, sabático, motivos particulares, sindicales etc.) a través de notificaciones electrónicas.</a:t>
            </a:r>
          </a:p>
          <a:p>
            <a:pPr algn="just"/>
            <a:endParaRPr lang="es-MX" sz="2400" dirty="0">
              <a:latin typeface="Arial Narrow" panose="020B0606020202030204" pitchFamily="34" charset="0"/>
            </a:endParaRPr>
          </a:p>
          <a:p>
            <a:pPr algn="just"/>
            <a:r>
              <a:rPr lang="es-MX" sz="2400" dirty="0">
                <a:latin typeface="Arial Narrow" panose="020B0606020202030204" pitchFamily="34" charset="0"/>
              </a:rPr>
              <a:t>Sustitución total de la forma única pre impresa por el Formato Electrónico de Movimiento con firma electrónica del titular de la dependencia o entidad académica.</a:t>
            </a:r>
          </a:p>
          <a:p>
            <a:pPr algn="just"/>
            <a:endParaRPr lang="es-MX" sz="2400" dirty="0">
              <a:latin typeface="Arial Narrow" panose="020B0606020202030204" pitchFamily="34" charset="0"/>
            </a:endParaRPr>
          </a:p>
          <a:p>
            <a:pPr algn="just"/>
            <a:r>
              <a:rPr lang="es-MX" sz="2400" dirty="0">
                <a:latin typeface="Arial Narrow" panose="020B0606020202030204" pitchFamily="34" charset="0"/>
              </a:rPr>
              <a:t>Se desconcentra el resello de credenciales a las  entidades y dependencias a través de hologramas.</a:t>
            </a:r>
          </a:p>
          <a:p>
            <a:pPr algn="just"/>
            <a:endParaRPr lang="es-MX" sz="2400" dirty="0">
              <a:latin typeface="Arial Narrow" panose="020B0606020202030204" pitchFamily="34" charset="0"/>
            </a:endParaRPr>
          </a:p>
        </p:txBody>
      </p:sp>
      <p:sp>
        <p:nvSpPr>
          <p:cNvPr id="11" name="Marcador de número de diapositiva 10">
            <a:extLst>
              <a:ext uri="{FF2B5EF4-FFF2-40B4-BE49-F238E27FC236}">
                <a16:creationId xmlns:a16="http://schemas.microsoft.com/office/drawing/2014/main" id="{CC2A63EC-C060-A463-29F3-F5C8E1D60689}"/>
              </a:ext>
            </a:extLst>
          </p:cNvPr>
          <p:cNvSpPr>
            <a:spLocks noGrp="1"/>
          </p:cNvSpPr>
          <p:nvPr>
            <p:ph type="sldNum" sz="quarter" idx="12"/>
          </p:nvPr>
        </p:nvSpPr>
        <p:spPr/>
        <p:txBody>
          <a:bodyPr/>
          <a:lstStyle/>
          <a:p>
            <a:fld id="{84C6A5C5-6D65-4452-B72D-2C279134462C}" type="slidenum">
              <a:rPr lang="es-MX" smtClean="0">
                <a:solidFill>
                  <a:prstClr val="black"/>
                </a:solidFill>
              </a:rPr>
              <a:pPr/>
              <a:t>6</a:t>
            </a:fld>
            <a:endParaRPr lang="es-MX" dirty="0">
              <a:solidFill>
                <a:prstClr val="black"/>
              </a:solidFill>
            </a:endParaRPr>
          </a:p>
        </p:txBody>
      </p:sp>
    </p:spTree>
    <p:extLst>
      <p:ext uri="{BB962C8B-B14F-4D97-AF65-F5344CB8AC3E}">
        <p14:creationId xmlns:p14="http://schemas.microsoft.com/office/powerpoint/2010/main" val="360330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12 Marcador de contenido"/>
          <p:cNvSpPr txBox="1">
            <a:spLocks/>
          </p:cNvSpPr>
          <p:nvPr/>
        </p:nvSpPr>
        <p:spPr>
          <a:xfrm>
            <a:off x="179512" y="1403152"/>
            <a:ext cx="8784976" cy="51845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pPr>
            <a:r>
              <a:rPr lang="es-MX" sz="2200" b="1" dirty="0">
                <a:latin typeface="Arial Narrow" panose="020B0606020202030204" pitchFamily="34" charset="0"/>
              </a:rPr>
              <a:t>Sistema de Recibo de Prestaciones para Entidades y Dependencias Foráneas y Unidades Multidisciplinarias que cuenten con UPAs:</a:t>
            </a:r>
          </a:p>
          <a:p>
            <a:pPr lvl="1" algn="just">
              <a:spcBef>
                <a:spcPts val="0"/>
              </a:spcBef>
            </a:pPr>
            <a:r>
              <a:rPr lang="es-MX" sz="2200" dirty="0">
                <a:latin typeface="Arial Narrow" panose="020B0606020202030204" pitchFamily="34" charset="0"/>
              </a:rPr>
              <a:t>Trámites: pago de gratificación por jubilación, pensión, renuncia, término de interinato, invalidez, ayuda de impresión de tesis, menaje de casa, reembolsos de  lentes, anteojos y aparatos ortopédicos, sin necesidad de trasladarse a la Ciudad de México. </a:t>
            </a:r>
          </a:p>
          <a:p>
            <a:pPr marL="457200" lvl="1" indent="0" algn="just">
              <a:spcBef>
                <a:spcPts val="0"/>
              </a:spcBef>
              <a:buNone/>
            </a:pPr>
            <a:endParaRPr lang="es-MX" sz="600" dirty="0">
              <a:latin typeface="Arial Narrow" panose="020B0606020202030204" pitchFamily="34" charset="0"/>
            </a:endParaRPr>
          </a:p>
          <a:p>
            <a:pPr marL="0" indent="0">
              <a:spcBef>
                <a:spcPts val="0"/>
              </a:spcBef>
              <a:buNone/>
            </a:pPr>
            <a:r>
              <a:rPr lang="es-MX" sz="2200" b="1" dirty="0">
                <a:latin typeface="Arial Narrow" panose="020B0606020202030204" pitchFamily="34" charset="0"/>
              </a:rPr>
              <a:t>Capacitación:</a:t>
            </a:r>
          </a:p>
          <a:p>
            <a:pPr lvl="1" algn="just">
              <a:spcBef>
                <a:spcPts val="0"/>
              </a:spcBef>
            </a:pPr>
            <a:r>
              <a:rPr lang="es-MX" sz="2200" dirty="0">
                <a:latin typeface="Arial Narrow" panose="020B0606020202030204" pitchFamily="34" charset="0"/>
              </a:rPr>
              <a:t>El trabajador de confianza, envía su cédula de inscripción por correo electrónico e igualmente se le comunica su aceptación. Para el personal de base el proceso es a través del Sistema de Administración de Capacitación.</a:t>
            </a:r>
          </a:p>
          <a:p>
            <a:pPr lvl="1" algn="just">
              <a:spcBef>
                <a:spcPts val="0"/>
              </a:spcBef>
            </a:pPr>
            <a:endParaRPr lang="es-MX" sz="600" dirty="0">
              <a:latin typeface="Arial Narrow" panose="020B0606020202030204" pitchFamily="34" charset="0"/>
            </a:endParaRPr>
          </a:p>
          <a:p>
            <a:pPr lvl="1" algn="just">
              <a:spcBef>
                <a:spcPts val="0"/>
              </a:spcBef>
            </a:pPr>
            <a:r>
              <a:rPr lang="es-MX" sz="2200" dirty="0">
                <a:latin typeface="Arial Narrow" panose="020B0606020202030204" pitchFamily="34" charset="0"/>
              </a:rPr>
              <a:t>Los cursos en línea y por videoconferencia se incrementan anualmente.</a:t>
            </a:r>
          </a:p>
          <a:p>
            <a:pPr lvl="1" algn="just">
              <a:spcBef>
                <a:spcPts val="0"/>
              </a:spcBef>
            </a:pPr>
            <a:endParaRPr lang="es-MX" sz="600" dirty="0">
              <a:latin typeface="Arial Narrow" panose="020B0606020202030204" pitchFamily="34" charset="0"/>
            </a:endParaRPr>
          </a:p>
          <a:p>
            <a:pPr lvl="1" algn="just">
              <a:spcBef>
                <a:spcPts val="0"/>
              </a:spcBef>
            </a:pPr>
            <a:r>
              <a:rPr lang="es-MX" sz="2200" dirty="0">
                <a:latin typeface="Arial Narrow" panose="020B0606020202030204" pitchFamily="34" charset="0"/>
              </a:rPr>
              <a:t>La Detección de Necesidades de Capacitación se realiza de manera electrónica en agosto y septiembre de cada año, para elaborar los programas de capacitación del año siguiente.</a:t>
            </a:r>
          </a:p>
          <a:p>
            <a:pPr lvl="1" algn="just">
              <a:spcBef>
                <a:spcPts val="0"/>
              </a:spcBef>
            </a:pPr>
            <a:endParaRPr lang="es-MX" sz="2200" dirty="0">
              <a:latin typeface="Arial Narrow" panose="020B0606020202030204" pitchFamily="34" charset="0"/>
            </a:endParaRPr>
          </a:p>
          <a:p>
            <a:pPr marL="0" indent="0" algn="just">
              <a:spcBef>
                <a:spcPts val="0"/>
              </a:spcBef>
              <a:buFont typeface="Arial" panose="020B0604020202020204" pitchFamily="34" charset="0"/>
              <a:buNone/>
            </a:pPr>
            <a:endParaRPr lang="es-MX" sz="2200" dirty="0">
              <a:latin typeface="Arial Narrow" panose="020B0606020202030204" pitchFamily="34" charset="0"/>
            </a:endParaRPr>
          </a:p>
          <a:p>
            <a:pPr marL="0" indent="0" algn="just">
              <a:buFont typeface="Arial" panose="020B0604020202020204" pitchFamily="34" charset="0"/>
              <a:buNone/>
            </a:pPr>
            <a:endParaRPr lang="es-MX" sz="2200" dirty="0">
              <a:latin typeface="Arial Narrow" panose="020B0606020202030204" pitchFamily="34" charset="0"/>
            </a:endParaRPr>
          </a:p>
        </p:txBody>
      </p:sp>
      <p:sp>
        <p:nvSpPr>
          <p:cNvPr id="16" name="11 Título"/>
          <p:cNvSpPr txBox="1">
            <a:spLocks/>
          </p:cNvSpPr>
          <p:nvPr/>
        </p:nvSpPr>
        <p:spPr>
          <a:xfrm>
            <a:off x="395536" y="490663"/>
            <a:ext cx="8094985" cy="9221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000" b="1" dirty="0">
                <a:solidFill>
                  <a:srgbClr val="002060"/>
                </a:solidFill>
                <a:latin typeface="Arial Black" panose="020B0A04020102020204" pitchFamily="34" charset="0"/>
              </a:rPr>
              <a:t>SIMPLIFICACIÓN ADMINISTRATIVA PROCESOS ELECTRÓNICOS  </a:t>
            </a:r>
          </a:p>
        </p:txBody>
      </p:sp>
      <p:sp>
        <p:nvSpPr>
          <p:cNvPr id="11" name="Marcador de número de diapositiva 10">
            <a:extLst>
              <a:ext uri="{FF2B5EF4-FFF2-40B4-BE49-F238E27FC236}">
                <a16:creationId xmlns:a16="http://schemas.microsoft.com/office/drawing/2014/main" id="{EDEB4A79-AF12-72E8-4DB7-9E5F82CC08EF}"/>
              </a:ext>
            </a:extLst>
          </p:cNvPr>
          <p:cNvSpPr>
            <a:spLocks noGrp="1"/>
          </p:cNvSpPr>
          <p:nvPr>
            <p:ph type="sldNum" sz="quarter" idx="12"/>
          </p:nvPr>
        </p:nvSpPr>
        <p:spPr/>
        <p:txBody>
          <a:bodyPr/>
          <a:lstStyle/>
          <a:p>
            <a:fld id="{84C6A5C5-6D65-4452-B72D-2C279134462C}" type="slidenum">
              <a:rPr lang="es-MX" smtClean="0">
                <a:solidFill>
                  <a:prstClr val="black"/>
                </a:solidFill>
              </a:rPr>
              <a:pPr/>
              <a:t>7</a:t>
            </a:fld>
            <a:endParaRPr lang="es-MX" dirty="0">
              <a:solidFill>
                <a:prstClr val="black"/>
              </a:solidFill>
            </a:endParaRPr>
          </a:p>
        </p:txBody>
      </p:sp>
    </p:spTree>
    <p:extLst>
      <p:ext uri="{BB962C8B-B14F-4D97-AF65-F5344CB8AC3E}">
        <p14:creationId xmlns:p14="http://schemas.microsoft.com/office/powerpoint/2010/main" val="1759080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12 Marcador de contenido"/>
          <p:cNvSpPr txBox="1">
            <a:spLocks/>
          </p:cNvSpPr>
          <p:nvPr/>
        </p:nvSpPr>
        <p:spPr>
          <a:xfrm>
            <a:off x="-252536" y="945044"/>
            <a:ext cx="9215114" cy="57384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14400" lvl="1" indent="-457200" algn="just">
              <a:spcBef>
                <a:spcPts val="0"/>
              </a:spcBef>
              <a:buFont typeface="+mj-lt"/>
              <a:buAutoNum type="arabicPeriod"/>
            </a:pPr>
            <a:r>
              <a:rPr lang="es-MX" sz="1800" dirty="0">
                <a:latin typeface="Arial Narrow" panose="020B0606020202030204" pitchFamily="34" charset="0"/>
              </a:rPr>
              <a:t>Tramitar las bajas por defunción, renuncia, término de interinato de manera oportuna, así mismo, devolver cheques o suspender los depósitos por estas causas de manera correcta, para no generar adeudos y pago de cuotas y aportaciones al ISSSTE, pagos del ISR, SAR y certificados digitales electrónicos cuando ya no son procedentes.</a:t>
            </a:r>
          </a:p>
          <a:p>
            <a:pPr marL="914400" lvl="1" indent="-457200" algn="just">
              <a:spcBef>
                <a:spcPts val="0"/>
              </a:spcBef>
              <a:buFont typeface="+mj-lt"/>
              <a:buAutoNum type="arabicPeriod"/>
            </a:pPr>
            <a:endParaRPr lang="es-MX" sz="1600" dirty="0">
              <a:latin typeface="Arial Narrow" panose="020B0606020202030204" pitchFamily="34" charset="0"/>
            </a:endParaRPr>
          </a:p>
          <a:p>
            <a:pPr marL="914400" lvl="1" indent="-457200" algn="just">
              <a:spcBef>
                <a:spcPts val="0"/>
              </a:spcBef>
              <a:buFont typeface="+mj-lt"/>
              <a:buAutoNum type="arabicPeriod"/>
            </a:pPr>
            <a:r>
              <a:rPr lang="es-MX" sz="1800" dirty="0">
                <a:latin typeface="Arial Narrow" panose="020B0606020202030204" pitchFamily="34" charset="0"/>
              </a:rPr>
              <a:t>No autorizar contrataciones por servicios profesionales o cualquier otra actividad a los académicos que se encuentran en el Programa de Incorporación de Jóvenes Académicos (SIJAC), en atención a que estos académicos deben dedicar el 100% de su tiempo  a su plan de trabajo.</a:t>
            </a:r>
          </a:p>
          <a:p>
            <a:pPr marL="914400" lvl="1" indent="-457200" algn="just">
              <a:spcBef>
                <a:spcPts val="0"/>
              </a:spcBef>
              <a:buFont typeface="+mj-lt"/>
              <a:buAutoNum type="arabicPeriod"/>
            </a:pPr>
            <a:endParaRPr lang="es-MX" sz="1600" dirty="0">
              <a:latin typeface="Arial Narrow" panose="020B0606020202030204" pitchFamily="34" charset="0"/>
            </a:endParaRPr>
          </a:p>
          <a:p>
            <a:pPr marL="914400" lvl="1" indent="-457200" algn="just">
              <a:spcBef>
                <a:spcPts val="0"/>
              </a:spcBef>
              <a:buFont typeface="+mj-lt"/>
              <a:buAutoNum type="arabicPeriod"/>
            </a:pPr>
            <a:r>
              <a:rPr lang="es-MX" sz="1800" dirty="0">
                <a:latin typeface="Arial Narrow" panose="020B0606020202030204" pitchFamily="34" charset="0"/>
              </a:rPr>
              <a:t>Tramitar oportunamente el contrato para los académicos del SIJAC, a fin de que no se genere una baja automática y sea afectando el académico en sus percepciones. </a:t>
            </a:r>
          </a:p>
          <a:p>
            <a:pPr marL="914400" lvl="1" indent="-457200" algn="just">
              <a:spcBef>
                <a:spcPts val="0"/>
              </a:spcBef>
              <a:buFont typeface="+mj-lt"/>
              <a:buAutoNum type="arabicPeriod"/>
            </a:pPr>
            <a:endParaRPr lang="es-MX" sz="1600" dirty="0">
              <a:latin typeface="Arial Narrow" panose="020B0606020202030204" pitchFamily="34" charset="0"/>
            </a:endParaRPr>
          </a:p>
          <a:p>
            <a:pPr marL="914400" lvl="1" indent="-457200" algn="just">
              <a:spcBef>
                <a:spcPts val="0"/>
              </a:spcBef>
              <a:buFont typeface="+mj-lt"/>
              <a:buAutoNum type="arabicPeriod"/>
            </a:pPr>
            <a:r>
              <a:rPr lang="es-MX" sz="1800" dirty="0">
                <a:latin typeface="Arial Narrow" panose="020B0606020202030204" pitchFamily="34" charset="0"/>
              </a:rPr>
              <a:t>Abstenerse de contratar por servicios profesionales a personas que ya se encuentran jubilados o pensionados.</a:t>
            </a:r>
          </a:p>
          <a:p>
            <a:pPr marL="914400" lvl="1" indent="-457200" algn="just">
              <a:spcBef>
                <a:spcPts val="0"/>
              </a:spcBef>
              <a:buFont typeface="+mj-lt"/>
              <a:buAutoNum type="arabicPeriod"/>
            </a:pPr>
            <a:endParaRPr lang="es-MX" sz="1600" dirty="0">
              <a:latin typeface="Arial Narrow" panose="020B0606020202030204" pitchFamily="34" charset="0"/>
            </a:endParaRPr>
          </a:p>
          <a:p>
            <a:pPr marL="914400" lvl="1" indent="-457200" algn="just">
              <a:spcBef>
                <a:spcPts val="0"/>
              </a:spcBef>
              <a:buFont typeface="+mj-lt"/>
              <a:buAutoNum type="arabicPeriod"/>
            </a:pPr>
            <a:r>
              <a:rPr lang="es-MX" sz="1800" dirty="0">
                <a:latin typeface="Arial Narrow" panose="020B0606020202030204" pitchFamily="34" charset="0"/>
              </a:rPr>
              <a:t>Para el caso de optar por  contratar alguna persona que  recientemente fue liquidado en la UNAM, deberá transcurrir un año o bien devolver el importe que se le haya otorgado, mas un interés que fija la Dirección General de Finanzas. Así mismo en el supuesto de una recontratación,  se recomienda solicitar referencias de la dependencia o entidad donde estuvo adscrito con anterioridad.  </a:t>
            </a:r>
          </a:p>
          <a:p>
            <a:pPr marL="914400" lvl="1" indent="-457200" algn="just">
              <a:spcBef>
                <a:spcPts val="0"/>
              </a:spcBef>
              <a:buFont typeface="+mj-lt"/>
              <a:buAutoNum type="arabicPeriod"/>
            </a:pPr>
            <a:endParaRPr lang="es-MX" sz="1800" dirty="0">
              <a:latin typeface="Arial Narrow" panose="020B0606020202030204" pitchFamily="34" charset="0"/>
            </a:endParaRPr>
          </a:p>
          <a:p>
            <a:pPr marL="457200" lvl="1" indent="0" algn="just">
              <a:spcBef>
                <a:spcPts val="0"/>
              </a:spcBef>
              <a:buNone/>
            </a:pPr>
            <a:endParaRPr lang="es-MX" sz="1800" dirty="0">
              <a:latin typeface="Arial Narrow" panose="020B0606020202030204" pitchFamily="34" charset="0"/>
            </a:endParaRPr>
          </a:p>
          <a:p>
            <a:pPr marL="457200" lvl="1" indent="0" algn="just">
              <a:spcBef>
                <a:spcPts val="0"/>
              </a:spcBef>
              <a:buNone/>
            </a:pPr>
            <a:endParaRPr lang="es-MX" sz="2200" dirty="0">
              <a:latin typeface="Arial Narrow" panose="020B0606020202030204" pitchFamily="34" charset="0"/>
            </a:endParaRPr>
          </a:p>
          <a:p>
            <a:pPr marL="457200" lvl="1" indent="0" algn="just">
              <a:spcBef>
                <a:spcPts val="0"/>
              </a:spcBef>
              <a:buNone/>
            </a:pPr>
            <a:endParaRPr lang="es-MX" sz="2200" dirty="0">
              <a:latin typeface="Arial Narrow" panose="020B0606020202030204" pitchFamily="34" charset="0"/>
            </a:endParaRPr>
          </a:p>
          <a:p>
            <a:pPr marL="914400" lvl="1" indent="-457200" algn="just">
              <a:spcBef>
                <a:spcPts val="0"/>
              </a:spcBef>
              <a:buFont typeface="+mj-lt"/>
              <a:buAutoNum type="arabicPeriod"/>
            </a:pPr>
            <a:endParaRPr lang="es-MX" sz="2200" dirty="0">
              <a:latin typeface="Arial Narrow" panose="020B0606020202030204" pitchFamily="34" charset="0"/>
            </a:endParaRPr>
          </a:p>
          <a:p>
            <a:pPr marL="0" indent="0" algn="just">
              <a:spcBef>
                <a:spcPts val="0"/>
              </a:spcBef>
              <a:buFont typeface="Arial" panose="020B0604020202020204" pitchFamily="34" charset="0"/>
              <a:buNone/>
            </a:pPr>
            <a:endParaRPr lang="es-MX" sz="2200" dirty="0">
              <a:latin typeface="Arial Narrow" panose="020B0606020202030204" pitchFamily="34" charset="0"/>
            </a:endParaRPr>
          </a:p>
          <a:p>
            <a:pPr marL="0" indent="0" algn="just">
              <a:buFont typeface="Arial" panose="020B0604020202020204" pitchFamily="34" charset="0"/>
              <a:buNone/>
            </a:pPr>
            <a:endParaRPr lang="es-MX" sz="2200" dirty="0">
              <a:latin typeface="Arial Narrow" panose="020B0606020202030204" pitchFamily="34" charset="0"/>
            </a:endParaRPr>
          </a:p>
        </p:txBody>
      </p:sp>
      <p:sp>
        <p:nvSpPr>
          <p:cNvPr id="16" name="11 Título"/>
          <p:cNvSpPr txBox="1">
            <a:spLocks/>
          </p:cNvSpPr>
          <p:nvPr/>
        </p:nvSpPr>
        <p:spPr>
          <a:xfrm>
            <a:off x="395536" y="282729"/>
            <a:ext cx="8094985" cy="5539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000" b="1" dirty="0">
                <a:solidFill>
                  <a:srgbClr val="002060"/>
                </a:solidFill>
                <a:latin typeface="Arial Black" panose="020B0A04020102020204" pitchFamily="34" charset="0"/>
              </a:rPr>
              <a:t>TRÁMITES RECOMENDACIONES </a:t>
            </a:r>
          </a:p>
        </p:txBody>
      </p:sp>
      <p:sp>
        <p:nvSpPr>
          <p:cNvPr id="11" name="Marcador de número de diapositiva 10">
            <a:extLst>
              <a:ext uri="{FF2B5EF4-FFF2-40B4-BE49-F238E27FC236}">
                <a16:creationId xmlns:a16="http://schemas.microsoft.com/office/drawing/2014/main" id="{F6D63239-660B-FC3B-DB72-B619C4898B79}"/>
              </a:ext>
            </a:extLst>
          </p:cNvPr>
          <p:cNvSpPr>
            <a:spLocks noGrp="1"/>
          </p:cNvSpPr>
          <p:nvPr>
            <p:ph type="sldNum" sz="quarter" idx="12"/>
          </p:nvPr>
        </p:nvSpPr>
        <p:spPr/>
        <p:txBody>
          <a:bodyPr/>
          <a:lstStyle/>
          <a:p>
            <a:fld id="{84C6A5C5-6D65-4452-B72D-2C279134462C}" type="slidenum">
              <a:rPr lang="es-MX" smtClean="0">
                <a:solidFill>
                  <a:prstClr val="black"/>
                </a:solidFill>
              </a:rPr>
              <a:pPr/>
              <a:t>8</a:t>
            </a:fld>
            <a:endParaRPr lang="es-MX" dirty="0">
              <a:solidFill>
                <a:prstClr val="black"/>
              </a:solidFill>
            </a:endParaRPr>
          </a:p>
        </p:txBody>
      </p:sp>
    </p:spTree>
    <p:extLst>
      <p:ext uri="{BB962C8B-B14F-4D97-AF65-F5344CB8AC3E}">
        <p14:creationId xmlns:p14="http://schemas.microsoft.com/office/powerpoint/2010/main" val="96085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9 Grupo"/>
          <p:cNvGrpSpPr/>
          <p:nvPr/>
        </p:nvGrpSpPr>
        <p:grpSpPr>
          <a:xfrm>
            <a:off x="8501" y="81036"/>
            <a:ext cx="9092661" cy="6640809"/>
            <a:chOff x="8501" y="81036"/>
            <a:chExt cx="9092661" cy="6640809"/>
          </a:xfrm>
        </p:grpSpPr>
        <p:grpSp>
          <p:nvGrpSpPr>
            <p:cNvPr id="2" name="1 Grupo"/>
            <p:cNvGrpSpPr/>
            <p:nvPr/>
          </p:nvGrpSpPr>
          <p:grpSpPr>
            <a:xfrm>
              <a:off x="107504" y="153472"/>
              <a:ext cx="8988179" cy="6568373"/>
              <a:chOff x="47910" y="153471"/>
              <a:chExt cx="9036050" cy="6568373"/>
            </a:xfrm>
          </p:grpSpPr>
          <p:grpSp>
            <p:nvGrpSpPr>
              <p:cNvPr id="3" name="2 Grupo"/>
              <p:cNvGrpSpPr/>
              <p:nvPr/>
            </p:nvGrpSpPr>
            <p:grpSpPr>
              <a:xfrm>
                <a:off x="47910" y="153471"/>
                <a:ext cx="9036000" cy="26987"/>
                <a:chOff x="47935" y="153471"/>
                <a:chExt cx="9036000" cy="26987"/>
              </a:xfrm>
            </p:grpSpPr>
            <p:cxnSp>
              <p:nvCxnSpPr>
                <p:cNvPr id="7" name="6 Conector recto"/>
                <p:cNvCxnSpPr/>
                <p:nvPr userDrawn="1"/>
              </p:nvCxnSpPr>
              <p:spPr>
                <a:xfrm>
                  <a:off x="47935" y="153471"/>
                  <a:ext cx="903600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userDrawn="1"/>
              </p:nvCxnSpPr>
              <p:spPr>
                <a:xfrm>
                  <a:off x="47935" y="180458"/>
                  <a:ext cx="903600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nvGrpSpPr>
              <p:cNvPr id="4" name="3 Grupo"/>
              <p:cNvGrpSpPr/>
              <p:nvPr/>
            </p:nvGrpSpPr>
            <p:grpSpPr>
              <a:xfrm>
                <a:off x="47910" y="6699619"/>
                <a:ext cx="9036050" cy="22225"/>
                <a:chOff x="47910" y="6699619"/>
                <a:chExt cx="9036050" cy="22225"/>
              </a:xfrm>
            </p:grpSpPr>
            <p:cxnSp>
              <p:nvCxnSpPr>
                <p:cNvPr id="5" name="4 Conector recto"/>
                <p:cNvCxnSpPr/>
                <p:nvPr userDrawn="1"/>
              </p:nvCxnSpPr>
              <p:spPr>
                <a:xfrm>
                  <a:off x="47910" y="6721844"/>
                  <a:ext cx="9036050" cy="0"/>
                </a:xfrm>
                <a:prstGeom prst="line">
                  <a:avLst/>
                </a:prstGeom>
                <a:ln w="15875">
                  <a:solidFill>
                    <a:srgbClr val="91660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userDrawn="1"/>
              </p:nvCxnSpPr>
              <p:spPr>
                <a:xfrm>
                  <a:off x="47910" y="6699619"/>
                  <a:ext cx="9036050" cy="0"/>
                </a:xfrm>
                <a:prstGeom prst="line">
                  <a:avLst/>
                </a:prstGeom>
                <a:ln w="15875">
                  <a:solidFill>
                    <a:srgbClr val="0000CC"/>
                  </a:solidFill>
                </a:ln>
              </p:spPr>
              <p:style>
                <a:lnRef idx="1">
                  <a:schemeClr val="accent1"/>
                </a:lnRef>
                <a:fillRef idx="0">
                  <a:schemeClr val="accent1"/>
                </a:fillRef>
                <a:effectRef idx="0">
                  <a:schemeClr val="accent1"/>
                </a:effectRef>
                <a:fontRef idx="minor">
                  <a:schemeClr val="tx1"/>
                </a:fontRef>
              </p:style>
            </p:cxnSp>
          </p:grpSp>
        </p:gr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3217" y="81036"/>
              <a:ext cx="1177945" cy="572097"/>
            </a:xfrm>
            <a:prstGeom prst="rect">
              <a:avLst/>
            </a:prstGeom>
          </p:spPr>
        </p:pic>
        <p:pic>
          <p:nvPicPr>
            <p:cNvPr id="1029" name="Picture 5" descr="Dirección General de Personal"/>
            <p:cNvPicPr>
              <a:picLocks noChangeAspect="1" noChangeArrowheads="1"/>
            </p:cNvPicPr>
            <p:nvPr/>
          </p:nvPicPr>
          <p:blipFill rotWithShape="1">
            <a:blip r:embed="rId4">
              <a:extLst>
                <a:ext uri="{28A0092B-C50C-407E-A947-70E740481C1C}">
                  <a14:useLocalDpi xmlns:a14="http://schemas.microsoft.com/office/drawing/2010/main" val="0"/>
                </a:ext>
              </a:extLst>
            </a:blip>
            <a:srcRect l="76833" b="-12599"/>
            <a:stretch/>
          </p:blipFill>
          <p:spPr bwMode="auto">
            <a:xfrm>
              <a:off x="8501" y="81036"/>
              <a:ext cx="1177945" cy="572097"/>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12 Marcador de contenido"/>
          <p:cNvSpPr txBox="1">
            <a:spLocks/>
          </p:cNvSpPr>
          <p:nvPr/>
        </p:nvSpPr>
        <p:spPr>
          <a:xfrm>
            <a:off x="251520" y="1412776"/>
            <a:ext cx="8640960" cy="518457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gn="just">
              <a:spcBef>
                <a:spcPts val="0"/>
              </a:spcBef>
              <a:buFont typeface="+mj-lt"/>
              <a:buAutoNum type="arabicPeriod" startAt="6"/>
            </a:pPr>
            <a:r>
              <a:rPr lang="es-MX" sz="2200" dirty="0">
                <a:latin typeface="Arial Narrow" panose="020B0606020202030204" pitchFamily="34" charset="0"/>
              </a:rPr>
              <a:t>No comprometer con la delegación sindical de la dependencia, pagos de tiempo extraordinario, calidad y eficiencia, pago de estimulo cláusula 68 del Contrato Colectivo para el personal de base, y otros, fuera de los mecanismos de pago que ya se tiene previamente establecido, como es la nómina (no caja chica, no otorgamiento de cheques o adelanto de sueldos).</a:t>
            </a:r>
          </a:p>
          <a:p>
            <a:pPr marL="0" indent="0" algn="just">
              <a:buFont typeface="Arial" panose="020B0604020202020204" pitchFamily="34" charset="0"/>
              <a:buNone/>
            </a:pPr>
            <a:endParaRPr lang="es-MX" sz="2200" dirty="0">
              <a:latin typeface="Arial Narrow" panose="020B0606020202030204" pitchFamily="34" charset="0"/>
            </a:endParaRPr>
          </a:p>
        </p:txBody>
      </p:sp>
      <p:sp>
        <p:nvSpPr>
          <p:cNvPr id="16" name="11 Título"/>
          <p:cNvSpPr txBox="1">
            <a:spLocks/>
          </p:cNvSpPr>
          <p:nvPr/>
        </p:nvSpPr>
        <p:spPr>
          <a:xfrm>
            <a:off x="395536" y="490663"/>
            <a:ext cx="8094985" cy="9221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MX" sz="3000" b="1" dirty="0">
              <a:solidFill>
                <a:srgbClr val="002060"/>
              </a:solidFill>
              <a:latin typeface="Arial Black" panose="020B0A04020102020204" pitchFamily="34" charset="0"/>
            </a:endParaRPr>
          </a:p>
        </p:txBody>
      </p:sp>
      <p:sp>
        <p:nvSpPr>
          <p:cNvPr id="18" name="11 Título"/>
          <p:cNvSpPr txBox="1">
            <a:spLocks/>
          </p:cNvSpPr>
          <p:nvPr/>
        </p:nvSpPr>
        <p:spPr>
          <a:xfrm>
            <a:off x="395536" y="282729"/>
            <a:ext cx="8094985" cy="5539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000" b="1" dirty="0">
                <a:solidFill>
                  <a:srgbClr val="002060"/>
                </a:solidFill>
                <a:latin typeface="Arial Black" panose="020B0A04020102020204" pitchFamily="34" charset="0"/>
              </a:rPr>
              <a:t>TRÁMITES RECOMENDACIONES </a:t>
            </a:r>
          </a:p>
        </p:txBody>
      </p:sp>
      <p:sp>
        <p:nvSpPr>
          <p:cNvPr id="11" name="Marcador de número de diapositiva 10">
            <a:extLst>
              <a:ext uri="{FF2B5EF4-FFF2-40B4-BE49-F238E27FC236}">
                <a16:creationId xmlns:a16="http://schemas.microsoft.com/office/drawing/2014/main" id="{E645A762-73DA-4F70-7C05-C3379724F67F}"/>
              </a:ext>
            </a:extLst>
          </p:cNvPr>
          <p:cNvSpPr>
            <a:spLocks noGrp="1"/>
          </p:cNvSpPr>
          <p:nvPr>
            <p:ph type="sldNum" sz="quarter" idx="12"/>
          </p:nvPr>
        </p:nvSpPr>
        <p:spPr/>
        <p:txBody>
          <a:bodyPr/>
          <a:lstStyle/>
          <a:p>
            <a:fld id="{84C6A5C5-6D65-4452-B72D-2C279134462C}" type="slidenum">
              <a:rPr lang="es-MX" smtClean="0">
                <a:solidFill>
                  <a:prstClr val="black"/>
                </a:solidFill>
              </a:rPr>
              <a:pPr/>
              <a:t>9</a:t>
            </a:fld>
            <a:endParaRPr lang="es-MX" dirty="0">
              <a:solidFill>
                <a:prstClr val="black"/>
              </a:solidFill>
            </a:endParaRPr>
          </a:p>
        </p:txBody>
      </p:sp>
    </p:spTree>
    <p:extLst>
      <p:ext uri="{BB962C8B-B14F-4D97-AF65-F5344CB8AC3E}">
        <p14:creationId xmlns:p14="http://schemas.microsoft.com/office/powerpoint/2010/main" val="26323521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1460</TotalTime>
  <Words>1724</Words>
  <Application>Microsoft Office PowerPoint</Application>
  <PresentationFormat>Presentación en pantalla (4:3)</PresentationFormat>
  <Paragraphs>181</Paragraphs>
  <Slides>17</Slides>
  <Notes>17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Arial Black</vt:lpstr>
      <vt:lpstr>Arial Narrow</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dc:creator>
  <cp:lastModifiedBy>UNAM SecAux Normatividad</cp:lastModifiedBy>
  <cp:revision>98</cp:revision>
  <cp:lastPrinted>2023-02-09T23:55:39Z</cp:lastPrinted>
  <dcterms:created xsi:type="dcterms:W3CDTF">2017-07-27T16:54:25Z</dcterms:created>
  <dcterms:modified xsi:type="dcterms:W3CDTF">2023-02-17T00:30:58Z</dcterms:modified>
</cp:coreProperties>
</file>