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6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3E4388-CCDD-4179-82FD-C63C74BC57B8}" v="84" dt="2023-02-28T16:18:13.2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7" d="100"/>
          <a:sy n="57" d="100"/>
        </p:scale>
        <p:origin x="8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C7783-E1D9-48B7-855A-F63925F6ECCB}" type="datetimeFigureOut">
              <a:rPr lang="es-MX" smtClean="0"/>
              <a:t>28/02/2023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1A0AB-761C-418A-86BD-3B9B864DEE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3433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883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7E33-1711-4D47-8B45-2F991EF2E9F5}" type="datetime1">
              <a:rPr lang="es-MX" smtClean="0">
                <a:solidFill>
                  <a:prstClr val="black"/>
                </a:solidFill>
              </a:rPr>
              <a:t>28/02/2023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A5C5-6D65-4452-B72D-2C279134462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21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FCCA-F063-42C2-A01B-882BCA0FD3ED}" type="datetime1">
              <a:rPr lang="es-MX" smtClean="0">
                <a:solidFill>
                  <a:prstClr val="black"/>
                </a:solidFill>
              </a:rPr>
              <a:t>28/02/2023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A5C5-6D65-4452-B72D-2C279134462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04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761DD-194D-469F-AE8E-B58B174F65EE}" type="datetime1">
              <a:rPr lang="es-MX" smtClean="0">
                <a:solidFill>
                  <a:prstClr val="black"/>
                </a:solidFill>
              </a:rPr>
              <a:t>28/02/2023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A5C5-6D65-4452-B72D-2C279134462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58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9B48-DF34-4C1A-93D4-10ADD6536661}" type="datetime1">
              <a:rPr lang="es-MX" smtClean="0">
                <a:solidFill>
                  <a:prstClr val="black"/>
                </a:solidFill>
              </a:rPr>
              <a:t>28/02/2023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A5C5-6D65-4452-B72D-2C279134462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6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522C-5BCA-48D2-BC06-094347030F8C}" type="datetime1">
              <a:rPr lang="es-MX" smtClean="0">
                <a:solidFill>
                  <a:prstClr val="black"/>
                </a:solidFill>
              </a:rPr>
              <a:t>28/02/2023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A5C5-6D65-4452-B72D-2C279134462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46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DD81-0DD4-4E7F-9932-E303B9A84F48}" type="datetime1">
              <a:rPr lang="es-MX" smtClean="0">
                <a:solidFill>
                  <a:prstClr val="black"/>
                </a:solidFill>
              </a:rPr>
              <a:t>28/02/2023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A5C5-6D65-4452-B72D-2C279134462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00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1679-9087-48D9-B829-A6C4F0547DF5}" type="datetime1">
              <a:rPr lang="es-MX" smtClean="0">
                <a:solidFill>
                  <a:prstClr val="black"/>
                </a:solidFill>
              </a:rPr>
              <a:t>28/02/2023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A5C5-6D65-4452-B72D-2C279134462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68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A6E0-D92E-40EC-8422-26ABE705C4DA}" type="datetime1">
              <a:rPr lang="es-MX" smtClean="0"/>
              <a:t>28/02/2023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A2C4-9BBA-42D6-997B-16D040C35D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712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ED65-3DDE-4769-9334-0FEB0656AE08}" type="datetime1">
              <a:rPr lang="es-MX" smtClean="0">
                <a:solidFill>
                  <a:prstClr val="black"/>
                </a:solidFill>
              </a:rPr>
              <a:t>28/02/2023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A5C5-6D65-4452-B72D-2C279134462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24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58BB-297A-4175-8943-3DC5DE789FB0}" type="datetime1">
              <a:rPr lang="es-MX" smtClean="0">
                <a:solidFill>
                  <a:prstClr val="black"/>
                </a:solidFill>
              </a:rPr>
              <a:t>28/02/2023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A5C5-6D65-4452-B72D-2C279134462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53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1718-F400-4E3F-9A08-EA4540558035}" type="datetime1">
              <a:rPr lang="es-MX" smtClean="0">
                <a:solidFill>
                  <a:prstClr val="black"/>
                </a:solidFill>
              </a:rPr>
              <a:t>28/02/2023</a:t>
            </a:fld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A5C5-6D65-4452-B72D-2C279134462C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C0B77-01F5-45D9-86DD-44232131B58D}" type="datetime1">
              <a:rPr lang="es-MX" smtClean="0"/>
              <a:t>28/02/2023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CA2C4-9BBA-42D6-997B-16D040C35D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025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9 Grupo"/>
          <p:cNvGrpSpPr/>
          <p:nvPr/>
        </p:nvGrpSpPr>
        <p:grpSpPr>
          <a:xfrm>
            <a:off x="8503" y="81038"/>
            <a:ext cx="9092661" cy="6640809"/>
            <a:chOff x="8501" y="81036"/>
            <a:chExt cx="9092661" cy="6640809"/>
          </a:xfrm>
        </p:grpSpPr>
        <p:grpSp>
          <p:nvGrpSpPr>
            <p:cNvPr id="2" name="1 Grupo"/>
            <p:cNvGrpSpPr/>
            <p:nvPr/>
          </p:nvGrpSpPr>
          <p:grpSpPr>
            <a:xfrm>
              <a:off x="107504" y="153472"/>
              <a:ext cx="8988179" cy="6568373"/>
              <a:chOff x="47910" y="153471"/>
              <a:chExt cx="9036050" cy="6568373"/>
            </a:xfrm>
          </p:grpSpPr>
          <p:grpSp>
            <p:nvGrpSpPr>
              <p:cNvPr id="3" name="2 Grupo"/>
              <p:cNvGrpSpPr/>
              <p:nvPr/>
            </p:nvGrpSpPr>
            <p:grpSpPr>
              <a:xfrm>
                <a:off x="47910" y="153471"/>
                <a:ext cx="9036000" cy="26987"/>
                <a:chOff x="47935" y="153471"/>
                <a:chExt cx="9036000" cy="26987"/>
              </a:xfrm>
            </p:grpSpPr>
            <p:cxnSp>
              <p:nvCxnSpPr>
                <p:cNvPr id="7" name="6 Conector recto"/>
                <p:cNvCxnSpPr/>
                <p:nvPr userDrawn="1"/>
              </p:nvCxnSpPr>
              <p:spPr>
                <a:xfrm>
                  <a:off x="47935" y="153471"/>
                  <a:ext cx="9036000" cy="0"/>
                </a:xfrm>
                <a:prstGeom prst="line">
                  <a:avLst/>
                </a:prstGeom>
                <a:ln w="15875">
                  <a:solidFill>
                    <a:srgbClr val="91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7 Conector recto"/>
                <p:cNvCxnSpPr/>
                <p:nvPr userDrawn="1"/>
              </p:nvCxnSpPr>
              <p:spPr>
                <a:xfrm>
                  <a:off x="47935" y="180458"/>
                  <a:ext cx="9036000" cy="0"/>
                </a:xfrm>
                <a:prstGeom prst="line">
                  <a:avLst/>
                </a:prstGeom>
                <a:ln w="15875">
                  <a:solidFill>
                    <a:srgbClr val="0000C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" name="3 Grupo"/>
              <p:cNvGrpSpPr/>
              <p:nvPr/>
            </p:nvGrpSpPr>
            <p:grpSpPr>
              <a:xfrm>
                <a:off x="47910" y="6699619"/>
                <a:ext cx="9036050" cy="22225"/>
                <a:chOff x="47910" y="6699619"/>
                <a:chExt cx="9036050" cy="22225"/>
              </a:xfrm>
            </p:grpSpPr>
            <p:cxnSp>
              <p:nvCxnSpPr>
                <p:cNvPr id="5" name="4 Conector recto"/>
                <p:cNvCxnSpPr/>
                <p:nvPr userDrawn="1"/>
              </p:nvCxnSpPr>
              <p:spPr>
                <a:xfrm>
                  <a:off x="47910" y="6721844"/>
                  <a:ext cx="9036050" cy="0"/>
                </a:xfrm>
                <a:prstGeom prst="line">
                  <a:avLst/>
                </a:prstGeom>
                <a:ln w="15875">
                  <a:solidFill>
                    <a:srgbClr val="91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5 Conector recto"/>
                <p:cNvCxnSpPr/>
                <p:nvPr userDrawn="1"/>
              </p:nvCxnSpPr>
              <p:spPr>
                <a:xfrm>
                  <a:off x="47910" y="6699619"/>
                  <a:ext cx="9036050" cy="0"/>
                </a:xfrm>
                <a:prstGeom prst="line">
                  <a:avLst/>
                </a:prstGeom>
                <a:ln w="15875">
                  <a:solidFill>
                    <a:srgbClr val="0000C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9" name="8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3217" y="81036"/>
              <a:ext cx="1177945" cy="572097"/>
            </a:xfrm>
            <a:prstGeom prst="rect">
              <a:avLst/>
            </a:prstGeom>
          </p:spPr>
        </p:pic>
        <p:pic>
          <p:nvPicPr>
            <p:cNvPr id="1029" name="Picture 5" descr="Dirección General de Personal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833" b="-12599"/>
            <a:stretch/>
          </p:blipFill>
          <p:spPr bwMode="auto">
            <a:xfrm>
              <a:off x="8501" y="81036"/>
              <a:ext cx="1177945" cy="5720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225A6AEC-14F3-D79F-075C-8B8C29124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A5C5-6D65-4452-B72D-2C279134462C}" type="slidenum">
              <a:rPr lang="es-MX">
                <a:solidFill>
                  <a:prstClr val="black"/>
                </a:solidFill>
                <a:latin typeface="Calibri" panose="020F0502020204030204"/>
              </a:rPr>
              <a:pPr/>
              <a:t>1</a:t>
            </a:fld>
            <a:endParaRPr lang="es-MX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73DC82E1-5108-4139-9DC5-CD3D25C006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906079"/>
              </p:ext>
            </p:extLst>
          </p:nvPr>
        </p:nvGraphicFramePr>
        <p:xfrm>
          <a:off x="140389" y="896863"/>
          <a:ext cx="8863222" cy="5251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6688">
                  <a:extLst>
                    <a:ext uri="{9D8B030D-6E8A-4147-A177-3AD203B41FA5}">
                      <a16:colId xmlns:a16="http://schemas.microsoft.com/office/drawing/2014/main" val="4131335580"/>
                    </a:ext>
                  </a:extLst>
                </a:gridCol>
                <a:gridCol w="3372169">
                  <a:extLst>
                    <a:ext uri="{9D8B030D-6E8A-4147-A177-3AD203B41FA5}">
                      <a16:colId xmlns:a16="http://schemas.microsoft.com/office/drawing/2014/main" val="650923620"/>
                    </a:ext>
                  </a:extLst>
                </a:gridCol>
                <a:gridCol w="1887808">
                  <a:extLst>
                    <a:ext uri="{9D8B030D-6E8A-4147-A177-3AD203B41FA5}">
                      <a16:colId xmlns:a16="http://schemas.microsoft.com/office/drawing/2014/main" val="3166184986"/>
                    </a:ext>
                  </a:extLst>
                </a:gridCol>
                <a:gridCol w="1176557">
                  <a:extLst>
                    <a:ext uri="{9D8B030D-6E8A-4147-A177-3AD203B41FA5}">
                      <a16:colId xmlns:a16="http://schemas.microsoft.com/office/drawing/2014/main" val="2568866930"/>
                    </a:ext>
                  </a:extLst>
                </a:gridCol>
              </a:tblGrid>
              <a:tr h="450110">
                <a:tc gridSpan="4"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latin typeface="Arial Narrow" panose="020B0606020202030204" pitchFamily="34" charset="0"/>
                        </a:rPr>
                        <a:t>DIRECTORIO DGPe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468905"/>
                  </a:ext>
                </a:extLst>
              </a:tr>
              <a:tr h="320526">
                <a:tc>
                  <a:txBody>
                    <a:bodyPr/>
                    <a:lstStyle/>
                    <a:p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LIC. ELIZABETH MEZA GERÓNIMO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DIRECTORA DE ADMINISTRACIÓN DE PERSONAL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elizabeth@dgp.unam.mx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5622-2523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142143"/>
                  </a:ext>
                </a:extLst>
              </a:tr>
              <a:tr h="275453"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Lic. Jorge Corona Delgado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Subdirector de Servicios y Prestaciones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jcorona@dgp.unam.mx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555622-2530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752540"/>
                  </a:ext>
                </a:extLst>
              </a:tr>
              <a:tr h="286471"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Dr. Eduardo Trujillo Sánchez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Subdirector de Capacitación y Desarrollo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etrujillo@dgp.unam.mx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555622-2983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561549"/>
                  </a:ext>
                </a:extLst>
              </a:tr>
              <a:tr h="385634"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Mtra. Karina Quezada Téllez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Subdirectora de Seguros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karinaq@dgp.unam.mx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555622-2556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150415"/>
                  </a:ext>
                </a:extLst>
              </a:tr>
              <a:tr h="275453"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Dr. Rubén Álvarez Venegas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Subdirector de Capacitación y Evaluación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rubenav@dgp.unam.mx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555622-2895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839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LIC. BLANCA AIDEÉ BLANCO TORNERO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DIRECTORA DE LOS CENDI Y JARDÍN DE NIÑOS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ablanco@dgp.unam.mx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897234"/>
                  </a:ext>
                </a:extLst>
              </a:tr>
              <a:tr h="385634">
                <a:tc>
                  <a:txBody>
                    <a:bodyPr/>
                    <a:lstStyle/>
                    <a:p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LIC. SANTOS MORENO BATALLA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DIRECTOR DE SISTEMAS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santos@dgp.unam.mx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555622-6131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889905"/>
                  </a:ext>
                </a:extLst>
              </a:tr>
              <a:tr h="286471"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Ing. Luis Javier Chávez Helguera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Subdirector de Desarrollo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helguera@dgp.unam.mx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555622-6133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097329"/>
                  </a:ext>
                </a:extLst>
              </a:tr>
              <a:tr h="286471"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Ing. David E. Téllez Hernández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Encargado de la Subdirección de Nómina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david@dgp.unam.mx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555623-1474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027233"/>
                  </a:ext>
                </a:extLst>
              </a:tr>
              <a:tr h="286471"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Ing. Federico Torres Sotelo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Subdirector de Técnica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ftorres@dgp.unam.mx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5623-1456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734687"/>
                  </a:ext>
                </a:extLst>
              </a:tr>
              <a:tr h="450110">
                <a:tc>
                  <a:txBody>
                    <a:bodyPr/>
                    <a:lstStyle/>
                    <a:p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LIC. JAIME BUSTAMANTE VALENCIA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DIRECTOR DE RELACIONES LABORALES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jbustamante@dgp.unam.mx</a:t>
                      </a:r>
                    </a:p>
                    <a:p>
                      <a:endParaRPr lang="es-MX" sz="12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555622-2987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787014"/>
                  </a:ext>
                </a:extLst>
              </a:tr>
              <a:tr h="359873"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Lic. Claudia Arista Díaz,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Subdirectora de Asuntos del Personal Administrativo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claudiad@dgp.unam.mx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555622-2975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52858"/>
                  </a:ext>
                </a:extLst>
              </a:tr>
              <a:tr h="450110"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Mtro. Walter Camas Gutiérrez,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Subdirector del Personal Académico y Seguridad e Higiene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wcamas@dgp.unam.mx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555622-2998</a:t>
                      </a:r>
                    </a:p>
                    <a:p>
                      <a:endParaRPr lang="es-MX" sz="12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324754"/>
                  </a:ext>
                </a:extLst>
              </a:tr>
              <a:tr h="256798">
                <a:tc>
                  <a:txBody>
                    <a:bodyPr/>
                    <a:lstStyle/>
                    <a:p>
                      <a:r>
                        <a:rPr lang="es-MX" sz="1200" b="1" i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MTRO. DANIEL ADRIAN MENDIETA F.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i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JEFE DE LA UNIDAD ADMINISTRATIVA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i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danielmf@dgp.unam.mx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i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555622-2525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63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2807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</TotalTime>
  <Words>261</Words>
  <Application>Microsoft Office PowerPoint</Application>
  <PresentationFormat>Presentación en pantalla (4:3)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DGP</dc:creator>
  <cp:lastModifiedBy>DGP</cp:lastModifiedBy>
  <cp:revision>1</cp:revision>
  <dcterms:created xsi:type="dcterms:W3CDTF">2023-02-28T15:55:56Z</dcterms:created>
  <dcterms:modified xsi:type="dcterms:W3CDTF">2023-02-28T16:49:30Z</dcterms:modified>
</cp:coreProperties>
</file>