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38"/>
  </p:notesMasterIdLst>
  <p:sldIdLst>
    <p:sldId id="281" r:id="rId2"/>
    <p:sldId id="285" r:id="rId3"/>
    <p:sldId id="355" r:id="rId4"/>
    <p:sldId id="310" r:id="rId5"/>
    <p:sldId id="439" r:id="rId6"/>
    <p:sldId id="449" r:id="rId7"/>
    <p:sldId id="440" r:id="rId8"/>
    <p:sldId id="441" r:id="rId9"/>
    <p:sldId id="454" r:id="rId10"/>
    <p:sldId id="321" r:id="rId11"/>
    <p:sldId id="450" r:id="rId12"/>
    <p:sldId id="424" r:id="rId13"/>
    <p:sldId id="376" r:id="rId14"/>
    <p:sldId id="415" r:id="rId15"/>
    <p:sldId id="416" r:id="rId16"/>
    <p:sldId id="381" r:id="rId17"/>
    <p:sldId id="417" r:id="rId18"/>
    <p:sldId id="325" r:id="rId19"/>
    <p:sldId id="451" r:id="rId20"/>
    <p:sldId id="326" r:id="rId21"/>
    <p:sldId id="423" r:id="rId22"/>
    <p:sldId id="390" r:id="rId23"/>
    <p:sldId id="406" r:id="rId24"/>
    <p:sldId id="425" r:id="rId25"/>
    <p:sldId id="392" r:id="rId26"/>
    <p:sldId id="437" r:id="rId27"/>
    <p:sldId id="455" r:id="rId28"/>
    <p:sldId id="396" r:id="rId29"/>
    <p:sldId id="407" r:id="rId30"/>
    <p:sldId id="448" r:id="rId31"/>
    <p:sldId id="456" r:id="rId32"/>
    <p:sldId id="435" r:id="rId33"/>
    <p:sldId id="389" r:id="rId34"/>
    <p:sldId id="344" r:id="rId35"/>
    <p:sldId id="410" r:id="rId36"/>
    <p:sldId id="411" r:id="rId37"/>
  </p:sldIdLst>
  <p:sldSz cx="9144000" cy="6858000" type="screen4x3"/>
  <p:notesSz cx="6858000" cy="9144000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AD2"/>
    <a:srgbClr val="70AAD2"/>
    <a:srgbClr val="90B863"/>
    <a:srgbClr val="1A8991"/>
    <a:srgbClr val="C64E22"/>
    <a:srgbClr val="206771"/>
    <a:srgbClr val="206871"/>
    <a:srgbClr val="215D6B"/>
    <a:srgbClr val="1DC9D3"/>
    <a:srgbClr val="80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 autoAdjust="0"/>
    <p:restoredTop sz="94291" autoAdjust="0"/>
  </p:normalViewPr>
  <p:slideViewPr>
    <p:cSldViewPr>
      <p:cViewPr varScale="1">
        <p:scale>
          <a:sx n="88" d="100"/>
          <a:sy n="88" d="100"/>
        </p:scale>
        <p:origin x="147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AA1818-9548-4328-8948-2993F67A7953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E84900A-22A1-4923-AD38-2D479D243FB6}">
      <dgm:prSet phldrT="[Texto]" custT="1"/>
      <dgm:spPr/>
      <dgm:t>
        <a:bodyPr/>
        <a:lstStyle/>
        <a:p>
          <a:r>
            <a:rPr lang="es-ES" sz="1700" dirty="0">
              <a:solidFill>
                <a:srgbClr val="0A459B"/>
              </a:solidFill>
            </a:rPr>
            <a:t>Organización y protocolos</a:t>
          </a:r>
          <a:endParaRPr lang="es-ES" sz="1700" dirty="0"/>
        </a:p>
      </dgm:t>
    </dgm:pt>
    <dgm:pt modelId="{1A770048-D117-4C57-96CD-0807B62C3BD5}" type="parTrans" cxnId="{8C34377C-433F-4168-945A-C28CFFD9A94E}">
      <dgm:prSet/>
      <dgm:spPr/>
      <dgm:t>
        <a:bodyPr/>
        <a:lstStyle/>
        <a:p>
          <a:endParaRPr lang="es-ES"/>
        </a:p>
      </dgm:t>
    </dgm:pt>
    <dgm:pt modelId="{321ADC75-F861-4E2F-BB0E-174763CEC671}" type="sibTrans" cxnId="{8C34377C-433F-4168-945A-C28CFFD9A94E}">
      <dgm:prSet/>
      <dgm:spPr/>
      <dgm:t>
        <a:bodyPr/>
        <a:lstStyle/>
        <a:p>
          <a:endParaRPr lang="es-ES"/>
        </a:p>
      </dgm:t>
    </dgm:pt>
    <dgm:pt modelId="{D49AD74D-9775-4739-A864-AD46531669AF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Oficina jurídica</a:t>
          </a:r>
        </a:p>
      </dgm:t>
    </dgm:pt>
    <dgm:pt modelId="{1724701E-3AE2-49E4-A1B0-078889E14B81}" type="parTrans" cxnId="{08F5C997-0E25-4B66-A0A9-8F52AA09DFF8}">
      <dgm:prSet/>
      <dgm:spPr/>
      <dgm:t>
        <a:bodyPr/>
        <a:lstStyle/>
        <a:p>
          <a:endParaRPr lang="es-ES"/>
        </a:p>
      </dgm:t>
    </dgm:pt>
    <dgm:pt modelId="{4B28C0A8-52D4-44BC-9417-693B48F5F231}" type="sibTrans" cxnId="{08F5C997-0E25-4B66-A0A9-8F52AA09DFF8}">
      <dgm:prSet/>
      <dgm:spPr/>
      <dgm:t>
        <a:bodyPr/>
        <a:lstStyle/>
        <a:p>
          <a:endParaRPr lang="es-ES"/>
        </a:p>
      </dgm:t>
    </dgm:pt>
    <dgm:pt modelId="{0A582EF7-FF18-4037-BE63-2D2A75304AD5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Capacitación en DH</a:t>
          </a:r>
        </a:p>
      </dgm:t>
    </dgm:pt>
    <dgm:pt modelId="{A858C2E0-6D6F-40B3-AB05-36C3EAD3B474}" type="parTrans" cxnId="{FEE0F6D9-CC8C-4188-9DB2-65FAC2869D67}">
      <dgm:prSet/>
      <dgm:spPr/>
      <dgm:t>
        <a:bodyPr/>
        <a:lstStyle/>
        <a:p>
          <a:endParaRPr lang="es-ES"/>
        </a:p>
      </dgm:t>
    </dgm:pt>
    <dgm:pt modelId="{C7F7BDF2-CD9F-475F-B18F-579C1FD13387}" type="sibTrans" cxnId="{FEE0F6D9-CC8C-4188-9DB2-65FAC2869D67}">
      <dgm:prSet/>
      <dgm:spPr/>
      <dgm:t>
        <a:bodyPr/>
        <a:lstStyle/>
        <a:p>
          <a:endParaRPr lang="es-ES"/>
        </a:p>
      </dgm:t>
    </dgm:pt>
    <dgm:pt modelId="{FED8AC44-D12D-4F00-BA01-8D5F8309DA12}">
      <dgm:prSet phldrT="[Texto]"/>
      <dgm:spPr/>
      <dgm:t>
        <a:bodyPr/>
        <a:lstStyle/>
        <a:p>
          <a:r>
            <a:rPr lang="es-ES" dirty="0">
              <a:solidFill>
                <a:srgbClr val="13539E"/>
              </a:solidFill>
            </a:rPr>
            <a:t>Mantenimiento y riesgo</a:t>
          </a:r>
          <a:endParaRPr lang="es-ES" dirty="0"/>
        </a:p>
      </dgm:t>
    </dgm:pt>
    <dgm:pt modelId="{E81733EC-C9DE-47F8-AE40-0C040CAD196F}" type="parTrans" cxnId="{91595C1D-2CF4-41B9-B004-8DABEBC70F05}">
      <dgm:prSet/>
      <dgm:spPr/>
      <dgm:t>
        <a:bodyPr/>
        <a:lstStyle/>
        <a:p>
          <a:endParaRPr lang="es-ES"/>
        </a:p>
      </dgm:t>
    </dgm:pt>
    <dgm:pt modelId="{32CE8DA5-C5DE-47AD-9328-02522FC4BB55}" type="sibTrans" cxnId="{91595C1D-2CF4-41B9-B004-8DABEBC70F05}">
      <dgm:prSet/>
      <dgm:spPr/>
      <dgm:t>
        <a:bodyPr/>
        <a:lstStyle/>
        <a:p>
          <a:endParaRPr lang="es-ES"/>
        </a:p>
      </dgm:t>
    </dgm:pt>
    <dgm:pt modelId="{807E7493-F01E-474F-A412-A0B44C10D02D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Riesgos circundantes</a:t>
          </a:r>
        </a:p>
      </dgm:t>
    </dgm:pt>
    <dgm:pt modelId="{CFF17B7A-8088-44AF-A95E-F97CFCCC055F}" type="parTrans" cxnId="{5C85CDB6-1914-4A73-B6DE-EA60941EF542}">
      <dgm:prSet/>
      <dgm:spPr/>
      <dgm:t>
        <a:bodyPr/>
        <a:lstStyle/>
        <a:p>
          <a:endParaRPr lang="es-ES"/>
        </a:p>
      </dgm:t>
    </dgm:pt>
    <dgm:pt modelId="{255C4AE2-2E28-477F-9763-372CBB5D3BD2}" type="sibTrans" cxnId="{5C85CDB6-1914-4A73-B6DE-EA60941EF542}">
      <dgm:prSet/>
      <dgm:spPr/>
      <dgm:t>
        <a:bodyPr/>
        <a:lstStyle/>
        <a:p>
          <a:endParaRPr lang="es-ES"/>
        </a:p>
      </dgm:t>
    </dgm:pt>
    <dgm:pt modelId="{04C08AA8-B360-4340-963D-F9B1C57A0E02}">
      <dgm:prSet phldrT="[Texto]"/>
      <dgm:spPr/>
      <dgm:t>
        <a:bodyPr/>
        <a:lstStyle/>
        <a:p>
          <a:r>
            <a:rPr lang="es-ES" dirty="0">
              <a:solidFill>
                <a:srgbClr val="13539E"/>
              </a:solidFill>
            </a:rPr>
            <a:t>Equipos e instalaciones</a:t>
          </a:r>
          <a:endParaRPr lang="es-ES" dirty="0"/>
        </a:p>
      </dgm:t>
    </dgm:pt>
    <dgm:pt modelId="{C2503A0D-222A-4EAD-8333-6DA09F1E925C}" type="parTrans" cxnId="{99499E2D-B585-4986-AE3B-B1122335370D}">
      <dgm:prSet/>
      <dgm:spPr/>
      <dgm:t>
        <a:bodyPr/>
        <a:lstStyle/>
        <a:p>
          <a:endParaRPr lang="es-ES"/>
        </a:p>
      </dgm:t>
    </dgm:pt>
    <dgm:pt modelId="{35FF2043-3800-4216-A59E-69197B030F2C}" type="sibTrans" cxnId="{99499E2D-B585-4986-AE3B-B1122335370D}">
      <dgm:prSet/>
      <dgm:spPr/>
      <dgm:t>
        <a:bodyPr/>
        <a:lstStyle/>
        <a:p>
          <a:endParaRPr lang="es-ES"/>
        </a:p>
      </dgm:t>
    </dgm:pt>
    <dgm:pt modelId="{59C74AFE-B5C3-478E-BF4E-025E22F8A6CC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Señalización</a:t>
          </a:r>
        </a:p>
      </dgm:t>
    </dgm:pt>
    <dgm:pt modelId="{9493E44E-740D-48D5-BF19-E26C6B5D344A}" type="parTrans" cxnId="{E98CD4E1-2F38-450B-A025-44DD9F677550}">
      <dgm:prSet/>
      <dgm:spPr/>
      <dgm:t>
        <a:bodyPr/>
        <a:lstStyle/>
        <a:p>
          <a:endParaRPr lang="es-ES"/>
        </a:p>
      </dgm:t>
    </dgm:pt>
    <dgm:pt modelId="{7FF458AF-E738-49D0-B26D-7B4FA4C8022D}" type="sibTrans" cxnId="{E98CD4E1-2F38-450B-A025-44DD9F677550}">
      <dgm:prSet/>
      <dgm:spPr/>
      <dgm:t>
        <a:bodyPr/>
        <a:lstStyle/>
        <a:p>
          <a:endParaRPr lang="es-ES"/>
        </a:p>
      </dgm:t>
    </dgm:pt>
    <dgm:pt modelId="{B862CB51-DF6C-4ECC-AEE1-5D1366577345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Alerta sísmica</a:t>
          </a:r>
        </a:p>
      </dgm:t>
    </dgm:pt>
    <dgm:pt modelId="{CD50A295-ABAE-4BB2-88D1-AAFCA88F4139}" type="parTrans" cxnId="{7269A936-2021-4E6D-B4A0-A4F33E42B457}">
      <dgm:prSet/>
      <dgm:spPr/>
      <dgm:t>
        <a:bodyPr/>
        <a:lstStyle/>
        <a:p>
          <a:endParaRPr lang="es-ES"/>
        </a:p>
      </dgm:t>
    </dgm:pt>
    <dgm:pt modelId="{845346C0-BB10-46B2-A54B-4BF446106E90}" type="sibTrans" cxnId="{7269A936-2021-4E6D-B4A0-A4F33E42B457}">
      <dgm:prSet/>
      <dgm:spPr/>
      <dgm:t>
        <a:bodyPr/>
        <a:lstStyle/>
        <a:p>
          <a:endParaRPr lang="es-ES"/>
        </a:p>
      </dgm:t>
    </dgm:pt>
    <dgm:pt modelId="{44E70A4B-B8B3-4538-84D9-23B51FEAB1DC}">
      <dgm:prSet phldrT="[Texto]"/>
      <dgm:spPr/>
      <dgm:t>
        <a:bodyPr/>
        <a:lstStyle/>
        <a:p>
          <a:r>
            <a:rPr lang="es-ES" dirty="0">
              <a:solidFill>
                <a:srgbClr val="13539E"/>
              </a:solidFill>
            </a:rPr>
            <a:t>Residuos y sustancias</a:t>
          </a:r>
          <a:endParaRPr lang="es-ES" dirty="0"/>
        </a:p>
      </dgm:t>
    </dgm:pt>
    <dgm:pt modelId="{425C412A-7CD3-4E1E-BE02-DEEB80CE43E9}" type="parTrans" cxnId="{AD2A7CE4-ACEE-4AEA-8903-0FFFD13FCB29}">
      <dgm:prSet/>
      <dgm:spPr/>
      <dgm:t>
        <a:bodyPr/>
        <a:lstStyle/>
        <a:p>
          <a:endParaRPr lang="es-ES"/>
        </a:p>
      </dgm:t>
    </dgm:pt>
    <dgm:pt modelId="{2FC865D4-5056-4566-B7EB-E053F60B37E9}" type="sibTrans" cxnId="{AD2A7CE4-ACEE-4AEA-8903-0FFFD13FCB29}">
      <dgm:prSet/>
      <dgm:spPr/>
      <dgm:t>
        <a:bodyPr/>
        <a:lstStyle/>
        <a:p>
          <a:endParaRPr lang="es-ES"/>
        </a:p>
      </dgm:t>
    </dgm:pt>
    <dgm:pt modelId="{362488D3-F0FC-468C-8F8A-02D94412CA13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 Comisión local de seguridad</a:t>
          </a:r>
        </a:p>
      </dgm:t>
    </dgm:pt>
    <dgm:pt modelId="{B999B03C-650F-439E-9CE9-C9C7FA7493A9}" type="parTrans" cxnId="{7FB300BE-71FE-43B1-876D-874F6BD8593A}">
      <dgm:prSet/>
      <dgm:spPr/>
      <dgm:t>
        <a:bodyPr/>
        <a:lstStyle/>
        <a:p>
          <a:endParaRPr lang="es-ES"/>
        </a:p>
      </dgm:t>
    </dgm:pt>
    <dgm:pt modelId="{6B76462F-CD82-4504-97D9-80D616918F15}" type="sibTrans" cxnId="{7FB300BE-71FE-43B1-876D-874F6BD8593A}">
      <dgm:prSet/>
      <dgm:spPr/>
      <dgm:t>
        <a:bodyPr/>
        <a:lstStyle/>
        <a:p>
          <a:endParaRPr lang="es-ES"/>
        </a:p>
      </dgm:t>
    </dgm:pt>
    <dgm:pt modelId="{CAD9347F-08C0-46A2-988F-7D00F5BD3B06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Capacitación en PC</a:t>
          </a:r>
        </a:p>
      </dgm:t>
    </dgm:pt>
    <dgm:pt modelId="{0B2D2EBD-A128-41AB-919C-2BEEBC638253}" type="parTrans" cxnId="{C5201578-07A1-48FD-B75B-00D57E6BB226}">
      <dgm:prSet/>
      <dgm:spPr/>
      <dgm:t>
        <a:bodyPr/>
        <a:lstStyle/>
        <a:p>
          <a:endParaRPr lang="es-ES"/>
        </a:p>
      </dgm:t>
    </dgm:pt>
    <dgm:pt modelId="{9EC03C80-91EC-4481-B0EB-F6BAA08B1532}" type="sibTrans" cxnId="{C5201578-07A1-48FD-B75B-00D57E6BB226}">
      <dgm:prSet/>
      <dgm:spPr/>
      <dgm:t>
        <a:bodyPr/>
        <a:lstStyle/>
        <a:p>
          <a:endParaRPr lang="es-ES"/>
        </a:p>
      </dgm:t>
    </dgm:pt>
    <dgm:pt modelId="{25044581-A134-4FBE-968B-E01A2DA74186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Protocolos frente a emergencias</a:t>
          </a:r>
        </a:p>
      </dgm:t>
    </dgm:pt>
    <dgm:pt modelId="{F2C9507B-7D00-4270-A712-6772A34E8FAC}" type="parTrans" cxnId="{ACC763B0-8128-47E0-A310-5692DF09F913}">
      <dgm:prSet/>
      <dgm:spPr/>
      <dgm:t>
        <a:bodyPr/>
        <a:lstStyle/>
        <a:p>
          <a:endParaRPr lang="es-ES"/>
        </a:p>
      </dgm:t>
    </dgm:pt>
    <dgm:pt modelId="{3B6054AD-6A19-42BA-A7A0-96951546E5C7}" type="sibTrans" cxnId="{ACC763B0-8128-47E0-A310-5692DF09F913}">
      <dgm:prSet/>
      <dgm:spPr/>
      <dgm:t>
        <a:bodyPr/>
        <a:lstStyle/>
        <a:p>
          <a:endParaRPr lang="es-ES"/>
        </a:p>
      </dgm:t>
    </dgm:pt>
    <dgm:pt modelId="{5E935AFC-05ED-49C3-8C5A-EC36255E8920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Difusión y concientización</a:t>
          </a:r>
        </a:p>
      </dgm:t>
    </dgm:pt>
    <dgm:pt modelId="{DD9862B9-7C21-44E4-A944-4693BBAC3B35}" type="parTrans" cxnId="{0BC86CA6-CCBD-47A6-B791-76ABBEDAA720}">
      <dgm:prSet/>
      <dgm:spPr/>
      <dgm:t>
        <a:bodyPr/>
        <a:lstStyle/>
        <a:p>
          <a:endParaRPr lang="es-ES"/>
        </a:p>
      </dgm:t>
    </dgm:pt>
    <dgm:pt modelId="{0FD5B797-ECE5-4F40-A621-9A21D0D0FAE0}" type="sibTrans" cxnId="{0BC86CA6-CCBD-47A6-B791-76ABBEDAA720}">
      <dgm:prSet/>
      <dgm:spPr/>
      <dgm:t>
        <a:bodyPr/>
        <a:lstStyle/>
        <a:p>
          <a:endParaRPr lang="es-ES"/>
        </a:p>
      </dgm:t>
    </dgm:pt>
    <dgm:pt modelId="{C3373445-B849-4920-9FAE-364991221ADD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Directorios para emergencias</a:t>
          </a:r>
        </a:p>
      </dgm:t>
    </dgm:pt>
    <dgm:pt modelId="{61289C99-CD12-4EA0-A48C-F4BA4E909AE0}" type="parTrans" cxnId="{80092D9E-B536-48D0-9E7B-EE8584EF3077}">
      <dgm:prSet/>
      <dgm:spPr/>
      <dgm:t>
        <a:bodyPr/>
        <a:lstStyle/>
        <a:p>
          <a:endParaRPr lang="es-ES"/>
        </a:p>
      </dgm:t>
    </dgm:pt>
    <dgm:pt modelId="{670C8437-A16F-4EE1-BA33-529F93BBD510}" type="sibTrans" cxnId="{80092D9E-B536-48D0-9E7B-EE8584EF3077}">
      <dgm:prSet/>
      <dgm:spPr/>
      <dgm:t>
        <a:bodyPr/>
        <a:lstStyle/>
        <a:p>
          <a:endParaRPr lang="es-ES"/>
        </a:p>
      </dgm:t>
    </dgm:pt>
    <dgm:pt modelId="{A5E707E1-8AB0-407F-AB39-14E03010D30D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Mantenimiento no estructural de inmuebles</a:t>
          </a:r>
        </a:p>
      </dgm:t>
    </dgm:pt>
    <dgm:pt modelId="{8EECB6C6-0758-4754-9D2C-1D198447E650}" type="parTrans" cxnId="{FC7904C8-8BB9-4CA4-9CBA-2EED6E09A252}">
      <dgm:prSet/>
      <dgm:spPr/>
      <dgm:t>
        <a:bodyPr/>
        <a:lstStyle/>
        <a:p>
          <a:endParaRPr lang="es-ES"/>
        </a:p>
      </dgm:t>
    </dgm:pt>
    <dgm:pt modelId="{D590A76C-8AB7-414B-9CEC-29B73F31A805}" type="sibTrans" cxnId="{FC7904C8-8BB9-4CA4-9CBA-2EED6E09A252}">
      <dgm:prSet/>
      <dgm:spPr/>
      <dgm:t>
        <a:bodyPr/>
        <a:lstStyle/>
        <a:p>
          <a:endParaRPr lang="es-ES"/>
        </a:p>
      </dgm:t>
    </dgm:pt>
    <dgm:pt modelId="{340C2B53-CECC-4E6F-A7D2-832911420A03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Señalización de  tuberías</a:t>
          </a:r>
        </a:p>
      </dgm:t>
    </dgm:pt>
    <dgm:pt modelId="{723CCFC3-145C-4851-907A-DDB7F9CA0C86}" type="parTrans" cxnId="{DA747A06-C837-4BD8-8D10-4BB0C9064F26}">
      <dgm:prSet/>
      <dgm:spPr/>
      <dgm:t>
        <a:bodyPr/>
        <a:lstStyle/>
        <a:p>
          <a:endParaRPr lang="es-ES"/>
        </a:p>
      </dgm:t>
    </dgm:pt>
    <dgm:pt modelId="{FD88B4C9-3800-4314-85BC-6F0EB59CDA2B}" type="sibTrans" cxnId="{DA747A06-C837-4BD8-8D10-4BB0C9064F26}">
      <dgm:prSet/>
      <dgm:spPr/>
      <dgm:t>
        <a:bodyPr/>
        <a:lstStyle/>
        <a:p>
          <a:endParaRPr lang="es-ES"/>
        </a:p>
      </dgm:t>
    </dgm:pt>
    <dgm:pt modelId="{6FBCD35E-A02C-4875-B076-E11B6128505E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Cilindros con gases</a:t>
          </a:r>
        </a:p>
      </dgm:t>
    </dgm:pt>
    <dgm:pt modelId="{A31BB8A8-1CEF-4045-AEFD-89CD99F490D6}" type="parTrans" cxnId="{44A14E53-66EA-4E9B-BB3C-0E5752E3C4ED}">
      <dgm:prSet/>
      <dgm:spPr/>
      <dgm:t>
        <a:bodyPr/>
        <a:lstStyle/>
        <a:p>
          <a:endParaRPr lang="es-ES"/>
        </a:p>
      </dgm:t>
    </dgm:pt>
    <dgm:pt modelId="{24E72F42-87AF-47BA-AC7E-761C2BB951CB}" type="sibTrans" cxnId="{44A14E53-66EA-4E9B-BB3C-0E5752E3C4ED}">
      <dgm:prSet/>
      <dgm:spPr/>
      <dgm:t>
        <a:bodyPr/>
        <a:lstStyle/>
        <a:p>
          <a:endParaRPr lang="es-ES"/>
        </a:p>
      </dgm:t>
    </dgm:pt>
    <dgm:pt modelId="{4D64A0CD-92E6-4C69-814B-CE1DF8D55377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Equipo contra incendios</a:t>
          </a:r>
        </a:p>
      </dgm:t>
    </dgm:pt>
    <dgm:pt modelId="{951DC223-B360-486D-9D0C-5648127E4AEA}" type="parTrans" cxnId="{88ABA3B4-F63C-4037-9F6D-3D312BCC134A}">
      <dgm:prSet/>
      <dgm:spPr/>
      <dgm:t>
        <a:bodyPr/>
        <a:lstStyle/>
        <a:p>
          <a:endParaRPr lang="es-ES"/>
        </a:p>
      </dgm:t>
    </dgm:pt>
    <dgm:pt modelId="{0B302BF9-95D8-4C37-A367-A89872E43466}" type="sibTrans" cxnId="{88ABA3B4-F63C-4037-9F6D-3D312BCC134A}">
      <dgm:prSet/>
      <dgm:spPr/>
      <dgm:t>
        <a:bodyPr/>
        <a:lstStyle/>
        <a:p>
          <a:endParaRPr lang="es-ES"/>
        </a:p>
      </dgm:t>
    </dgm:pt>
    <dgm:pt modelId="{E45DAFC6-58F2-4046-B8C7-3C48AEB9E949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/>
        </a:p>
      </dgm:t>
    </dgm:pt>
    <dgm:pt modelId="{27365D1C-9532-47E0-BC51-098EC1AFC698}" type="parTrans" cxnId="{2AB788EE-05D1-45DF-B9E7-8685DB936826}">
      <dgm:prSet/>
      <dgm:spPr/>
      <dgm:t>
        <a:bodyPr/>
        <a:lstStyle/>
        <a:p>
          <a:endParaRPr lang="es-ES"/>
        </a:p>
      </dgm:t>
    </dgm:pt>
    <dgm:pt modelId="{700C9D78-40B6-4296-91C9-D107179D35FA}" type="sibTrans" cxnId="{2AB788EE-05D1-45DF-B9E7-8685DB936826}">
      <dgm:prSet/>
      <dgm:spPr/>
      <dgm:t>
        <a:bodyPr/>
        <a:lstStyle/>
        <a:p>
          <a:endParaRPr lang="es-ES"/>
        </a:p>
      </dgm:t>
    </dgm:pt>
    <dgm:pt modelId="{66D66850-74BD-4BFE-A903-1FF7B0B7AA39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Alerta contra incendios</a:t>
          </a:r>
        </a:p>
      </dgm:t>
    </dgm:pt>
    <dgm:pt modelId="{4937FAF3-0028-4A89-9C7A-359D34F1065F}" type="parTrans" cxnId="{1C47CEBF-3DB3-44D3-BDB6-1233C6D371A8}">
      <dgm:prSet/>
      <dgm:spPr/>
      <dgm:t>
        <a:bodyPr/>
        <a:lstStyle/>
        <a:p>
          <a:endParaRPr lang="es-ES"/>
        </a:p>
      </dgm:t>
    </dgm:pt>
    <dgm:pt modelId="{5BECCFDF-22FA-412F-9A93-E7F0FDBA3F73}" type="sibTrans" cxnId="{1C47CEBF-3DB3-44D3-BDB6-1233C6D371A8}">
      <dgm:prSet/>
      <dgm:spPr/>
      <dgm:t>
        <a:bodyPr/>
        <a:lstStyle/>
        <a:p>
          <a:endParaRPr lang="es-ES"/>
        </a:p>
      </dgm:t>
    </dgm:pt>
    <dgm:pt modelId="{FECFAD7D-9857-465A-81A3-D118B79D10C3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Equipo para primeros auxilios</a:t>
          </a:r>
        </a:p>
      </dgm:t>
    </dgm:pt>
    <dgm:pt modelId="{40BB54FB-847F-47BF-A27B-1F61F99A24DC}" type="parTrans" cxnId="{AA01DED2-A7D2-442C-B9B0-556BC19C8B49}">
      <dgm:prSet/>
      <dgm:spPr/>
      <dgm:t>
        <a:bodyPr/>
        <a:lstStyle/>
        <a:p>
          <a:endParaRPr lang="es-ES"/>
        </a:p>
      </dgm:t>
    </dgm:pt>
    <dgm:pt modelId="{5B7E3775-C739-4C24-830A-92CE055E7220}" type="sibTrans" cxnId="{AA01DED2-A7D2-442C-B9B0-556BC19C8B49}">
      <dgm:prSet/>
      <dgm:spPr/>
      <dgm:t>
        <a:bodyPr/>
        <a:lstStyle/>
        <a:p>
          <a:endParaRPr lang="es-ES"/>
        </a:p>
      </dgm:t>
    </dgm:pt>
    <dgm:pt modelId="{871484C6-BCE6-42E6-AE79-9450AD6CEA31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Iluminación de emergencia</a:t>
          </a:r>
        </a:p>
      </dgm:t>
    </dgm:pt>
    <dgm:pt modelId="{D4C50105-2A2C-46BD-83C4-2849D08FD067}" type="parTrans" cxnId="{98AE4192-98C6-4DD3-A558-12AF23DD8A83}">
      <dgm:prSet/>
      <dgm:spPr/>
      <dgm:t>
        <a:bodyPr/>
        <a:lstStyle/>
        <a:p>
          <a:endParaRPr lang="es-ES"/>
        </a:p>
      </dgm:t>
    </dgm:pt>
    <dgm:pt modelId="{140ECF46-6F09-4F74-BDD9-4F810FFDDE75}" type="sibTrans" cxnId="{98AE4192-98C6-4DD3-A558-12AF23DD8A83}">
      <dgm:prSet/>
      <dgm:spPr/>
      <dgm:t>
        <a:bodyPr/>
        <a:lstStyle/>
        <a:p>
          <a:endParaRPr lang="es-ES"/>
        </a:p>
      </dgm:t>
    </dgm:pt>
    <dgm:pt modelId="{653B9ED5-4BDF-4866-88E4-0533455FD267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Rutas y salidas de emergencia</a:t>
          </a:r>
        </a:p>
      </dgm:t>
    </dgm:pt>
    <dgm:pt modelId="{B90360C9-3466-43AF-9551-50D832997F62}" type="parTrans" cxnId="{0E606C47-9DC8-4C27-8C54-BD469793CC35}">
      <dgm:prSet/>
      <dgm:spPr/>
      <dgm:t>
        <a:bodyPr/>
        <a:lstStyle/>
        <a:p>
          <a:endParaRPr lang="es-ES"/>
        </a:p>
      </dgm:t>
    </dgm:pt>
    <dgm:pt modelId="{CADAA952-A83C-4075-84F0-58E2DAD5D2E1}" type="sibTrans" cxnId="{0E606C47-9DC8-4C27-8C54-BD469793CC35}">
      <dgm:prSet/>
      <dgm:spPr/>
      <dgm:t>
        <a:bodyPr/>
        <a:lstStyle/>
        <a:p>
          <a:endParaRPr lang="es-ES"/>
        </a:p>
      </dgm:t>
    </dgm:pt>
    <dgm:pt modelId="{4ECE598D-59F2-47EC-BE33-B696510E8E51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Guías técnicas para RAEI</a:t>
          </a:r>
        </a:p>
      </dgm:t>
    </dgm:pt>
    <dgm:pt modelId="{903E50EC-EE81-4DC3-8254-B2A5E257ACF0}" type="parTrans" cxnId="{E35183EF-9EE9-4C70-B08F-932A0C98B086}">
      <dgm:prSet/>
      <dgm:spPr/>
      <dgm:t>
        <a:bodyPr/>
        <a:lstStyle/>
        <a:p>
          <a:endParaRPr lang="es-ES"/>
        </a:p>
      </dgm:t>
    </dgm:pt>
    <dgm:pt modelId="{B8FDCF43-160E-4310-9DE2-41A4B60A3281}" type="sibTrans" cxnId="{E35183EF-9EE9-4C70-B08F-932A0C98B086}">
      <dgm:prSet/>
      <dgm:spPr/>
      <dgm:t>
        <a:bodyPr/>
        <a:lstStyle/>
        <a:p>
          <a:endParaRPr lang="es-ES"/>
        </a:p>
      </dgm:t>
    </dgm:pt>
    <dgm:pt modelId="{954A20C7-E5A6-4737-9A12-1D228D9188E2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Bitácoras de generación de RAEI</a:t>
          </a:r>
        </a:p>
      </dgm:t>
    </dgm:pt>
    <dgm:pt modelId="{4C733131-4138-429D-B7F5-112F71200AB2}" type="parTrans" cxnId="{5D3F8298-4B96-404F-B6A7-4D948AF99E2D}">
      <dgm:prSet/>
      <dgm:spPr/>
      <dgm:t>
        <a:bodyPr/>
        <a:lstStyle/>
        <a:p>
          <a:endParaRPr lang="es-ES"/>
        </a:p>
      </dgm:t>
    </dgm:pt>
    <dgm:pt modelId="{2D5109AA-5070-409F-A717-2B1D668BD2AB}" type="sibTrans" cxnId="{5D3F8298-4B96-404F-B6A7-4D948AF99E2D}">
      <dgm:prSet/>
      <dgm:spPr/>
      <dgm:t>
        <a:bodyPr/>
        <a:lstStyle/>
        <a:p>
          <a:endParaRPr lang="es-ES"/>
        </a:p>
      </dgm:t>
    </dgm:pt>
    <dgm:pt modelId="{59E3FA5F-B87D-476C-B2D6-A6D2EC51BC5A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Etiquetado</a:t>
          </a:r>
        </a:p>
      </dgm:t>
    </dgm:pt>
    <dgm:pt modelId="{FD56A802-95A5-44CD-88F8-55C3BC5598C8}" type="parTrans" cxnId="{3A498F84-800C-4E85-8CD3-BE35990FA5FA}">
      <dgm:prSet/>
      <dgm:spPr/>
      <dgm:t>
        <a:bodyPr/>
        <a:lstStyle/>
        <a:p>
          <a:endParaRPr lang="es-ES"/>
        </a:p>
      </dgm:t>
    </dgm:pt>
    <dgm:pt modelId="{5DB5A842-9EAB-4EDB-AB3D-F181F3806E7B}" type="sibTrans" cxnId="{3A498F84-800C-4E85-8CD3-BE35990FA5FA}">
      <dgm:prSet/>
      <dgm:spPr/>
      <dgm:t>
        <a:bodyPr/>
        <a:lstStyle/>
        <a:p>
          <a:endParaRPr lang="es-ES"/>
        </a:p>
      </dgm:t>
    </dgm:pt>
    <dgm:pt modelId="{1709ABA1-8F0D-4AD6-A98E-5CF438BF9F67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Almacenamiento temporal</a:t>
          </a:r>
        </a:p>
      </dgm:t>
    </dgm:pt>
    <dgm:pt modelId="{916DF797-B5D3-47A6-B137-1DADDFEE99AD}" type="parTrans" cxnId="{FA67FE4E-2987-457A-9228-C0F9DD924BE5}">
      <dgm:prSet/>
      <dgm:spPr/>
      <dgm:t>
        <a:bodyPr/>
        <a:lstStyle/>
        <a:p>
          <a:endParaRPr lang="es-ES"/>
        </a:p>
      </dgm:t>
    </dgm:pt>
    <dgm:pt modelId="{11CEFE1C-5554-47E6-B828-A73DEADB3C91}" type="sibTrans" cxnId="{FA67FE4E-2987-457A-9228-C0F9DD924BE5}">
      <dgm:prSet/>
      <dgm:spPr/>
      <dgm:t>
        <a:bodyPr/>
        <a:lstStyle/>
        <a:p>
          <a:endParaRPr lang="es-ES"/>
        </a:p>
      </dgm:t>
    </dgm:pt>
    <dgm:pt modelId="{E1059988-59B5-435A-9EFC-421827E57F00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Equipo de protección y para emergencias</a:t>
          </a:r>
        </a:p>
      </dgm:t>
    </dgm:pt>
    <dgm:pt modelId="{43B624B5-75E4-4BD2-8D74-3BD5780E5702}" type="parTrans" cxnId="{2D053014-CF97-453E-94AA-3307AC803B01}">
      <dgm:prSet/>
      <dgm:spPr/>
      <dgm:t>
        <a:bodyPr/>
        <a:lstStyle/>
        <a:p>
          <a:endParaRPr lang="es-ES"/>
        </a:p>
      </dgm:t>
    </dgm:pt>
    <dgm:pt modelId="{DDA4ED93-91C5-49EC-8928-2DABAE7B3498}" type="sibTrans" cxnId="{2D053014-CF97-453E-94AA-3307AC803B01}">
      <dgm:prSet/>
      <dgm:spPr/>
      <dgm:t>
        <a:bodyPr/>
        <a:lstStyle/>
        <a:p>
          <a:endParaRPr lang="es-ES"/>
        </a:p>
      </dgm:t>
    </dgm:pt>
    <dgm:pt modelId="{25C0D312-DB18-48DA-9482-81769BE700AB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/>
        </a:p>
      </dgm:t>
    </dgm:pt>
    <dgm:pt modelId="{C28D893B-45D7-4F48-B39C-ED46B63E7454}" type="parTrans" cxnId="{A035F4DD-9BAE-47F1-8786-18E5E2B9FB2F}">
      <dgm:prSet/>
      <dgm:spPr/>
      <dgm:t>
        <a:bodyPr/>
        <a:lstStyle/>
        <a:p>
          <a:endParaRPr lang="es-ES"/>
        </a:p>
      </dgm:t>
    </dgm:pt>
    <dgm:pt modelId="{15EA8946-7CB9-4228-8431-E30A1E9CDBB5}" type="sibTrans" cxnId="{A035F4DD-9BAE-47F1-8786-18E5E2B9FB2F}">
      <dgm:prSet/>
      <dgm:spPr/>
      <dgm:t>
        <a:bodyPr/>
        <a:lstStyle/>
        <a:p>
          <a:endParaRPr lang="es-ES"/>
        </a:p>
      </dgm:t>
    </dgm:pt>
    <dgm:pt modelId="{32688BC8-917D-4480-AB4A-990695A6E771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Disposición adecuada</a:t>
          </a:r>
        </a:p>
      </dgm:t>
    </dgm:pt>
    <dgm:pt modelId="{A0C433EC-FEDB-4DCA-8F77-42DC497A4F38}" type="parTrans" cxnId="{2A764F6D-1B46-4D78-A023-60CE72891E14}">
      <dgm:prSet/>
      <dgm:spPr/>
      <dgm:t>
        <a:bodyPr/>
        <a:lstStyle/>
        <a:p>
          <a:endParaRPr lang="es-ES"/>
        </a:p>
      </dgm:t>
    </dgm:pt>
    <dgm:pt modelId="{E7F62411-2E92-4A17-A27C-27102377B3EE}" type="sibTrans" cxnId="{2A764F6D-1B46-4D78-A023-60CE72891E14}">
      <dgm:prSet/>
      <dgm:spPr/>
      <dgm:t>
        <a:bodyPr/>
        <a:lstStyle/>
        <a:p>
          <a:endParaRPr lang="es-ES"/>
        </a:p>
      </dgm:t>
    </dgm:pt>
    <dgm:pt modelId="{082A21DE-7FE2-4885-9826-1FB1B9A24E3D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E3C370C-716A-441C-AAB9-7B0B1B46BEAB}" type="parTrans" cxnId="{8B55594F-05AE-4F29-84D5-02375319229B}">
      <dgm:prSet/>
      <dgm:spPr/>
      <dgm:t>
        <a:bodyPr/>
        <a:lstStyle/>
        <a:p>
          <a:endParaRPr lang="es-ES"/>
        </a:p>
      </dgm:t>
    </dgm:pt>
    <dgm:pt modelId="{6C5B21B7-353A-480F-9A6B-0BE0F79144A7}" type="sibTrans" cxnId="{8B55594F-05AE-4F29-84D5-02375319229B}">
      <dgm:prSet/>
      <dgm:spPr/>
      <dgm:t>
        <a:bodyPr/>
        <a:lstStyle/>
        <a:p>
          <a:endParaRPr lang="es-ES"/>
        </a:p>
      </dgm:t>
    </dgm:pt>
    <dgm:pt modelId="{27680AE9-9A60-4859-8B33-0AA04B8F623E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45F7D4B-981E-4459-922D-8A88F4B6B7D0}" type="parTrans" cxnId="{B97CB1BA-A90C-4FEB-AA11-BA7ABDD8C94E}">
      <dgm:prSet/>
      <dgm:spPr/>
      <dgm:t>
        <a:bodyPr/>
        <a:lstStyle/>
        <a:p>
          <a:endParaRPr lang="es-ES"/>
        </a:p>
      </dgm:t>
    </dgm:pt>
    <dgm:pt modelId="{50645DAB-B77B-45C0-9424-31C2239FA3C0}" type="sibTrans" cxnId="{B97CB1BA-A90C-4FEB-AA11-BA7ABDD8C94E}">
      <dgm:prSet/>
      <dgm:spPr/>
      <dgm:t>
        <a:bodyPr/>
        <a:lstStyle/>
        <a:p>
          <a:endParaRPr lang="es-ES"/>
        </a:p>
      </dgm:t>
    </dgm:pt>
    <dgm:pt modelId="{E37DAAAB-BABD-48E2-B724-E3A34295E2CB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A27382B-97DA-4FB8-9B98-CE2E8310A57D}" type="parTrans" cxnId="{D4761316-4298-4967-87BC-D6AD95D5AF84}">
      <dgm:prSet/>
      <dgm:spPr/>
      <dgm:t>
        <a:bodyPr/>
        <a:lstStyle/>
        <a:p>
          <a:endParaRPr lang="es-ES"/>
        </a:p>
      </dgm:t>
    </dgm:pt>
    <dgm:pt modelId="{0E356725-6FFF-400A-99B0-EA93F5F8CFCD}" type="sibTrans" cxnId="{D4761316-4298-4967-87BC-D6AD95D5AF84}">
      <dgm:prSet/>
      <dgm:spPr/>
      <dgm:t>
        <a:bodyPr/>
        <a:lstStyle/>
        <a:p>
          <a:endParaRPr lang="es-ES"/>
        </a:p>
      </dgm:t>
    </dgm:pt>
    <dgm:pt modelId="{AB3A3641-7CD7-4D5D-B885-FF8A851ADB6C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7B948D7-3B8E-4C81-A8DC-53B8482496B8}" type="parTrans" cxnId="{5789B5BC-4D45-44B1-8992-1C4FACB8AD7E}">
      <dgm:prSet/>
      <dgm:spPr/>
      <dgm:t>
        <a:bodyPr/>
        <a:lstStyle/>
        <a:p>
          <a:endParaRPr lang="es-ES"/>
        </a:p>
      </dgm:t>
    </dgm:pt>
    <dgm:pt modelId="{67EDEE95-4FBE-46FC-9282-F839FEAE36E2}" type="sibTrans" cxnId="{5789B5BC-4D45-44B1-8992-1C4FACB8AD7E}">
      <dgm:prSet/>
      <dgm:spPr/>
      <dgm:t>
        <a:bodyPr/>
        <a:lstStyle/>
        <a:p>
          <a:endParaRPr lang="es-ES"/>
        </a:p>
      </dgm:t>
    </dgm:pt>
    <dgm:pt modelId="{D7159862-3281-42F8-8BEB-8820380E0540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9CEBBD5-E2B8-4E9B-8B9E-6F3EBF364335}" type="parTrans" cxnId="{354875B3-62D7-4764-9BC2-7D81D92FC839}">
      <dgm:prSet/>
      <dgm:spPr/>
      <dgm:t>
        <a:bodyPr/>
        <a:lstStyle/>
        <a:p>
          <a:endParaRPr lang="es-ES"/>
        </a:p>
      </dgm:t>
    </dgm:pt>
    <dgm:pt modelId="{80529783-B929-427C-8D3B-A32228C20844}" type="sibTrans" cxnId="{354875B3-62D7-4764-9BC2-7D81D92FC839}">
      <dgm:prSet/>
      <dgm:spPr/>
      <dgm:t>
        <a:bodyPr/>
        <a:lstStyle/>
        <a:p>
          <a:endParaRPr lang="es-ES"/>
        </a:p>
      </dgm:t>
    </dgm:pt>
    <dgm:pt modelId="{B49E099F-66D7-4023-9C82-DE81C1293ECC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DFE689E-E6DB-478B-8D16-1D7913E8B87B}" type="parTrans" cxnId="{1BD0E3C5-D39D-4B41-9F56-DA72CDE7D540}">
      <dgm:prSet/>
      <dgm:spPr/>
      <dgm:t>
        <a:bodyPr/>
        <a:lstStyle/>
        <a:p>
          <a:endParaRPr lang="es-ES"/>
        </a:p>
      </dgm:t>
    </dgm:pt>
    <dgm:pt modelId="{929CBEDF-B83B-4012-BE3D-469318C68C0D}" type="sibTrans" cxnId="{1BD0E3C5-D39D-4B41-9F56-DA72CDE7D540}">
      <dgm:prSet/>
      <dgm:spPr/>
      <dgm:t>
        <a:bodyPr/>
        <a:lstStyle/>
        <a:p>
          <a:endParaRPr lang="es-ES"/>
        </a:p>
      </dgm:t>
    </dgm:pt>
    <dgm:pt modelId="{3C6127FE-9B19-4531-BE85-83FB91DF7CD1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>
              <a:solidFill>
                <a:schemeClr val="tx1">
                  <a:lumMod val="75000"/>
                  <a:lumOff val="25000"/>
                </a:schemeClr>
              </a:solidFill>
            </a:rPr>
            <a:t>Mantenimiento de equipo preventivo y para emergencias</a:t>
          </a:r>
        </a:p>
      </dgm:t>
    </dgm:pt>
    <dgm:pt modelId="{C19B792A-FBBB-49B3-9747-1DC3F4AC30A7}" type="parTrans" cxnId="{6AD6903F-F58B-4583-A838-9D4D9F1A5516}">
      <dgm:prSet/>
      <dgm:spPr/>
      <dgm:t>
        <a:bodyPr/>
        <a:lstStyle/>
        <a:p>
          <a:endParaRPr lang="es-ES"/>
        </a:p>
      </dgm:t>
    </dgm:pt>
    <dgm:pt modelId="{EBE1B13F-2183-4E39-8C45-F799B39CE4DB}" type="sibTrans" cxnId="{6AD6903F-F58B-4583-A838-9D4D9F1A5516}">
      <dgm:prSet/>
      <dgm:spPr/>
      <dgm:t>
        <a:bodyPr/>
        <a:lstStyle/>
        <a:p>
          <a:endParaRPr lang="es-ES"/>
        </a:p>
      </dgm:t>
    </dgm:pt>
    <dgm:pt modelId="{F60F21B8-2D55-4AE0-99AF-B3E83EA8207B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7841844-2164-4207-90BE-B05E35931142}" type="parTrans" cxnId="{93C5CCEB-905D-4B94-AE61-697563F86B44}">
      <dgm:prSet/>
      <dgm:spPr/>
      <dgm:t>
        <a:bodyPr/>
        <a:lstStyle/>
        <a:p>
          <a:endParaRPr lang="es-ES"/>
        </a:p>
      </dgm:t>
    </dgm:pt>
    <dgm:pt modelId="{F594A40B-D73D-4F57-B3D9-14569FB45D64}" type="sibTrans" cxnId="{93C5CCEB-905D-4B94-AE61-697563F86B44}">
      <dgm:prSet/>
      <dgm:spPr/>
      <dgm:t>
        <a:bodyPr/>
        <a:lstStyle/>
        <a:p>
          <a:endParaRPr lang="es-ES"/>
        </a:p>
      </dgm:t>
    </dgm:pt>
    <dgm:pt modelId="{BAC45F83-5B11-4C98-A156-F9B6F88C3C56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9F953BD-E6EE-47BB-959C-79656BE60039}" type="parTrans" cxnId="{184FE55E-BC97-46BB-83FB-6A87FD68D22D}">
      <dgm:prSet/>
      <dgm:spPr/>
      <dgm:t>
        <a:bodyPr/>
        <a:lstStyle/>
        <a:p>
          <a:endParaRPr lang="es-ES"/>
        </a:p>
      </dgm:t>
    </dgm:pt>
    <dgm:pt modelId="{00EAF71F-4F2E-4055-AC0C-14DB6CEDB87F}" type="sibTrans" cxnId="{184FE55E-BC97-46BB-83FB-6A87FD68D22D}">
      <dgm:prSet/>
      <dgm:spPr/>
      <dgm:t>
        <a:bodyPr/>
        <a:lstStyle/>
        <a:p>
          <a:endParaRPr lang="es-ES"/>
        </a:p>
      </dgm:t>
    </dgm:pt>
    <dgm:pt modelId="{D6209E73-0AF7-43C4-88A9-8D3780402B3E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E15905F-D936-4E97-86F4-7A9DB67B334B}" type="parTrans" cxnId="{53A60846-54ED-4783-914D-37B881F4F41E}">
      <dgm:prSet/>
      <dgm:spPr/>
      <dgm:t>
        <a:bodyPr/>
        <a:lstStyle/>
        <a:p>
          <a:endParaRPr lang="es-ES"/>
        </a:p>
      </dgm:t>
    </dgm:pt>
    <dgm:pt modelId="{B1570409-A19B-4109-8CF9-61CB25BF814D}" type="sibTrans" cxnId="{53A60846-54ED-4783-914D-37B881F4F41E}">
      <dgm:prSet/>
      <dgm:spPr/>
      <dgm:t>
        <a:bodyPr/>
        <a:lstStyle/>
        <a:p>
          <a:endParaRPr lang="es-ES"/>
        </a:p>
      </dgm:t>
    </dgm:pt>
    <dgm:pt modelId="{97501C5C-CA3E-43FA-9B82-249DF27ABA6A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4AB9B7D-DC6F-4E50-9663-74C13EB52D16}" type="parTrans" cxnId="{3EC69110-A937-45C4-92B3-75566E8092B6}">
      <dgm:prSet/>
      <dgm:spPr/>
      <dgm:t>
        <a:bodyPr/>
        <a:lstStyle/>
        <a:p>
          <a:endParaRPr lang="es-ES"/>
        </a:p>
      </dgm:t>
    </dgm:pt>
    <dgm:pt modelId="{90AE8761-E234-45DC-AC3C-806F9AF87BAE}" type="sibTrans" cxnId="{3EC69110-A937-45C4-92B3-75566E8092B6}">
      <dgm:prSet/>
      <dgm:spPr/>
      <dgm:t>
        <a:bodyPr/>
        <a:lstStyle/>
        <a:p>
          <a:endParaRPr lang="es-ES"/>
        </a:p>
      </dgm:t>
    </dgm:pt>
    <dgm:pt modelId="{92EC9FB8-CC31-4C12-A175-C9096200B042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A87C440-D8C4-4710-9CFD-05467E4A61A2}" type="parTrans" cxnId="{6CC33B61-C7B1-4F24-BE2E-F1F97D72698E}">
      <dgm:prSet/>
      <dgm:spPr/>
      <dgm:t>
        <a:bodyPr/>
        <a:lstStyle/>
        <a:p>
          <a:endParaRPr lang="es-ES"/>
        </a:p>
      </dgm:t>
    </dgm:pt>
    <dgm:pt modelId="{97ED98F3-1F0F-4CB3-B68E-4F3EA5270BC6}" type="sibTrans" cxnId="{6CC33B61-C7B1-4F24-BE2E-F1F97D72698E}">
      <dgm:prSet/>
      <dgm:spPr/>
      <dgm:t>
        <a:bodyPr/>
        <a:lstStyle/>
        <a:p>
          <a:endParaRPr lang="es-ES"/>
        </a:p>
      </dgm:t>
    </dgm:pt>
    <dgm:pt modelId="{3EA4A258-E5A9-4D06-9180-75BAC616DF53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791A032-0E5D-42F0-B927-039D6C78AD6C}" type="parTrans" cxnId="{07106785-B655-47E4-8FE8-FD6E6BDF4ED0}">
      <dgm:prSet/>
      <dgm:spPr/>
      <dgm:t>
        <a:bodyPr/>
        <a:lstStyle/>
        <a:p>
          <a:endParaRPr lang="es-ES"/>
        </a:p>
      </dgm:t>
    </dgm:pt>
    <dgm:pt modelId="{E0C5089E-7E83-4A82-BFDC-2C833512D351}" type="sibTrans" cxnId="{07106785-B655-47E4-8FE8-FD6E6BDF4ED0}">
      <dgm:prSet/>
      <dgm:spPr/>
      <dgm:t>
        <a:bodyPr/>
        <a:lstStyle/>
        <a:p>
          <a:endParaRPr lang="es-ES"/>
        </a:p>
      </dgm:t>
    </dgm:pt>
    <dgm:pt modelId="{97F086BE-0A2B-4396-B451-E5B47D043A18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22A9553-32BB-433D-A0D3-BB76FC8CE215}" type="parTrans" cxnId="{AF104F95-CD4F-47D8-850B-8A7A37E54DFD}">
      <dgm:prSet/>
      <dgm:spPr/>
      <dgm:t>
        <a:bodyPr/>
        <a:lstStyle/>
        <a:p>
          <a:endParaRPr lang="es-ES"/>
        </a:p>
      </dgm:t>
    </dgm:pt>
    <dgm:pt modelId="{20373EC2-1ED7-4DC7-A94C-69081D0EE6B5}" type="sibTrans" cxnId="{AF104F95-CD4F-47D8-850B-8A7A37E54DFD}">
      <dgm:prSet/>
      <dgm:spPr/>
      <dgm:t>
        <a:bodyPr/>
        <a:lstStyle/>
        <a:p>
          <a:endParaRPr lang="es-ES"/>
        </a:p>
      </dgm:t>
    </dgm:pt>
    <dgm:pt modelId="{3328F6A8-3C69-466F-AF3E-7F85C7BD7876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296AEA0-6E10-4C1F-9BBD-DD8D71E8EB87}" type="parTrans" cxnId="{298C6874-674E-423A-A44D-E436986CB003}">
      <dgm:prSet/>
      <dgm:spPr/>
      <dgm:t>
        <a:bodyPr/>
        <a:lstStyle/>
        <a:p>
          <a:endParaRPr lang="es-ES"/>
        </a:p>
      </dgm:t>
    </dgm:pt>
    <dgm:pt modelId="{EF839A55-9B5D-4537-82D1-69B7CB721398}" type="sibTrans" cxnId="{298C6874-674E-423A-A44D-E436986CB003}">
      <dgm:prSet/>
      <dgm:spPr/>
      <dgm:t>
        <a:bodyPr/>
        <a:lstStyle/>
        <a:p>
          <a:endParaRPr lang="es-ES"/>
        </a:p>
      </dgm:t>
    </dgm:pt>
    <dgm:pt modelId="{3AC2473F-65C7-4CE3-A7F0-21178C80ECC9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3D38327-C2A1-485A-93D3-B86900B96D84}" type="parTrans" cxnId="{C0951BA8-62EC-44E9-9306-17F46C7928C5}">
      <dgm:prSet/>
      <dgm:spPr/>
      <dgm:t>
        <a:bodyPr/>
        <a:lstStyle/>
        <a:p>
          <a:endParaRPr lang="es-ES"/>
        </a:p>
      </dgm:t>
    </dgm:pt>
    <dgm:pt modelId="{A7BF60AC-1B36-43B0-8359-ABB6748146EA}" type="sibTrans" cxnId="{C0951BA8-62EC-44E9-9306-17F46C7928C5}">
      <dgm:prSet/>
      <dgm:spPr/>
      <dgm:t>
        <a:bodyPr/>
        <a:lstStyle/>
        <a:p>
          <a:endParaRPr lang="es-ES"/>
        </a:p>
      </dgm:t>
    </dgm:pt>
    <dgm:pt modelId="{F94332B6-9535-4F12-B43A-C4F7F91DAC88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EA67C8C-4897-4398-9077-E3AC7BE56B82}" type="parTrans" cxnId="{E5E9D4DD-F937-4D75-B047-E70FFF7FE1E9}">
      <dgm:prSet/>
      <dgm:spPr/>
      <dgm:t>
        <a:bodyPr/>
        <a:lstStyle/>
        <a:p>
          <a:endParaRPr lang="es-ES"/>
        </a:p>
      </dgm:t>
    </dgm:pt>
    <dgm:pt modelId="{3881B93E-CFCA-464F-8DC8-BFB6902D163B}" type="sibTrans" cxnId="{E5E9D4DD-F937-4D75-B047-E70FFF7FE1E9}">
      <dgm:prSet/>
      <dgm:spPr/>
      <dgm:t>
        <a:bodyPr/>
        <a:lstStyle/>
        <a:p>
          <a:endParaRPr lang="es-ES"/>
        </a:p>
      </dgm:t>
    </dgm:pt>
    <dgm:pt modelId="{53079DCD-B70B-446B-B73B-4966A8DC69A5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AE6AE5C-2F3A-46DC-9362-4127671D5F14}" type="parTrans" cxnId="{C0B7722B-8AEB-4426-859F-005C6FCF3EA2}">
      <dgm:prSet/>
      <dgm:spPr/>
      <dgm:t>
        <a:bodyPr/>
        <a:lstStyle/>
        <a:p>
          <a:endParaRPr lang="es-ES"/>
        </a:p>
      </dgm:t>
    </dgm:pt>
    <dgm:pt modelId="{B052F0B3-5914-497F-9DA2-227BF3636968}" type="sibTrans" cxnId="{C0B7722B-8AEB-4426-859F-005C6FCF3EA2}">
      <dgm:prSet/>
      <dgm:spPr/>
      <dgm:t>
        <a:bodyPr/>
        <a:lstStyle/>
        <a:p>
          <a:endParaRPr lang="es-ES"/>
        </a:p>
      </dgm:t>
    </dgm:pt>
    <dgm:pt modelId="{94F5247F-AE24-4A6B-9E11-05ED76D95673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6457D0F-2E60-4B2A-8585-A0CEA10D1BAA}" type="parTrans" cxnId="{67F72D84-9B1F-4308-89DC-7070824B323C}">
      <dgm:prSet/>
      <dgm:spPr/>
      <dgm:t>
        <a:bodyPr/>
        <a:lstStyle/>
        <a:p>
          <a:endParaRPr lang="es-ES"/>
        </a:p>
      </dgm:t>
    </dgm:pt>
    <dgm:pt modelId="{24328873-827D-4A7D-9766-B5388CB9EBD0}" type="sibTrans" cxnId="{67F72D84-9B1F-4308-89DC-7070824B323C}">
      <dgm:prSet/>
      <dgm:spPr/>
      <dgm:t>
        <a:bodyPr/>
        <a:lstStyle/>
        <a:p>
          <a:endParaRPr lang="es-ES"/>
        </a:p>
      </dgm:t>
    </dgm:pt>
    <dgm:pt modelId="{A9955BF9-D0B3-4F84-A8D8-4BBF8D1B8A5B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5B0DE49-08C1-4CD1-BBF7-2DEF98782047}" type="parTrans" cxnId="{5640DA13-13E5-4DAD-9956-395FCA0EE51A}">
      <dgm:prSet/>
      <dgm:spPr/>
      <dgm:t>
        <a:bodyPr/>
        <a:lstStyle/>
        <a:p>
          <a:endParaRPr lang="es-ES"/>
        </a:p>
      </dgm:t>
    </dgm:pt>
    <dgm:pt modelId="{ECF78026-8A5B-4998-8195-DDF39AB3992F}" type="sibTrans" cxnId="{5640DA13-13E5-4DAD-9956-395FCA0EE51A}">
      <dgm:prSet/>
      <dgm:spPr/>
      <dgm:t>
        <a:bodyPr/>
        <a:lstStyle/>
        <a:p>
          <a:endParaRPr lang="es-ES"/>
        </a:p>
      </dgm:t>
    </dgm:pt>
    <dgm:pt modelId="{B8B8F1D1-E258-40AF-B4F6-6EDFF371B260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49E8502-4F50-4ABE-A6BF-27E8778009B0}" type="parTrans" cxnId="{1C9FDBD7-78C3-45D5-8A2D-DB184B66BCF4}">
      <dgm:prSet/>
      <dgm:spPr/>
      <dgm:t>
        <a:bodyPr/>
        <a:lstStyle/>
        <a:p>
          <a:endParaRPr lang="es-ES"/>
        </a:p>
      </dgm:t>
    </dgm:pt>
    <dgm:pt modelId="{1530D0FD-E821-4D80-BC2C-95D9BF3C7C56}" type="sibTrans" cxnId="{1C9FDBD7-78C3-45D5-8A2D-DB184B66BCF4}">
      <dgm:prSet/>
      <dgm:spPr/>
      <dgm:t>
        <a:bodyPr/>
        <a:lstStyle/>
        <a:p>
          <a:endParaRPr lang="es-ES"/>
        </a:p>
      </dgm:t>
    </dgm:pt>
    <dgm:pt modelId="{B5069EAF-657D-4258-8386-606F224FC703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E3743E4-390C-4250-8C92-B46B1CD00407}" type="parTrans" cxnId="{1369E21A-3C26-431C-84CA-CC753F81815B}">
      <dgm:prSet/>
      <dgm:spPr/>
      <dgm:t>
        <a:bodyPr/>
        <a:lstStyle/>
        <a:p>
          <a:endParaRPr lang="es-ES"/>
        </a:p>
      </dgm:t>
    </dgm:pt>
    <dgm:pt modelId="{438BBF8A-1F67-4498-9031-4ABE65DFCEA4}" type="sibTrans" cxnId="{1369E21A-3C26-431C-84CA-CC753F81815B}">
      <dgm:prSet/>
      <dgm:spPr/>
      <dgm:t>
        <a:bodyPr/>
        <a:lstStyle/>
        <a:p>
          <a:endParaRPr lang="es-ES"/>
        </a:p>
      </dgm:t>
    </dgm:pt>
    <dgm:pt modelId="{3193E529-2B2E-40C1-99B8-370FE48315FD}" type="pres">
      <dgm:prSet presAssocID="{9FAA1818-9548-4328-8948-2993F67A7953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861B78C-5556-473C-94B1-A0BFE2B34837}" type="pres">
      <dgm:prSet presAssocID="{FE84900A-22A1-4923-AD38-2D479D243FB6}" presName="compositeNode" presStyleCnt="0">
        <dgm:presLayoutVars>
          <dgm:bulletEnabled val="1"/>
        </dgm:presLayoutVars>
      </dgm:prSet>
      <dgm:spPr/>
    </dgm:pt>
    <dgm:pt modelId="{369B69AB-9F05-469F-950C-C4EBE9A50AA3}" type="pres">
      <dgm:prSet presAssocID="{FE84900A-22A1-4923-AD38-2D479D243FB6}" presName="imag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86628BBE-5640-4BC0-B00B-CA3557809E39}" type="pres">
      <dgm:prSet presAssocID="{FE84900A-22A1-4923-AD38-2D479D243FB6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44D381-CD3E-4CFB-BB30-11600FCA8C13}" type="pres">
      <dgm:prSet presAssocID="{FE84900A-22A1-4923-AD38-2D479D243FB6}" presName="parentNode" presStyleLbl="revTx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77F93C-B84E-496A-9C39-BA0AD53C79E3}" type="pres">
      <dgm:prSet presAssocID="{321ADC75-F861-4E2F-BB0E-174763CEC671}" presName="sibTrans" presStyleCnt="0"/>
      <dgm:spPr/>
    </dgm:pt>
    <dgm:pt modelId="{D06B1E84-926A-458E-A324-50E2BAC2FEB3}" type="pres">
      <dgm:prSet presAssocID="{FED8AC44-D12D-4F00-BA01-8D5F8309DA12}" presName="compositeNode" presStyleCnt="0">
        <dgm:presLayoutVars>
          <dgm:bulletEnabled val="1"/>
        </dgm:presLayoutVars>
      </dgm:prSet>
      <dgm:spPr/>
    </dgm:pt>
    <dgm:pt modelId="{F55B7628-FEB6-4466-85EB-FF464FEE67E1}" type="pres">
      <dgm:prSet presAssocID="{FED8AC44-D12D-4F00-BA01-8D5F8309DA12}" presName="imag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45DDC646-B16A-4133-955A-B8E2A93B50A2}" type="pres">
      <dgm:prSet presAssocID="{FED8AC44-D12D-4F00-BA01-8D5F8309DA12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7C7FBD-6132-428E-9AA3-57A0E4545B38}" type="pres">
      <dgm:prSet presAssocID="{FED8AC44-D12D-4F00-BA01-8D5F8309DA12}" presName="parentNode" presStyleLbl="revTx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CCE9C0-069D-4244-84C9-E9F88EC347AA}" type="pres">
      <dgm:prSet presAssocID="{32CE8DA5-C5DE-47AD-9328-02522FC4BB55}" presName="sibTrans" presStyleCnt="0"/>
      <dgm:spPr/>
    </dgm:pt>
    <dgm:pt modelId="{A6385149-1297-4C4C-BBBF-65F9303D1458}" type="pres">
      <dgm:prSet presAssocID="{04C08AA8-B360-4340-963D-F9B1C57A0E02}" presName="compositeNode" presStyleCnt="0">
        <dgm:presLayoutVars>
          <dgm:bulletEnabled val="1"/>
        </dgm:presLayoutVars>
      </dgm:prSet>
      <dgm:spPr/>
    </dgm:pt>
    <dgm:pt modelId="{16CDCEA5-3936-4706-B3B8-22A594D3713E}" type="pres">
      <dgm:prSet presAssocID="{04C08AA8-B360-4340-963D-F9B1C57A0E02}" presName="imag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C83E40C-F320-433E-B5D7-FF1EE3983FE9}" type="pres">
      <dgm:prSet presAssocID="{04C08AA8-B360-4340-963D-F9B1C57A0E02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DDBBF3-5F14-4223-A4EE-4F818BDF804F}" type="pres">
      <dgm:prSet presAssocID="{04C08AA8-B360-4340-963D-F9B1C57A0E02}" presName="parentNode" presStyleLbl="revTx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0D24CC-665A-4898-B77F-62C650C86EAE}" type="pres">
      <dgm:prSet presAssocID="{35FF2043-3800-4216-A59E-69197B030F2C}" presName="sibTrans" presStyleCnt="0"/>
      <dgm:spPr/>
    </dgm:pt>
    <dgm:pt modelId="{CAF0A5AF-30DB-4612-99B9-1FDBBD8A3262}" type="pres">
      <dgm:prSet presAssocID="{44E70A4B-B8B3-4538-84D9-23B51FEAB1DC}" presName="compositeNode" presStyleCnt="0">
        <dgm:presLayoutVars>
          <dgm:bulletEnabled val="1"/>
        </dgm:presLayoutVars>
      </dgm:prSet>
      <dgm:spPr/>
    </dgm:pt>
    <dgm:pt modelId="{E37577DA-690A-4224-A051-CCA8A65C49CF}" type="pres">
      <dgm:prSet presAssocID="{44E70A4B-B8B3-4538-84D9-23B51FEAB1DC}" presName="imag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B575C07-6A84-4831-97F7-24734A7F7EF6}" type="pres">
      <dgm:prSet presAssocID="{44E70A4B-B8B3-4538-84D9-23B51FEAB1DC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38B090-EACC-4A34-994B-6411A9E7AD99}" type="pres">
      <dgm:prSet presAssocID="{44E70A4B-B8B3-4538-84D9-23B51FEAB1DC}" presName="parentNode" presStyleLbl="revTx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C023B8F-C395-41C4-848F-6D0295747AB9}" type="presOf" srcId="{04C08AA8-B360-4340-963D-F9B1C57A0E02}" destId="{17DDBBF3-5F14-4223-A4EE-4F818BDF804F}" srcOrd="0" destOrd="0" presId="urn:microsoft.com/office/officeart/2005/8/layout/hList2"/>
    <dgm:cxn modelId="{184FE55E-BC97-46BB-83FB-6A87FD68D22D}" srcId="{FED8AC44-D12D-4F00-BA01-8D5F8309DA12}" destId="{BAC45F83-5B11-4C98-A156-F9B6F88C3C56}" srcOrd="5" destOrd="0" parTransId="{D9F953BD-E6EE-47BB-959C-79656BE60039}" sibTransId="{00EAF71F-4F2E-4055-AC0C-14DB6CEDB87F}"/>
    <dgm:cxn modelId="{C0951BA8-62EC-44E9-9306-17F46C7928C5}" srcId="{04C08AA8-B360-4340-963D-F9B1C57A0E02}" destId="{3AC2473F-65C7-4CE3-A7F0-21178C80ECC9}" srcOrd="11" destOrd="0" parTransId="{33D38327-C2A1-485A-93D3-B86900B96D84}" sibTransId="{A7BF60AC-1B36-43B0-8359-ABB6748146EA}"/>
    <dgm:cxn modelId="{38DFE5C6-6C8A-4852-B1F7-87232E58F9F7}" type="presOf" srcId="{44E70A4B-B8B3-4538-84D9-23B51FEAB1DC}" destId="{0D38B090-EACC-4A34-994B-6411A9E7AD99}" srcOrd="0" destOrd="0" presId="urn:microsoft.com/office/officeart/2005/8/layout/hList2"/>
    <dgm:cxn modelId="{5640DA13-13E5-4DAD-9956-395FCA0EE51A}" srcId="{44E70A4B-B8B3-4538-84D9-23B51FEAB1DC}" destId="{A9955BF9-D0B3-4F84-A8D8-4BBF8D1B8A5B}" srcOrd="5" destOrd="0" parTransId="{D5B0DE49-08C1-4CD1-BBF7-2DEF98782047}" sibTransId="{ECF78026-8A5B-4998-8195-DDF39AB3992F}"/>
    <dgm:cxn modelId="{FA67FE4E-2987-457A-9228-C0F9DD924BE5}" srcId="{44E70A4B-B8B3-4538-84D9-23B51FEAB1DC}" destId="{1709ABA1-8F0D-4AD6-A98E-5CF438BF9F67}" srcOrd="6" destOrd="0" parTransId="{916DF797-B5D3-47A6-B137-1DADDFEE99AD}" sibTransId="{11CEFE1C-5554-47E6-B828-A73DEADB3C91}"/>
    <dgm:cxn modelId="{8C34377C-433F-4168-945A-C28CFFD9A94E}" srcId="{9FAA1818-9548-4328-8948-2993F67A7953}" destId="{FE84900A-22A1-4923-AD38-2D479D243FB6}" srcOrd="0" destOrd="0" parTransId="{1A770048-D117-4C57-96CD-0807B62C3BD5}" sibTransId="{321ADC75-F861-4E2F-BB0E-174763CEC671}"/>
    <dgm:cxn modelId="{ACC763B0-8128-47E0-A310-5692DF09F913}" srcId="{FE84900A-22A1-4923-AD38-2D479D243FB6}" destId="{25044581-A134-4FBE-968B-E01A2DA74186}" srcOrd="8" destOrd="0" parTransId="{F2C9507B-7D00-4270-A712-6772A34E8FAC}" sibTransId="{3B6054AD-6A19-42BA-A7A0-96951546E5C7}"/>
    <dgm:cxn modelId="{5C85CDB6-1914-4A73-B6DE-EA60941EF542}" srcId="{FED8AC44-D12D-4F00-BA01-8D5F8309DA12}" destId="{807E7493-F01E-474F-A412-A0B44C10D02D}" srcOrd="0" destOrd="0" parTransId="{CFF17B7A-8088-44AF-A95E-F97CFCCC055F}" sibTransId="{255C4AE2-2E28-477F-9763-372CBB5D3BD2}"/>
    <dgm:cxn modelId="{026B7E2E-F54A-4446-92D5-783E186899E2}" type="presOf" srcId="{E37DAAAB-BABD-48E2-B724-E3A34295E2CB}" destId="{86628BBE-5640-4BC0-B00B-CA3557809E39}" srcOrd="0" destOrd="5" presId="urn:microsoft.com/office/officeart/2005/8/layout/hList2"/>
    <dgm:cxn modelId="{E5E9D4DD-F937-4D75-B047-E70FFF7FE1E9}" srcId="{FED8AC44-D12D-4F00-BA01-8D5F8309DA12}" destId="{F94332B6-9535-4F12-B43A-C4F7F91DAC88}" srcOrd="1" destOrd="0" parTransId="{EEA67C8C-4897-4398-9077-E3AC7BE56B82}" sibTransId="{3881B93E-CFCA-464F-8DC8-BFB6902D163B}"/>
    <dgm:cxn modelId="{47019A1A-6EF3-42F3-AE28-38CFD625B241}" type="presOf" srcId="{27680AE9-9A60-4859-8B33-0AA04B8F623E}" destId="{86628BBE-5640-4BC0-B00B-CA3557809E39}" srcOrd="0" destOrd="3" presId="urn:microsoft.com/office/officeart/2005/8/layout/hList2"/>
    <dgm:cxn modelId="{5789B5BC-4D45-44B1-8992-1C4FACB8AD7E}" srcId="{FE84900A-22A1-4923-AD38-2D479D243FB6}" destId="{AB3A3641-7CD7-4D5D-B885-FF8A851ADB6C}" srcOrd="7" destOrd="0" parTransId="{47B948D7-3B8E-4C81-A8DC-53B8482496B8}" sibTransId="{67EDEE95-4FBE-46FC-9282-F839FEAE36E2}"/>
    <dgm:cxn modelId="{74A7786B-4B5A-4D14-A384-F53434AF3A30}" type="presOf" srcId="{C3373445-B849-4920-9FAE-364991221ADD}" destId="{86628BBE-5640-4BC0-B00B-CA3557809E39}" srcOrd="0" destOrd="12" presId="urn:microsoft.com/office/officeart/2005/8/layout/hList2"/>
    <dgm:cxn modelId="{58D52126-CD48-4BA6-A4B8-134DDE1E6826}" type="presOf" srcId="{1709ABA1-8F0D-4AD6-A98E-5CF438BF9F67}" destId="{BB575C07-6A84-4831-97F7-24734A7F7EF6}" srcOrd="0" destOrd="6" presId="urn:microsoft.com/office/officeart/2005/8/layout/hList2"/>
    <dgm:cxn modelId="{FA107327-F32C-4CF9-B2D0-3CE80E164A99}" type="presOf" srcId="{3328F6A8-3C69-466F-AF3E-7F85C7BD7876}" destId="{BC83E40C-F320-433E-B5D7-FF1EE3983FE9}" srcOrd="0" destOrd="9" presId="urn:microsoft.com/office/officeart/2005/8/layout/hList2"/>
    <dgm:cxn modelId="{FEAA39AE-E1AC-4BC7-8472-960887202374}" type="presOf" srcId="{32688BC8-917D-4480-AB4A-990695A6E771}" destId="{BB575C07-6A84-4831-97F7-24734A7F7EF6}" srcOrd="0" destOrd="10" presId="urn:microsoft.com/office/officeart/2005/8/layout/hList2"/>
    <dgm:cxn modelId="{FBF8CEE4-FFD0-46FF-AD14-859682B2BC83}" type="presOf" srcId="{FE84900A-22A1-4923-AD38-2D479D243FB6}" destId="{0C44D381-CD3E-4CFB-BB30-11600FCA8C13}" srcOrd="0" destOrd="0" presId="urn:microsoft.com/office/officeart/2005/8/layout/hList2"/>
    <dgm:cxn modelId="{08C18075-8E58-46AF-AF17-D02A75BD0BD9}" type="presOf" srcId="{FED8AC44-D12D-4F00-BA01-8D5F8309DA12}" destId="{6E7C7FBD-6132-428E-9AA3-57A0E4545B38}" srcOrd="0" destOrd="0" presId="urn:microsoft.com/office/officeart/2005/8/layout/hList2"/>
    <dgm:cxn modelId="{B97CB1BA-A90C-4FEB-AA11-BA7ABDD8C94E}" srcId="{FE84900A-22A1-4923-AD38-2D479D243FB6}" destId="{27680AE9-9A60-4859-8B33-0AA04B8F623E}" srcOrd="3" destOrd="0" parTransId="{845F7D4B-981E-4459-922D-8A88F4B6B7D0}" sibTransId="{50645DAB-B77B-45C0-9424-31C2239FA3C0}"/>
    <dgm:cxn modelId="{08F5C997-0E25-4B66-A0A9-8F52AA09DFF8}" srcId="{FE84900A-22A1-4923-AD38-2D479D243FB6}" destId="{D49AD74D-9775-4739-A864-AD46531669AF}" srcOrd="0" destOrd="0" parTransId="{1724701E-3AE2-49E4-A1B0-078889E14B81}" sibTransId="{4B28C0A8-52D4-44BC-9417-693B48F5F231}"/>
    <dgm:cxn modelId="{6E3F76F4-F665-46A9-86C7-AD1B1A3C5525}" type="presOf" srcId="{9FAA1818-9548-4328-8948-2993F67A7953}" destId="{3193E529-2B2E-40C1-99B8-370FE48315FD}" srcOrd="0" destOrd="0" presId="urn:microsoft.com/office/officeart/2005/8/layout/hList2"/>
    <dgm:cxn modelId="{9994F037-D978-4BF3-94FA-B97A50955F88}" type="presOf" srcId="{A5E707E1-8AB0-407F-AB39-14E03010D30D}" destId="{45DDC646-B16A-4133-955A-B8E2A93B50A2}" srcOrd="0" destOrd="4" presId="urn:microsoft.com/office/officeart/2005/8/layout/hList2"/>
    <dgm:cxn modelId="{0BD6427B-DB70-4C89-9259-DA785DA25BA2}" type="presOf" srcId="{E45DAFC6-58F2-4046-B8C7-3C48AEB9E949}" destId="{BC83E40C-F320-433E-B5D7-FF1EE3983FE9}" srcOrd="0" destOrd="13" presId="urn:microsoft.com/office/officeart/2005/8/layout/hList2"/>
    <dgm:cxn modelId="{67F72D84-9B1F-4308-89DC-7070824B323C}" srcId="{44E70A4B-B8B3-4538-84D9-23B51FEAB1DC}" destId="{94F5247F-AE24-4A6B-9E11-05ED76D95673}" srcOrd="3" destOrd="0" parTransId="{06457D0F-2E60-4B2A-8585-A0CEA10D1BAA}" sibTransId="{24328873-827D-4A7D-9766-B5388CB9EBD0}"/>
    <dgm:cxn modelId="{E98CD4E1-2F38-450B-A025-44DD9F677550}" srcId="{04C08AA8-B360-4340-963D-F9B1C57A0E02}" destId="{59C74AFE-B5C3-478E-BF4E-025E22F8A6CC}" srcOrd="0" destOrd="0" parTransId="{9493E44E-740D-48D5-BF19-E26C6B5D344A}" sibTransId="{7FF458AF-E738-49D0-B26D-7B4FA4C8022D}"/>
    <dgm:cxn modelId="{A2A21ACB-C981-49C2-B202-A19F5F6179C0}" type="presOf" srcId="{66D66850-74BD-4BFE-A903-1FF7B0B7AA39}" destId="{BC83E40C-F320-433E-B5D7-FF1EE3983FE9}" srcOrd="0" destOrd="4" presId="urn:microsoft.com/office/officeart/2005/8/layout/hList2"/>
    <dgm:cxn modelId="{B6F6614F-D6AF-4B0B-9289-EACAA1EE7DCF}" type="presOf" srcId="{25044581-A134-4FBE-968B-E01A2DA74186}" destId="{86628BBE-5640-4BC0-B00B-CA3557809E39}" srcOrd="0" destOrd="8" presId="urn:microsoft.com/office/officeart/2005/8/layout/hList2"/>
    <dgm:cxn modelId="{3A8EF308-29B8-459C-8F9B-AA481827335A}" type="presOf" srcId="{B5069EAF-657D-4258-8386-606F224FC703}" destId="{BB575C07-6A84-4831-97F7-24734A7F7EF6}" srcOrd="0" destOrd="9" presId="urn:microsoft.com/office/officeart/2005/8/layout/hList2"/>
    <dgm:cxn modelId="{1C3C5ECD-1A05-41D4-9C47-239A38DCE891}" type="presOf" srcId="{082A21DE-7FE2-4885-9826-1FB1B9A24E3D}" destId="{86628BBE-5640-4BC0-B00B-CA3557809E39}" srcOrd="0" destOrd="1" presId="urn:microsoft.com/office/officeart/2005/8/layout/hList2"/>
    <dgm:cxn modelId="{E35183EF-9EE9-4C70-B08F-932A0C98B086}" srcId="{44E70A4B-B8B3-4538-84D9-23B51FEAB1DC}" destId="{4ECE598D-59F2-47EC-BE33-B696510E8E51}" srcOrd="0" destOrd="0" parTransId="{903E50EC-EE81-4DC3-8254-B2A5E257ACF0}" sibTransId="{B8FDCF43-160E-4310-9DE2-41A4B60A3281}"/>
    <dgm:cxn modelId="{9F16CED3-9557-43EB-8CBE-4C7EEAAB8C95}" type="presOf" srcId="{6FBCD35E-A02C-4875-B076-E11B6128505E}" destId="{45DDC646-B16A-4133-955A-B8E2A93B50A2}" srcOrd="0" destOrd="8" presId="urn:microsoft.com/office/officeart/2005/8/layout/hList2"/>
    <dgm:cxn modelId="{A3259E9B-8195-45AA-AC6C-6E3A0E67FFC2}" type="presOf" srcId="{0A582EF7-FF18-4037-BE63-2D2A75304AD5}" destId="{86628BBE-5640-4BC0-B00B-CA3557809E39}" srcOrd="0" destOrd="2" presId="urn:microsoft.com/office/officeart/2005/8/layout/hList2"/>
    <dgm:cxn modelId="{8356EABE-EA17-480C-B116-0F22AB45EB8C}" type="presOf" srcId="{871484C6-BCE6-42E6-AE79-9450AD6CEA31}" destId="{BC83E40C-F320-433E-B5D7-FF1EE3983FE9}" srcOrd="0" destOrd="10" presId="urn:microsoft.com/office/officeart/2005/8/layout/hList2"/>
    <dgm:cxn modelId="{31881409-ADC3-4DD3-A02E-786CE74733E0}" type="presOf" srcId="{E1059988-59B5-435A-9EFC-421827E57F00}" destId="{BB575C07-6A84-4831-97F7-24734A7F7EF6}" srcOrd="0" destOrd="8" presId="urn:microsoft.com/office/officeart/2005/8/layout/hList2"/>
    <dgm:cxn modelId="{6CC33B61-C7B1-4F24-BE2E-F1F97D72698E}" srcId="{04C08AA8-B360-4340-963D-F9B1C57A0E02}" destId="{92EC9FB8-CC31-4C12-A175-C9096200B042}" srcOrd="3" destOrd="0" parTransId="{EA87C440-D8C4-4710-9CFD-05467E4A61A2}" sibTransId="{97ED98F3-1F0F-4CB3-B68E-4F3EA5270BC6}"/>
    <dgm:cxn modelId="{91595C1D-2CF4-41B9-B004-8DABEBC70F05}" srcId="{9FAA1818-9548-4328-8948-2993F67A7953}" destId="{FED8AC44-D12D-4F00-BA01-8D5F8309DA12}" srcOrd="1" destOrd="0" parTransId="{E81733EC-C9DE-47F8-AE40-0C040CAD196F}" sibTransId="{32CE8DA5-C5DE-47AD-9328-02522FC4BB55}"/>
    <dgm:cxn modelId="{AF104F95-CD4F-47D8-850B-8A7A37E54DFD}" srcId="{04C08AA8-B360-4340-963D-F9B1C57A0E02}" destId="{97F086BE-0A2B-4396-B451-E5B47D043A18}" srcOrd="7" destOrd="0" parTransId="{D22A9553-32BB-433D-A0D3-BB76FC8CE215}" sibTransId="{20373EC2-1ED7-4DC7-A94C-69081D0EE6B5}"/>
    <dgm:cxn modelId="{6AD6903F-F58B-4583-A838-9D4D9F1A5516}" srcId="{FED8AC44-D12D-4F00-BA01-8D5F8309DA12}" destId="{3C6127FE-9B19-4531-BE85-83FB91DF7CD1}" srcOrd="2" destOrd="0" parTransId="{C19B792A-FBBB-49B3-9747-1DC3F4AC30A7}" sibTransId="{EBE1B13F-2183-4E39-8C45-F799B39CE4DB}"/>
    <dgm:cxn modelId="{F5A96567-16CE-4C52-83A9-F7E25D01B7B2}" type="presOf" srcId="{CAD9347F-08C0-46A2-988F-7D00F5BD3B06}" destId="{86628BBE-5640-4BC0-B00B-CA3557809E39}" srcOrd="0" destOrd="6" presId="urn:microsoft.com/office/officeart/2005/8/layout/hList2"/>
    <dgm:cxn modelId="{98E27420-BF49-42C8-B091-0D03425CD0FA}" type="presOf" srcId="{94F5247F-AE24-4A6B-9E11-05ED76D95673}" destId="{BB575C07-6A84-4831-97F7-24734A7F7EF6}" srcOrd="0" destOrd="3" presId="urn:microsoft.com/office/officeart/2005/8/layout/hList2"/>
    <dgm:cxn modelId="{80092D9E-B536-48D0-9E7B-EE8584EF3077}" srcId="{FE84900A-22A1-4923-AD38-2D479D243FB6}" destId="{C3373445-B849-4920-9FAE-364991221ADD}" srcOrd="12" destOrd="0" parTransId="{61289C99-CD12-4EA0-A48C-F4BA4E909AE0}" sibTransId="{670C8437-A16F-4EE1-BA33-529F93BBD510}"/>
    <dgm:cxn modelId="{87FC9623-F5CB-4200-B659-2AE891C0FF6A}" type="presOf" srcId="{BAC45F83-5B11-4C98-A156-F9B6F88C3C56}" destId="{45DDC646-B16A-4133-955A-B8E2A93B50A2}" srcOrd="0" destOrd="5" presId="urn:microsoft.com/office/officeart/2005/8/layout/hList2"/>
    <dgm:cxn modelId="{07106785-B655-47E4-8FE8-FD6E6BDF4ED0}" srcId="{04C08AA8-B360-4340-963D-F9B1C57A0E02}" destId="{3EA4A258-E5A9-4D06-9180-75BAC616DF53}" srcOrd="5" destOrd="0" parTransId="{5791A032-0E5D-42F0-B927-039D6C78AD6C}" sibTransId="{E0C5089E-7E83-4A82-BFDC-2C833512D351}"/>
    <dgm:cxn modelId="{3A03836D-0B7D-4F6A-98F5-9E587A39A09C}" type="presOf" srcId="{954A20C7-E5A6-4737-9A12-1D228D9188E2}" destId="{BB575C07-6A84-4831-97F7-24734A7F7EF6}" srcOrd="0" destOrd="2" presId="urn:microsoft.com/office/officeart/2005/8/layout/hList2"/>
    <dgm:cxn modelId="{977C15E6-1F6B-40B0-B641-D6A1CFB4F946}" type="presOf" srcId="{F94332B6-9535-4F12-B43A-C4F7F91DAC88}" destId="{45DDC646-B16A-4133-955A-B8E2A93B50A2}" srcOrd="0" destOrd="1" presId="urn:microsoft.com/office/officeart/2005/8/layout/hList2"/>
    <dgm:cxn modelId="{1BD0E3C5-D39D-4B41-9F56-DA72CDE7D540}" srcId="{FE84900A-22A1-4923-AD38-2D479D243FB6}" destId="{B49E099F-66D7-4023-9C82-DE81C1293ECC}" srcOrd="11" destOrd="0" parTransId="{5DFE689E-E6DB-478B-8D16-1D7913E8B87B}" sibTransId="{929CBEDF-B83B-4012-BE3D-469318C68C0D}"/>
    <dgm:cxn modelId="{88ABA3B4-F63C-4037-9F6D-3D312BCC134A}" srcId="{04C08AA8-B360-4340-963D-F9B1C57A0E02}" destId="{4D64A0CD-92E6-4C69-814B-CE1DF8D55377}" srcOrd="6" destOrd="0" parTransId="{951DC223-B360-486D-9D0C-5648127E4AEA}" sibTransId="{0B302BF9-95D8-4C37-A367-A89872E43466}"/>
    <dgm:cxn modelId="{8B55594F-05AE-4F29-84D5-02375319229B}" srcId="{FE84900A-22A1-4923-AD38-2D479D243FB6}" destId="{082A21DE-7FE2-4885-9826-1FB1B9A24E3D}" srcOrd="1" destOrd="0" parTransId="{2E3C370C-716A-441C-AAB9-7B0B1B46BEAB}" sibTransId="{6C5B21B7-353A-480F-9A6B-0BE0F79144A7}"/>
    <dgm:cxn modelId="{324B76DC-AF46-482A-8F8D-24F0E1256419}" type="presOf" srcId="{4ECE598D-59F2-47EC-BE33-B696510E8E51}" destId="{BB575C07-6A84-4831-97F7-24734A7F7EF6}" srcOrd="0" destOrd="0" presId="urn:microsoft.com/office/officeart/2005/8/layout/hList2"/>
    <dgm:cxn modelId="{2D441DB3-93FA-4F56-86B4-442A2724DD23}" type="presOf" srcId="{D7159862-3281-42F8-8BEB-8820380E0540}" destId="{86628BBE-5640-4BC0-B00B-CA3557809E39}" srcOrd="0" destOrd="9" presId="urn:microsoft.com/office/officeart/2005/8/layout/hList2"/>
    <dgm:cxn modelId="{2D053014-CF97-453E-94AA-3307AC803B01}" srcId="{44E70A4B-B8B3-4538-84D9-23B51FEAB1DC}" destId="{E1059988-59B5-435A-9EFC-421827E57F00}" srcOrd="8" destOrd="0" parTransId="{43B624B5-75E4-4BD2-8D74-3BD5780E5702}" sibTransId="{DDA4ED93-91C5-49EC-8928-2DABAE7B3498}"/>
    <dgm:cxn modelId="{DA747A06-C837-4BD8-8D10-4BB0C9064F26}" srcId="{FED8AC44-D12D-4F00-BA01-8D5F8309DA12}" destId="{340C2B53-CECC-4E6F-A7D2-832911420A03}" srcOrd="6" destOrd="0" parTransId="{723CCFC3-145C-4851-907A-DDB7F9CA0C86}" sibTransId="{FD88B4C9-3800-4314-85BC-6F0EB59CDA2B}"/>
    <dgm:cxn modelId="{298C6874-674E-423A-A44D-E436986CB003}" srcId="{04C08AA8-B360-4340-963D-F9B1C57A0E02}" destId="{3328F6A8-3C69-466F-AF3E-7F85C7BD7876}" srcOrd="9" destOrd="0" parTransId="{4296AEA0-6E10-4C1F-9BBD-DD8D71E8EB87}" sibTransId="{EF839A55-9B5D-4537-82D1-69B7CB721398}"/>
    <dgm:cxn modelId="{7DFA2D3D-17E2-4CFA-A421-17BBF248BDB3}" type="presOf" srcId="{59E3FA5F-B87D-476C-B2D6-A6D2EC51BC5A}" destId="{BB575C07-6A84-4831-97F7-24734A7F7EF6}" srcOrd="0" destOrd="4" presId="urn:microsoft.com/office/officeart/2005/8/layout/hList2"/>
    <dgm:cxn modelId="{5D3F8298-4B96-404F-B6A7-4D948AF99E2D}" srcId="{44E70A4B-B8B3-4538-84D9-23B51FEAB1DC}" destId="{954A20C7-E5A6-4737-9A12-1D228D9188E2}" srcOrd="2" destOrd="0" parTransId="{4C733131-4138-429D-B7F5-112F71200AB2}" sibTransId="{2D5109AA-5070-409F-A717-2B1D668BD2AB}"/>
    <dgm:cxn modelId="{D2D509CB-D3BA-4676-AD88-E633C8BEA427}" type="presOf" srcId="{5E935AFC-05ED-49C3-8C5A-EC36255E8920}" destId="{86628BBE-5640-4BC0-B00B-CA3557809E39}" srcOrd="0" destOrd="10" presId="urn:microsoft.com/office/officeart/2005/8/layout/hList2"/>
    <dgm:cxn modelId="{2500DA14-4C1B-41E6-AB05-BB0E91FFF23A}" type="presOf" srcId="{A9955BF9-D0B3-4F84-A8D8-4BBF8D1B8A5B}" destId="{BB575C07-6A84-4831-97F7-24734A7F7EF6}" srcOrd="0" destOrd="5" presId="urn:microsoft.com/office/officeart/2005/8/layout/hList2"/>
    <dgm:cxn modelId="{2A764F6D-1B46-4D78-A023-60CE72891E14}" srcId="{44E70A4B-B8B3-4538-84D9-23B51FEAB1DC}" destId="{32688BC8-917D-4480-AB4A-990695A6E771}" srcOrd="10" destOrd="0" parTransId="{A0C433EC-FEDB-4DCA-8F77-42DC497A4F38}" sibTransId="{E7F62411-2E92-4A17-A27C-27102377B3EE}"/>
    <dgm:cxn modelId="{7269A936-2021-4E6D-B4A0-A4F33E42B457}" srcId="{04C08AA8-B360-4340-963D-F9B1C57A0E02}" destId="{B862CB51-DF6C-4ECC-AEE1-5D1366577345}" srcOrd="2" destOrd="0" parTransId="{CD50A295-ABAE-4BB2-88D1-AAFCA88F4139}" sibTransId="{845346C0-BB10-46B2-A54B-4BF446106E90}"/>
    <dgm:cxn modelId="{93C5CCEB-905D-4B94-AE61-697563F86B44}" srcId="{FED8AC44-D12D-4F00-BA01-8D5F8309DA12}" destId="{F60F21B8-2D55-4AE0-99AF-B3E83EA8207B}" srcOrd="3" destOrd="0" parTransId="{B7841844-2164-4207-90BE-B05E35931142}" sibTransId="{F594A40B-D73D-4F57-B3D9-14569FB45D64}"/>
    <dgm:cxn modelId="{FEE0F6D9-CC8C-4188-9DB2-65FAC2869D67}" srcId="{FE84900A-22A1-4923-AD38-2D479D243FB6}" destId="{0A582EF7-FF18-4037-BE63-2D2A75304AD5}" srcOrd="2" destOrd="0" parTransId="{A858C2E0-6D6F-40B3-AB05-36C3EAD3B474}" sibTransId="{C7F7BDF2-CD9F-475F-B18F-579C1FD13387}"/>
    <dgm:cxn modelId="{354875B3-62D7-4764-9BC2-7D81D92FC839}" srcId="{FE84900A-22A1-4923-AD38-2D479D243FB6}" destId="{D7159862-3281-42F8-8BEB-8820380E0540}" srcOrd="9" destOrd="0" parTransId="{89CEBBD5-E2B8-4E9B-8B9E-6F3EBF364335}" sibTransId="{80529783-B929-427C-8D3B-A32228C20844}"/>
    <dgm:cxn modelId="{C5201578-07A1-48FD-B75B-00D57E6BB226}" srcId="{FE84900A-22A1-4923-AD38-2D479D243FB6}" destId="{CAD9347F-08C0-46A2-988F-7D00F5BD3B06}" srcOrd="6" destOrd="0" parTransId="{0B2D2EBD-A128-41AB-919C-2BEEBC638253}" sibTransId="{9EC03C80-91EC-4481-B0EB-F6BAA08B1532}"/>
    <dgm:cxn modelId="{0BC86CA6-CCBD-47A6-B791-76ABBEDAA720}" srcId="{FE84900A-22A1-4923-AD38-2D479D243FB6}" destId="{5E935AFC-05ED-49C3-8C5A-EC36255E8920}" srcOrd="10" destOrd="0" parTransId="{DD9862B9-7C21-44E4-A944-4693BBAC3B35}" sibTransId="{0FD5B797-ECE5-4F40-A621-9A21D0D0FAE0}"/>
    <dgm:cxn modelId="{8277BD88-7626-4AFA-873C-BA4445524C41}" type="presOf" srcId="{97501C5C-CA3E-43FA-9B82-249DF27ABA6A}" destId="{BC83E40C-F320-433E-B5D7-FF1EE3983FE9}" srcOrd="0" destOrd="1" presId="urn:microsoft.com/office/officeart/2005/8/layout/hList2"/>
    <dgm:cxn modelId="{A035F4DD-9BAE-47F1-8786-18E5E2B9FB2F}" srcId="{44E70A4B-B8B3-4538-84D9-23B51FEAB1DC}" destId="{25C0D312-DB18-48DA-9482-81769BE700AB}" srcOrd="11" destOrd="0" parTransId="{C28D893B-45D7-4F48-B39C-ED46B63E7454}" sibTransId="{15EA8946-7CB9-4228-8431-E30A1E9CDBB5}"/>
    <dgm:cxn modelId="{D1DD4CDA-EBA5-472F-8A3A-09640F116B1B}" type="presOf" srcId="{3C6127FE-9B19-4531-BE85-83FB91DF7CD1}" destId="{45DDC646-B16A-4133-955A-B8E2A93B50A2}" srcOrd="0" destOrd="2" presId="urn:microsoft.com/office/officeart/2005/8/layout/hList2"/>
    <dgm:cxn modelId="{468D57AA-43DA-4CC8-AEAE-2CE0CB9533DB}" type="presOf" srcId="{D49AD74D-9775-4739-A864-AD46531669AF}" destId="{86628BBE-5640-4BC0-B00B-CA3557809E39}" srcOrd="0" destOrd="0" presId="urn:microsoft.com/office/officeart/2005/8/layout/hList2"/>
    <dgm:cxn modelId="{3EC69110-A937-45C4-92B3-75566E8092B6}" srcId="{04C08AA8-B360-4340-963D-F9B1C57A0E02}" destId="{97501C5C-CA3E-43FA-9B82-249DF27ABA6A}" srcOrd="1" destOrd="0" parTransId="{B4AB9B7D-DC6F-4E50-9663-74C13EB52D16}" sibTransId="{90AE8761-E234-45DC-AC3C-806F9AF87BAE}"/>
    <dgm:cxn modelId="{7B0F5E3F-FBA7-420E-98AC-43A388ED7A5E}" type="presOf" srcId="{F60F21B8-2D55-4AE0-99AF-B3E83EA8207B}" destId="{45DDC646-B16A-4133-955A-B8E2A93B50A2}" srcOrd="0" destOrd="3" presId="urn:microsoft.com/office/officeart/2005/8/layout/hList2"/>
    <dgm:cxn modelId="{FC7904C8-8BB9-4CA4-9CBA-2EED6E09A252}" srcId="{FED8AC44-D12D-4F00-BA01-8D5F8309DA12}" destId="{A5E707E1-8AB0-407F-AB39-14E03010D30D}" srcOrd="4" destOrd="0" parTransId="{8EECB6C6-0758-4754-9D2C-1D198447E650}" sibTransId="{D590A76C-8AB7-414B-9CEC-29B73F31A805}"/>
    <dgm:cxn modelId="{7037D76D-600B-44DB-B217-6C2CCF70B86E}" type="presOf" srcId="{B49E099F-66D7-4023-9C82-DE81C1293ECC}" destId="{86628BBE-5640-4BC0-B00B-CA3557809E39}" srcOrd="0" destOrd="11" presId="urn:microsoft.com/office/officeart/2005/8/layout/hList2"/>
    <dgm:cxn modelId="{35F44DEB-FC5B-4BF0-93BF-B300614F3119}" type="presOf" srcId="{653B9ED5-4BDF-4866-88E4-0533455FD267}" destId="{BC83E40C-F320-433E-B5D7-FF1EE3983FE9}" srcOrd="0" destOrd="12" presId="urn:microsoft.com/office/officeart/2005/8/layout/hList2"/>
    <dgm:cxn modelId="{53A60846-54ED-4783-914D-37B881F4F41E}" srcId="{FED8AC44-D12D-4F00-BA01-8D5F8309DA12}" destId="{D6209E73-0AF7-43C4-88A9-8D3780402B3E}" srcOrd="7" destOrd="0" parTransId="{BE15905F-D936-4E97-86F4-7A9DB67B334B}" sibTransId="{B1570409-A19B-4109-8CF9-61CB25BF814D}"/>
    <dgm:cxn modelId="{7FB300BE-71FE-43B1-876D-874F6BD8593A}" srcId="{FE84900A-22A1-4923-AD38-2D479D243FB6}" destId="{362488D3-F0FC-468C-8F8A-02D94412CA13}" srcOrd="4" destOrd="0" parTransId="{B999B03C-650F-439E-9CE9-C9C7FA7493A9}" sibTransId="{6B76462F-CD82-4504-97D9-80D616918F15}"/>
    <dgm:cxn modelId="{29083FE6-875C-4EA1-BDCF-2B14F647BEAF}" type="presOf" srcId="{AB3A3641-7CD7-4D5D-B885-FF8A851ADB6C}" destId="{86628BBE-5640-4BC0-B00B-CA3557809E39}" srcOrd="0" destOrd="7" presId="urn:microsoft.com/office/officeart/2005/8/layout/hList2"/>
    <dgm:cxn modelId="{1C9FDBD7-78C3-45D5-8A2D-DB184B66BCF4}" srcId="{44E70A4B-B8B3-4538-84D9-23B51FEAB1DC}" destId="{B8B8F1D1-E258-40AF-B4F6-6EDFF371B260}" srcOrd="7" destOrd="0" parTransId="{E49E8502-4F50-4ABE-A6BF-27E8778009B0}" sibTransId="{1530D0FD-E821-4D80-BC2C-95D9BF3C7C56}"/>
    <dgm:cxn modelId="{AD2A7CE4-ACEE-4AEA-8903-0FFFD13FCB29}" srcId="{9FAA1818-9548-4328-8948-2993F67A7953}" destId="{44E70A4B-B8B3-4538-84D9-23B51FEAB1DC}" srcOrd="3" destOrd="0" parTransId="{425C412A-7CD3-4E1E-BE02-DEEB80CE43E9}" sibTransId="{2FC865D4-5056-4566-B7EB-E053F60B37E9}"/>
    <dgm:cxn modelId="{C6DA613D-0BC1-4D77-8873-90B2CA9E939E}" type="presOf" srcId="{807E7493-F01E-474F-A412-A0B44C10D02D}" destId="{45DDC646-B16A-4133-955A-B8E2A93B50A2}" srcOrd="0" destOrd="0" presId="urn:microsoft.com/office/officeart/2005/8/layout/hList2"/>
    <dgm:cxn modelId="{D4761316-4298-4967-87BC-D6AD95D5AF84}" srcId="{FE84900A-22A1-4923-AD38-2D479D243FB6}" destId="{E37DAAAB-BABD-48E2-B724-E3A34295E2CB}" srcOrd="5" destOrd="0" parTransId="{7A27382B-97DA-4FB8-9B98-CE2E8310A57D}" sibTransId="{0E356725-6FFF-400A-99B0-EA93F5F8CFCD}"/>
    <dgm:cxn modelId="{8E107A03-F84A-4BE5-BC0E-403A097739ED}" type="presOf" srcId="{3EA4A258-E5A9-4D06-9180-75BAC616DF53}" destId="{BC83E40C-F320-433E-B5D7-FF1EE3983FE9}" srcOrd="0" destOrd="5" presId="urn:microsoft.com/office/officeart/2005/8/layout/hList2"/>
    <dgm:cxn modelId="{3A498F84-800C-4E85-8CD3-BE35990FA5FA}" srcId="{44E70A4B-B8B3-4538-84D9-23B51FEAB1DC}" destId="{59E3FA5F-B87D-476C-B2D6-A6D2EC51BC5A}" srcOrd="4" destOrd="0" parTransId="{FD56A802-95A5-44CD-88F8-55C3BC5598C8}" sibTransId="{5DB5A842-9EAB-4EDB-AB3D-F181F3806E7B}"/>
    <dgm:cxn modelId="{6FE1D51B-B429-4C17-A28B-CA047D90AD55}" type="presOf" srcId="{B862CB51-DF6C-4ECC-AEE1-5D1366577345}" destId="{BC83E40C-F320-433E-B5D7-FF1EE3983FE9}" srcOrd="0" destOrd="2" presId="urn:microsoft.com/office/officeart/2005/8/layout/hList2"/>
    <dgm:cxn modelId="{1C47CEBF-3DB3-44D3-BDB6-1233C6D371A8}" srcId="{04C08AA8-B360-4340-963D-F9B1C57A0E02}" destId="{66D66850-74BD-4BFE-A903-1FF7B0B7AA39}" srcOrd="4" destOrd="0" parTransId="{4937FAF3-0028-4A89-9C7A-359D34F1065F}" sibTransId="{5BECCFDF-22FA-412F-9A93-E7F0FDBA3F73}"/>
    <dgm:cxn modelId="{9FD33032-CCA7-4CCF-9021-301FB8495C34}" type="presOf" srcId="{4D64A0CD-92E6-4C69-814B-CE1DF8D55377}" destId="{BC83E40C-F320-433E-B5D7-FF1EE3983FE9}" srcOrd="0" destOrd="6" presId="urn:microsoft.com/office/officeart/2005/8/layout/hList2"/>
    <dgm:cxn modelId="{51723A5F-0451-43C4-8FD5-7F473062067A}" type="presOf" srcId="{FECFAD7D-9857-465A-81A3-D118B79D10C3}" destId="{BC83E40C-F320-433E-B5D7-FF1EE3983FE9}" srcOrd="0" destOrd="8" presId="urn:microsoft.com/office/officeart/2005/8/layout/hList2"/>
    <dgm:cxn modelId="{0E606C47-9DC8-4C27-8C54-BD469793CC35}" srcId="{04C08AA8-B360-4340-963D-F9B1C57A0E02}" destId="{653B9ED5-4BDF-4866-88E4-0533455FD267}" srcOrd="12" destOrd="0" parTransId="{B90360C9-3466-43AF-9551-50D832997F62}" sibTransId="{CADAA952-A83C-4075-84F0-58E2DAD5D2E1}"/>
    <dgm:cxn modelId="{F8A96E78-47A4-423E-B40D-DE69CE803C5B}" type="presOf" srcId="{362488D3-F0FC-468C-8F8A-02D94412CA13}" destId="{86628BBE-5640-4BC0-B00B-CA3557809E39}" srcOrd="0" destOrd="4" presId="urn:microsoft.com/office/officeart/2005/8/layout/hList2"/>
    <dgm:cxn modelId="{99499E2D-B585-4986-AE3B-B1122335370D}" srcId="{9FAA1818-9548-4328-8948-2993F67A7953}" destId="{04C08AA8-B360-4340-963D-F9B1C57A0E02}" srcOrd="2" destOrd="0" parTransId="{C2503A0D-222A-4EAD-8333-6DA09F1E925C}" sibTransId="{35FF2043-3800-4216-A59E-69197B030F2C}"/>
    <dgm:cxn modelId="{44A14E53-66EA-4E9B-BB3C-0E5752E3C4ED}" srcId="{FED8AC44-D12D-4F00-BA01-8D5F8309DA12}" destId="{6FBCD35E-A02C-4875-B076-E11B6128505E}" srcOrd="8" destOrd="0" parTransId="{A31BB8A8-1CEF-4045-AEFD-89CD99F490D6}" sibTransId="{24E72F42-87AF-47BA-AC7E-761C2BB951CB}"/>
    <dgm:cxn modelId="{63C7C2B8-359A-437F-AA26-4C6C715BF9C2}" type="presOf" srcId="{53079DCD-B70B-446B-B73B-4966A8DC69A5}" destId="{BB575C07-6A84-4831-97F7-24734A7F7EF6}" srcOrd="0" destOrd="1" presId="urn:microsoft.com/office/officeart/2005/8/layout/hList2"/>
    <dgm:cxn modelId="{60411334-302C-43AF-AFD1-029D7303CBAE}" type="presOf" srcId="{3AC2473F-65C7-4CE3-A7F0-21178C80ECC9}" destId="{BC83E40C-F320-433E-B5D7-FF1EE3983FE9}" srcOrd="0" destOrd="11" presId="urn:microsoft.com/office/officeart/2005/8/layout/hList2"/>
    <dgm:cxn modelId="{98AE4192-98C6-4DD3-A558-12AF23DD8A83}" srcId="{04C08AA8-B360-4340-963D-F9B1C57A0E02}" destId="{871484C6-BCE6-42E6-AE79-9450AD6CEA31}" srcOrd="10" destOrd="0" parTransId="{D4C50105-2A2C-46BD-83C4-2849D08FD067}" sibTransId="{140ECF46-6F09-4F74-BDD9-4F810FFDDE75}"/>
    <dgm:cxn modelId="{2AB788EE-05D1-45DF-B9E7-8685DB936826}" srcId="{04C08AA8-B360-4340-963D-F9B1C57A0E02}" destId="{E45DAFC6-58F2-4046-B8C7-3C48AEB9E949}" srcOrd="13" destOrd="0" parTransId="{27365D1C-9532-47E0-BC51-098EC1AFC698}" sibTransId="{700C9D78-40B6-4296-91C9-D107179D35FA}"/>
    <dgm:cxn modelId="{6EB7438D-36C9-495A-BE4C-2C11C9346CF7}" type="presOf" srcId="{97F086BE-0A2B-4396-B451-E5B47D043A18}" destId="{BC83E40C-F320-433E-B5D7-FF1EE3983FE9}" srcOrd="0" destOrd="7" presId="urn:microsoft.com/office/officeart/2005/8/layout/hList2"/>
    <dgm:cxn modelId="{FA25B78E-E7ED-40DE-96A9-318A4CE6607A}" type="presOf" srcId="{25C0D312-DB18-48DA-9482-81769BE700AB}" destId="{BB575C07-6A84-4831-97F7-24734A7F7EF6}" srcOrd="0" destOrd="11" presId="urn:microsoft.com/office/officeart/2005/8/layout/hList2"/>
    <dgm:cxn modelId="{F6D1776C-88D9-4DCB-BF2B-B97235EF8B8B}" type="presOf" srcId="{D6209E73-0AF7-43C4-88A9-8D3780402B3E}" destId="{45DDC646-B16A-4133-955A-B8E2A93B50A2}" srcOrd="0" destOrd="7" presId="urn:microsoft.com/office/officeart/2005/8/layout/hList2"/>
    <dgm:cxn modelId="{52D4A083-E757-46E0-9BDF-81E3376F847C}" type="presOf" srcId="{59C74AFE-B5C3-478E-BF4E-025E22F8A6CC}" destId="{BC83E40C-F320-433E-B5D7-FF1EE3983FE9}" srcOrd="0" destOrd="0" presId="urn:microsoft.com/office/officeart/2005/8/layout/hList2"/>
    <dgm:cxn modelId="{1369E21A-3C26-431C-84CA-CC753F81815B}" srcId="{44E70A4B-B8B3-4538-84D9-23B51FEAB1DC}" destId="{B5069EAF-657D-4258-8386-606F224FC703}" srcOrd="9" destOrd="0" parTransId="{DE3743E4-390C-4250-8C92-B46B1CD00407}" sibTransId="{438BBF8A-1F67-4498-9031-4ABE65DFCEA4}"/>
    <dgm:cxn modelId="{AA01DED2-A7D2-442C-B9B0-556BC19C8B49}" srcId="{04C08AA8-B360-4340-963D-F9B1C57A0E02}" destId="{FECFAD7D-9857-465A-81A3-D118B79D10C3}" srcOrd="8" destOrd="0" parTransId="{40BB54FB-847F-47BF-A27B-1F61F99A24DC}" sibTransId="{5B7E3775-C739-4C24-830A-92CE055E7220}"/>
    <dgm:cxn modelId="{466AFAE9-A921-4DBE-9EF1-D444EF893EAC}" type="presOf" srcId="{B8B8F1D1-E258-40AF-B4F6-6EDFF371B260}" destId="{BB575C07-6A84-4831-97F7-24734A7F7EF6}" srcOrd="0" destOrd="7" presId="urn:microsoft.com/office/officeart/2005/8/layout/hList2"/>
    <dgm:cxn modelId="{626E75D7-8733-4EB0-AA9C-8514F52DA96B}" type="presOf" srcId="{340C2B53-CECC-4E6F-A7D2-832911420A03}" destId="{45DDC646-B16A-4133-955A-B8E2A93B50A2}" srcOrd="0" destOrd="6" presId="urn:microsoft.com/office/officeart/2005/8/layout/hList2"/>
    <dgm:cxn modelId="{132B375C-724B-4E71-910C-E4DE12B1CE77}" type="presOf" srcId="{92EC9FB8-CC31-4C12-A175-C9096200B042}" destId="{BC83E40C-F320-433E-B5D7-FF1EE3983FE9}" srcOrd="0" destOrd="3" presId="urn:microsoft.com/office/officeart/2005/8/layout/hList2"/>
    <dgm:cxn modelId="{C0B7722B-8AEB-4426-859F-005C6FCF3EA2}" srcId="{44E70A4B-B8B3-4538-84D9-23B51FEAB1DC}" destId="{53079DCD-B70B-446B-B73B-4966A8DC69A5}" srcOrd="1" destOrd="0" parTransId="{EAE6AE5C-2F3A-46DC-9362-4127671D5F14}" sibTransId="{B052F0B3-5914-497F-9DA2-227BF3636968}"/>
    <dgm:cxn modelId="{F1E09DA4-8ECB-4D32-BDD3-166FF844EC1F}" type="presParOf" srcId="{3193E529-2B2E-40C1-99B8-370FE48315FD}" destId="{9861B78C-5556-473C-94B1-A0BFE2B34837}" srcOrd="0" destOrd="0" presId="urn:microsoft.com/office/officeart/2005/8/layout/hList2"/>
    <dgm:cxn modelId="{7AA48870-8C4F-48E3-B338-10ABF4ACE21E}" type="presParOf" srcId="{9861B78C-5556-473C-94B1-A0BFE2B34837}" destId="{369B69AB-9F05-469F-950C-C4EBE9A50AA3}" srcOrd="0" destOrd="0" presId="urn:microsoft.com/office/officeart/2005/8/layout/hList2"/>
    <dgm:cxn modelId="{8484434F-19EA-4921-914A-FC50DCAAF97E}" type="presParOf" srcId="{9861B78C-5556-473C-94B1-A0BFE2B34837}" destId="{86628BBE-5640-4BC0-B00B-CA3557809E39}" srcOrd="1" destOrd="0" presId="urn:microsoft.com/office/officeart/2005/8/layout/hList2"/>
    <dgm:cxn modelId="{1BA0FB7C-47B6-4AC8-BBAB-2C36B47441A0}" type="presParOf" srcId="{9861B78C-5556-473C-94B1-A0BFE2B34837}" destId="{0C44D381-CD3E-4CFB-BB30-11600FCA8C13}" srcOrd="2" destOrd="0" presId="urn:microsoft.com/office/officeart/2005/8/layout/hList2"/>
    <dgm:cxn modelId="{F8A902BC-9AD6-41ED-9E88-C035F02DB746}" type="presParOf" srcId="{3193E529-2B2E-40C1-99B8-370FE48315FD}" destId="{FA77F93C-B84E-496A-9C39-BA0AD53C79E3}" srcOrd="1" destOrd="0" presId="urn:microsoft.com/office/officeart/2005/8/layout/hList2"/>
    <dgm:cxn modelId="{9D493190-252F-426A-AF09-DFE082EBB70B}" type="presParOf" srcId="{3193E529-2B2E-40C1-99B8-370FE48315FD}" destId="{D06B1E84-926A-458E-A324-50E2BAC2FEB3}" srcOrd="2" destOrd="0" presId="urn:microsoft.com/office/officeart/2005/8/layout/hList2"/>
    <dgm:cxn modelId="{872D0842-4A4E-44BC-8368-46D77B0C8BC1}" type="presParOf" srcId="{D06B1E84-926A-458E-A324-50E2BAC2FEB3}" destId="{F55B7628-FEB6-4466-85EB-FF464FEE67E1}" srcOrd="0" destOrd="0" presId="urn:microsoft.com/office/officeart/2005/8/layout/hList2"/>
    <dgm:cxn modelId="{E2DED268-5BF2-47B7-943E-D1F892AE2674}" type="presParOf" srcId="{D06B1E84-926A-458E-A324-50E2BAC2FEB3}" destId="{45DDC646-B16A-4133-955A-B8E2A93B50A2}" srcOrd="1" destOrd="0" presId="urn:microsoft.com/office/officeart/2005/8/layout/hList2"/>
    <dgm:cxn modelId="{11838D96-7082-4090-B016-DE49DA1A68A4}" type="presParOf" srcId="{D06B1E84-926A-458E-A324-50E2BAC2FEB3}" destId="{6E7C7FBD-6132-428E-9AA3-57A0E4545B38}" srcOrd="2" destOrd="0" presId="urn:microsoft.com/office/officeart/2005/8/layout/hList2"/>
    <dgm:cxn modelId="{25163366-7E89-496C-87BA-40423A0BA1F4}" type="presParOf" srcId="{3193E529-2B2E-40C1-99B8-370FE48315FD}" destId="{57CCE9C0-069D-4244-84C9-E9F88EC347AA}" srcOrd="3" destOrd="0" presId="urn:microsoft.com/office/officeart/2005/8/layout/hList2"/>
    <dgm:cxn modelId="{F863C90D-452A-4462-91C6-37BBC6E8E18E}" type="presParOf" srcId="{3193E529-2B2E-40C1-99B8-370FE48315FD}" destId="{A6385149-1297-4C4C-BBBF-65F9303D1458}" srcOrd="4" destOrd="0" presId="urn:microsoft.com/office/officeart/2005/8/layout/hList2"/>
    <dgm:cxn modelId="{FBD69F66-46BF-42DC-86C0-6FE5EFD03962}" type="presParOf" srcId="{A6385149-1297-4C4C-BBBF-65F9303D1458}" destId="{16CDCEA5-3936-4706-B3B8-22A594D3713E}" srcOrd="0" destOrd="0" presId="urn:microsoft.com/office/officeart/2005/8/layout/hList2"/>
    <dgm:cxn modelId="{3B081FA9-DBA9-4F16-B42E-2B0BEE8CBB9D}" type="presParOf" srcId="{A6385149-1297-4C4C-BBBF-65F9303D1458}" destId="{BC83E40C-F320-433E-B5D7-FF1EE3983FE9}" srcOrd="1" destOrd="0" presId="urn:microsoft.com/office/officeart/2005/8/layout/hList2"/>
    <dgm:cxn modelId="{438A53E5-B1FE-418A-BCC5-74C0896790D6}" type="presParOf" srcId="{A6385149-1297-4C4C-BBBF-65F9303D1458}" destId="{17DDBBF3-5F14-4223-A4EE-4F818BDF804F}" srcOrd="2" destOrd="0" presId="urn:microsoft.com/office/officeart/2005/8/layout/hList2"/>
    <dgm:cxn modelId="{4AE6E8AF-FE12-4BC8-803F-74EB0F05C786}" type="presParOf" srcId="{3193E529-2B2E-40C1-99B8-370FE48315FD}" destId="{9B0D24CC-665A-4898-B77F-62C650C86EAE}" srcOrd="5" destOrd="0" presId="urn:microsoft.com/office/officeart/2005/8/layout/hList2"/>
    <dgm:cxn modelId="{96B861FB-3553-4315-9CF4-30450747356E}" type="presParOf" srcId="{3193E529-2B2E-40C1-99B8-370FE48315FD}" destId="{CAF0A5AF-30DB-4612-99B9-1FDBBD8A3262}" srcOrd="6" destOrd="0" presId="urn:microsoft.com/office/officeart/2005/8/layout/hList2"/>
    <dgm:cxn modelId="{548CB1C2-A0F6-4B19-908A-7B26F94FA0B8}" type="presParOf" srcId="{CAF0A5AF-30DB-4612-99B9-1FDBBD8A3262}" destId="{E37577DA-690A-4224-A051-CCA8A65C49CF}" srcOrd="0" destOrd="0" presId="urn:microsoft.com/office/officeart/2005/8/layout/hList2"/>
    <dgm:cxn modelId="{7BDFDE53-2CA4-40DA-B57D-59306B947621}" type="presParOf" srcId="{CAF0A5AF-30DB-4612-99B9-1FDBBD8A3262}" destId="{BB575C07-6A84-4831-97F7-24734A7F7EF6}" srcOrd="1" destOrd="0" presId="urn:microsoft.com/office/officeart/2005/8/layout/hList2"/>
    <dgm:cxn modelId="{1EB47F4B-1D66-4914-9E12-7287D83EC6A5}" type="presParOf" srcId="{CAF0A5AF-30DB-4612-99B9-1FDBBD8A3262}" destId="{0D38B090-EACC-4A34-994B-6411A9E7AD9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4D381-CD3E-4CFB-BB30-11600FCA8C13}">
      <dsp:nvSpPr>
        <dsp:cNvPr id="0" name=""/>
        <dsp:cNvSpPr/>
      </dsp:nvSpPr>
      <dsp:spPr>
        <a:xfrm rot="16200000">
          <a:off x="-1316270" y="1920808"/>
          <a:ext cx="2939336" cy="228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1846" bIns="0" numCol="1" spcCol="1270" anchor="t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>
              <a:solidFill>
                <a:srgbClr val="0A459B"/>
              </a:solidFill>
            </a:rPr>
            <a:t>Organización y protocolos</a:t>
          </a:r>
          <a:endParaRPr lang="es-ES" sz="1700" kern="1200" dirty="0"/>
        </a:p>
      </dsp:txBody>
      <dsp:txXfrm>
        <a:off x="-1316270" y="1920808"/>
        <a:ext cx="2939336" cy="228865"/>
      </dsp:txXfrm>
    </dsp:sp>
    <dsp:sp modelId="{86628BBE-5640-4BC0-B00B-CA3557809E39}">
      <dsp:nvSpPr>
        <dsp:cNvPr id="0" name=""/>
        <dsp:cNvSpPr/>
      </dsp:nvSpPr>
      <dsp:spPr>
        <a:xfrm>
          <a:off x="267830" y="565572"/>
          <a:ext cx="1139991" cy="293933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8232" tIns="201846" rIns="78232" bIns="78232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Oficina jurídica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Capacitación en DH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 Comisión local de seguridad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Capacitación en PC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Protocolos frente a emergencias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Difusión y concientización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Directorios para emergencias</a:t>
          </a:r>
        </a:p>
      </dsp:txBody>
      <dsp:txXfrm>
        <a:off x="267830" y="565572"/>
        <a:ext cx="1139991" cy="2939336"/>
      </dsp:txXfrm>
    </dsp:sp>
    <dsp:sp modelId="{369B69AB-9F05-469F-950C-C4EBE9A50AA3}">
      <dsp:nvSpPr>
        <dsp:cNvPr id="0" name=""/>
        <dsp:cNvSpPr/>
      </dsp:nvSpPr>
      <dsp:spPr>
        <a:xfrm>
          <a:off x="38965" y="263470"/>
          <a:ext cx="457730" cy="4577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C7FBD-6132-428E-9AA3-57A0E4545B38}">
      <dsp:nvSpPr>
        <dsp:cNvPr id="0" name=""/>
        <dsp:cNvSpPr/>
      </dsp:nvSpPr>
      <dsp:spPr>
        <a:xfrm rot="16200000">
          <a:off x="345628" y="1920808"/>
          <a:ext cx="2939336" cy="228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184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rgbClr val="13539E"/>
              </a:solidFill>
            </a:rPr>
            <a:t>Mantenimiento y riesgo</a:t>
          </a:r>
          <a:endParaRPr lang="es-ES" sz="1600" kern="1200" dirty="0"/>
        </a:p>
      </dsp:txBody>
      <dsp:txXfrm>
        <a:off x="345628" y="1920808"/>
        <a:ext cx="2939336" cy="228865"/>
      </dsp:txXfrm>
    </dsp:sp>
    <dsp:sp modelId="{45DDC646-B16A-4133-955A-B8E2A93B50A2}">
      <dsp:nvSpPr>
        <dsp:cNvPr id="0" name=""/>
        <dsp:cNvSpPr/>
      </dsp:nvSpPr>
      <dsp:spPr>
        <a:xfrm>
          <a:off x="1929728" y="565572"/>
          <a:ext cx="1139991" cy="293933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8232" tIns="201846" rIns="78232" bIns="78232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Riesgos circundantes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Mantenimiento de equipo preventivo y para emergencias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Mantenimiento no estructural de inmuebles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Señalización de  tuberías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Cilindros con gases</a:t>
          </a:r>
        </a:p>
      </dsp:txBody>
      <dsp:txXfrm>
        <a:off x="1929728" y="565572"/>
        <a:ext cx="1139991" cy="2939336"/>
      </dsp:txXfrm>
    </dsp:sp>
    <dsp:sp modelId="{F55B7628-FEB6-4466-85EB-FF464FEE67E1}">
      <dsp:nvSpPr>
        <dsp:cNvPr id="0" name=""/>
        <dsp:cNvSpPr/>
      </dsp:nvSpPr>
      <dsp:spPr>
        <a:xfrm>
          <a:off x="1700863" y="263470"/>
          <a:ext cx="457730" cy="45773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DBBF3-5F14-4223-A4EE-4F818BDF804F}">
      <dsp:nvSpPr>
        <dsp:cNvPr id="0" name=""/>
        <dsp:cNvSpPr/>
      </dsp:nvSpPr>
      <dsp:spPr>
        <a:xfrm rot="16200000">
          <a:off x="2007526" y="1920808"/>
          <a:ext cx="2939336" cy="228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184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rgbClr val="13539E"/>
              </a:solidFill>
            </a:rPr>
            <a:t>Equipos e instalaciones</a:t>
          </a:r>
          <a:endParaRPr lang="es-ES" sz="1600" kern="1200" dirty="0"/>
        </a:p>
      </dsp:txBody>
      <dsp:txXfrm>
        <a:off x="2007526" y="1920808"/>
        <a:ext cx="2939336" cy="228865"/>
      </dsp:txXfrm>
    </dsp:sp>
    <dsp:sp modelId="{BC83E40C-F320-433E-B5D7-FF1EE3983FE9}">
      <dsp:nvSpPr>
        <dsp:cNvPr id="0" name=""/>
        <dsp:cNvSpPr/>
      </dsp:nvSpPr>
      <dsp:spPr>
        <a:xfrm>
          <a:off x="3591627" y="565572"/>
          <a:ext cx="1139991" cy="293933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8232" tIns="201846" rIns="78232" bIns="78232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Señalización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Alerta sísmica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Alerta contra incendios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Equipo contra incendios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Equipo para primeros auxilios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Iluminación de emergencia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Rutas y salidas de emergencia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/>
        </a:p>
      </dsp:txBody>
      <dsp:txXfrm>
        <a:off x="3591627" y="565572"/>
        <a:ext cx="1139991" cy="2939336"/>
      </dsp:txXfrm>
    </dsp:sp>
    <dsp:sp modelId="{16CDCEA5-3936-4706-B3B8-22A594D3713E}">
      <dsp:nvSpPr>
        <dsp:cNvPr id="0" name=""/>
        <dsp:cNvSpPr/>
      </dsp:nvSpPr>
      <dsp:spPr>
        <a:xfrm>
          <a:off x="3362762" y="263470"/>
          <a:ext cx="457730" cy="4577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8B090-EACC-4A34-994B-6411A9E7AD99}">
      <dsp:nvSpPr>
        <dsp:cNvPr id="0" name=""/>
        <dsp:cNvSpPr/>
      </dsp:nvSpPr>
      <dsp:spPr>
        <a:xfrm rot="16200000">
          <a:off x="3669424" y="1920808"/>
          <a:ext cx="2939336" cy="228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1846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rgbClr val="13539E"/>
              </a:solidFill>
            </a:rPr>
            <a:t>Residuos y sustancias</a:t>
          </a:r>
          <a:endParaRPr lang="es-ES" sz="1600" kern="1200" dirty="0"/>
        </a:p>
      </dsp:txBody>
      <dsp:txXfrm>
        <a:off x="3669424" y="1920808"/>
        <a:ext cx="2939336" cy="228865"/>
      </dsp:txXfrm>
    </dsp:sp>
    <dsp:sp modelId="{BB575C07-6A84-4831-97F7-24734A7F7EF6}">
      <dsp:nvSpPr>
        <dsp:cNvPr id="0" name=""/>
        <dsp:cNvSpPr/>
      </dsp:nvSpPr>
      <dsp:spPr>
        <a:xfrm>
          <a:off x="5253525" y="565572"/>
          <a:ext cx="1139991" cy="293933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8232" tIns="201846" rIns="78232" bIns="78232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Guías técnicas para RAEI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Bitácoras de generación de RAEI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Etiquetado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Almacenamiento temporal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Equipo de protección y para emergencias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900" kern="1200" dirty="0">
              <a:solidFill>
                <a:schemeClr val="tx1">
                  <a:lumMod val="75000"/>
                  <a:lumOff val="25000"/>
                </a:schemeClr>
              </a:solidFill>
            </a:rPr>
            <a:t>Disposición adecuada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/>
        </a:p>
      </dsp:txBody>
      <dsp:txXfrm>
        <a:off x="5253525" y="565572"/>
        <a:ext cx="1139991" cy="2939336"/>
      </dsp:txXfrm>
    </dsp:sp>
    <dsp:sp modelId="{E37577DA-690A-4224-A051-CCA8A65C49CF}">
      <dsp:nvSpPr>
        <dsp:cNvPr id="0" name=""/>
        <dsp:cNvSpPr/>
      </dsp:nvSpPr>
      <dsp:spPr>
        <a:xfrm>
          <a:off x="5024660" y="263470"/>
          <a:ext cx="457730" cy="45773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627A3-B293-433C-A1C9-7FFDFB1B19C5}" type="datetimeFigureOut">
              <a:rPr lang="es-MX" smtClean="0"/>
              <a:pPr/>
              <a:t>23/02/2023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1ABB0-470E-4347-8EC7-94BB85F1D62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472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812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5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17411" name="Shape 5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9796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373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9642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67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649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151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hape 5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14339" name="Shape 5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5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16387" name="Shape 5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2A020-37DE-4FF7-8926-94592340A743}" type="datetimeFigureOut">
              <a:rPr lang="es-MX" smtClean="0"/>
              <a:pPr>
                <a:defRPr/>
              </a:pPr>
              <a:t>23/02/2023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78FC6-9F9A-467F-928A-BA68F7FF0E18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435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1F408-5831-4B81-A1AF-95938E82F882}" type="datetimeFigureOut">
              <a:rPr lang="es-MX" smtClean="0"/>
              <a:pPr>
                <a:defRPr/>
              </a:pPr>
              <a:t>23/02/2023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E774C-D364-4CC2-941F-87C20DBE73ED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3409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AD901-B25F-4996-AB07-4D6A3BF08083}" type="datetimeFigureOut">
              <a:rPr lang="es-MX" smtClean="0"/>
              <a:pPr>
                <a:defRPr/>
              </a:pPr>
              <a:t>23/02/2023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0C983-61EF-40BB-B0DB-C44B195F4E34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221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B898D-AD2F-4E3B-B543-C8491130CDD8}" type="datetimeFigureOut">
              <a:rPr lang="es-MX" smtClean="0"/>
              <a:pPr>
                <a:defRPr/>
              </a:pPr>
              <a:t>23/02/2023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E025B-96D4-462F-89DC-7DC18BD65C19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497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51A98-80A1-40B5-8AEB-1639ABD72374}" type="datetimeFigureOut">
              <a:rPr lang="es-MX" smtClean="0"/>
              <a:pPr>
                <a:defRPr/>
              </a:pPr>
              <a:t>23/02/2023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8555A-FCDD-4528-8373-797703CFA878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06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5C7F9-302F-4DE1-BD9E-D70FEA6499F1}" type="datetimeFigureOut">
              <a:rPr lang="es-MX" smtClean="0"/>
              <a:pPr>
                <a:defRPr/>
              </a:pPr>
              <a:t>23/02/2023</a:t>
            </a:fld>
            <a:endParaRPr lang="es-MX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7E7D5-A04F-4BB3-BF9F-40E26C50FA28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344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F5819-136D-4BD6-BB78-EF12416DC3BA}" type="datetimeFigureOut">
              <a:rPr lang="es-MX" smtClean="0"/>
              <a:pPr>
                <a:defRPr/>
              </a:pPr>
              <a:t>23/02/2023</a:t>
            </a:fld>
            <a:endParaRPr lang="es-MX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E9086-57E2-4CBA-9F55-4C5677D1C13B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418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037C0-BD21-41D4-A5B1-56C611FA4438}" type="datetimeFigureOut">
              <a:rPr lang="es-MX" smtClean="0"/>
              <a:pPr>
                <a:defRPr/>
              </a:pPr>
              <a:t>23/02/2023</a:t>
            </a:fld>
            <a:endParaRPr lang="es-MX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12BE2-30D7-4570-84C0-B14C81D7C205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266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78B25-E759-46C0-8BC7-3B60901651AD}" type="datetimeFigureOut">
              <a:rPr lang="es-MX" smtClean="0"/>
              <a:pPr>
                <a:defRPr/>
              </a:pPr>
              <a:t>23/02/2023</a:t>
            </a:fld>
            <a:endParaRPr lang="es-MX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4A0ED-CADD-4826-9082-D97644D75820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2777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8F2D-E26F-44D7-B904-6108293B2EB6}" type="datetimeFigureOut">
              <a:rPr lang="es-MX" smtClean="0"/>
              <a:pPr>
                <a:defRPr/>
              </a:pPr>
              <a:t>23/02/2023</a:t>
            </a:fld>
            <a:endParaRPr lang="es-MX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6BDAD-E221-4F43-8323-6B052E44C16F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252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8EBEF-8533-4701-9DD5-FB102F589E17}" type="datetimeFigureOut">
              <a:rPr lang="es-MX" smtClean="0"/>
              <a:pPr>
                <a:defRPr/>
              </a:pPr>
              <a:t>23/02/2023</a:t>
            </a:fld>
            <a:endParaRPr lang="es-MX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304C-45B9-424E-9CCF-6546269C36EE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032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2EA53C1-37B6-4FF6-8C85-F8C1ED34A495}" type="datetimeFigureOut">
              <a:rPr lang="es-MX" smtClean="0"/>
              <a:pPr>
                <a:defRPr/>
              </a:pPr>
              <a:t>23/02/2023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5E4EDE7-5E1B-44E3-8F8E-6626A3AF15D8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apdi.unam.mx/atencio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gaco.unam.mx/curso-inclusion/index.php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ucomunidad.unam.mx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dgp.unam.mx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611560" y="1598935"/>
            <a:ext cx="7990656" cy="2262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000" b="1" i="0" u="none" strike="noStrike" kern="1200" cap="none" spc="0" normalizeH="0" baseline="0" noProof="0" dirty="0">
              <a:ln>
                <a:noFill/>
              </a:ln>
              <a:solidFill>
                <a:srgbClr val="214F87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F87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Dirección </a:t>
            </a: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214F87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General de</a:t>
            </a:r>
            <a:b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214F87">
                    <a:lumMod val="75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214F87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Atención a la Comunidad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600" dirty="0">
                <a:solidFill>
                  <a:srgbClr val="214F87">
                    <a:lumMod val="75000"/>
                  </a:srgbClr>
                </a:solidFill>
                <a:latin typeface="Calibri"/>
              </a:rPr>
              <a:t>DGACO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4400" b="1" i="0" u="none" strike="noStrike" kern="1200" cap="none" spc="0" normalizeH="0" baseline="0" noProof="0" dirty="0">
              <a:ln>
                <a:noFill/>
              </a:ln>
              <a:solidFill>
                <a:srgbClr val="214F87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292080" y="5661248"/>
            <a:ext cx="353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Marzo 2023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20888" y="427625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s-MX" sz="2800" b="1" dirty="0">
                <a:solidFill>
                  <a:srgbClr val="214F87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Secretaría de Prevención Atención y Seguridad Universitaria</a:t>
            </a:r>
          </a:p>
        </p:txBody>
      </p:sp>
    </p:spTree>
    <p:extLst>
      <p:ext uri="{BB962C8B-B14F-4D97-AF65-F5344CB8AC3E}">
        <p14:creationId xmlns:p14="http://schemas.microsoft.com/office/powerpoint/2010/main" val="106986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11" name="8 Rectángulo">
            <a:extLst>
              <a:ext uri="{FF2B5EF4-FFF2-40B4-BE49-F238E27FC236}">
                <a16:creationId xmlns:a16="http://schemas.microsoft.com/office/drawing/2014/main" id="{CDE6506E-FD3E-456A-855B-7DA1282A3A73}"/>
              </a:ext>
            </a:extLst>
          </p:cNvPr>
          <p:cNvSpPr/>
          <p:nvPr/>
        </p:nvSpPr>
        <p:spPr>
          <a:xfrm>
            <a:off x="251520" y="1340768"/>
            <a:ext cx="5688632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s-MX" sz="1600" b="1" dirty="0" smtClean="0">
                <a:solidFill>
                  <a:schemeClr val="tx2"/>
                </a:solidFill>
              </a:rPr>
              <a:t>Festivales </a:t>
            </a:r>
            <a:r>
              <a:rPr lang="es-MX" sz="1600" b="1" dirty="0">
                <a:solidFill>
                  <a:schemeClr val="tx2"/>
                </a:solidFill>
              </a:rPr>
              <a:t>y Jornadas </a:t>
            </a:r>
            <a:r>
              <a:rPr lang="es-MX" sz="1600" b="1" dirty="0" smtClean="0">
                <a:solidFill>
                  <a:schemeClr val="tx2"/>
                </a:solidFill>
              </a:rPr>
              <a:t>en </a:t>
            </a:r>
            <a:r>
              <a:rPr lang="es-MX" sz="1600" b="1" dirty="0">
                <a:solidFill>
                  <a:schemeClr val="tx2"/>
                </a:solidFill>
              </a:rPr>
              <a:t>las islas de </a:t>
            </a:r>
            <a:r>
              <a:rPr lang="es-MX" sz="1600" b="1" dirty="0" smtClean="0">
                <a:solidFill>
                  <a:schemeClr val="tx2"/>
                </a:solidFill>
              </a:rPr>
              <a:t>CU</a:t>
            </a:r>
            <a:endParaRPr lang="es-MX" sz="1600" b="1" dirty="0">
              <a:solidFill>
                <a:schemeClr val="tx2"/>
              </a:solidFill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:a16="http://schemas.microsoft.com/office/drawing/2014/main" id="{52D03A4E-58C4-46F0-9A7C-1C808F7F04E7}"/>
              </a:ext>
            </a:extLst>
          </p:cNvPr>
          <p:cNvSpPr/>
          <p:nvPr/>
        </p:nvSpPr>
        <p:spPr>
          <a:xfrm>
            <a:off x="539552" y="1916832"/>
            <a:ext cx="54726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colaboración con entidades UNAM y dependencias del sector público local y federal.</a:t>
            </a:r>
          </a:p>
          <a:p>
            <a:pPr algn="just"/>
            <a:endParaRPr lang="es-MX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0975" indent="-180975" algn="just">
              <a:buFont typeface="Arial" pitchFamily="34" charset="0"/>
              <a:buChar char="•"/>
            </a:pP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Temas: </a:t>
            </a:r>
          </a:p>
          <a:p>
            <a:pPr algn="just"/>
            <a:endParaRPr lang="es-MX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38175" lvl="1" indent="-180975" algn="just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Prevención de violencia de género y violencia en el  noviazgo</a:t>
            </a:r>
          </a:p>
          <a:p>
            <a:pPr marL="638175" lvl="1" indent="-180975" algn="just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Multiculturalidad</a:t>
            </a:r>
          </a:p>
          <a:p>
            <a:pPr marL="638175" lvl="1" indent="-180975" algn="just">
              <a:buFont typeface="Arial" pitchFamily="34" charset="0"/>
              <a:buChar char="•"/>
            </a:pP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Unidades móviles con pruebas rápidas de VIH y Sífilis</a:t>
            </a:r>
          </a:p>
          <a:p>
            <a:pPr marL="638175" lvl="1" indent="-180975" algn="just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Salud sexual integral y prevención del embarazo</a:t>
            </a:r>
          </a:p>
          <a:p>
            <a:pPr marL="638175" lvl="1" indent="-180975" algn="just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Autocuidado</a:t>
            </a:r>
          </a:p>
          <a:p>
            <a:pPr marL="638175" lvl="1" indent="-180975" algn="just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Sustentabilidad </a:t>
            </a:r>
          </a:p>
          <a:p>
            <a:pPr marL="638175" lvl="1" indent="-180975" algn="just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Alimentación saludable y sustentable</a:t>
            </a:r>
          </a:p>
          <a:p>
            <a:pPr marL="638175" lvl="1" indent="-180975" algn="just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Actividades culturales</a:t>
            </a:r>
          </a:p>
          <a:p>
            <a:pPr lvl="1" algn="just"/>
            <a:endParaRPr lang="es-ES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A519B3B-9A81-4842-9925-88497623DE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33683"/>
            <a:ext cx="1550426" cy="237732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7"/>
          <a:stretch/>
        </p:blipFill>
        <p:spPr>
          <a:xfrm>
            <a:off x="7265291" y="2348632"/>
            <a:ext cx="1771205" cy="24485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45051" t="13150" r="29396" b="17513"/>
          <a:stretch/>
        </p:blipFill>
        <p:spPr>
          <a:xfrm>
            <a:off x="5955709" y="3792925"/>
            <a:ext cx="1618938" cy="247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55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8" name="1 Rectángulo">
            <a:extLst>
              <a:ext uri="{FF2B5EF4-FFF2-40B4-BE49-F238E27FC236}">
                <a16:creationId xmlns:a16="http://schemas.microsoft.com/office/drawing/2014/main" id="{010B3706-A7AF-4A1F-B52C-F534B8883030}"/>
              </a:ext>
            </a:extLst>
          </p:cNvPr>
          <p:cNvSpPr/>
          <p:nvPr/>
        </p:nvSpPr>
        <p:spPr>
          <a:xfrm>
            <a:off x="395536" y="1232665"/>
            <a:ext cx="47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chemeClr val="tx2"/>
                </a:solidFill>
              </a:rPr>
              <a:t>Taller de educación sexual integral para docentes de bachillerato - VIRTUAL</a:t>
            </a:r>
            <a:endParaRPr lang="es-MX" sz="1600" dirty="0">
              <a:solidFill>
                <a:schemeClr val="tx2"/>
              </a:solidFill>
            </a:endParaRPr>
          </a:p>
        </p:txBody>
      </p:sp>
      <p:pic>
        <p:nvPicPr>
          <p:cNvPr id="9" name="Marcador de contenido 3">
            <a:extLst>
              <a:ext uri="{FF2B5EF4-FFF2-40B4-BE49-F238E27FC236}">
                <a16:creationId xmlns:a16="http://schemas.microsoft.com/office/drawing/2014/main" id="{A1B08D13-5FAA-4082-AE6D-D43D0E9E3F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566" t="13427" r="23634" b="35707"/>
          <a:stretch/>
        </p:blipFill>
        <p:spPr>
          <a:xfrm>
            <a:off x="5716177" y="1700808"/>
            <a:ext cx="3233038" cy="1719420"/>
          </a:xfrm>
          <a:prstGeom prst="rect">
            <a:avLst/>
          </a:prstGeom>
        </p:spPr>
      </p:pic>
      <p:sp>
        <p:nvSpPr>
          <p:cNvPr id="10" name="3 Rectángulo">
            <a:extLst>
              <a:ext uri="{FF2B5EF4-FFF2-40B4-BE49-F238E27FC236}">
                <a16:creationId xmlns:a16="http://schemas.microsoft.com/office/drawing/2014/main" id="{D3074D9F-C0F2-4709-B775-C28F929BF237}"/>
              </a:ext>
            </a:extLst>
          </p:cNvPr>
          <p:cNvSpPr/>
          <p:nvPr/>
        </p:nvSpPr>
        <p:spPr>
          <a:xfrm>
            <a:off x="251520" y="2204864"/>
            <a:ext cx="50405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just"/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Objetivo: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brindar conocimientos 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sobre derechos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sexuales y reproductivos para el ejercicio pleno de una sexualidad responsable, informada, sana y libre de riesgos y prejuicios</a:t>
            </a:r>
            <a:r>
              <a:rPr lang="es-MX" sz="1600" dirty="0"/>
              <a:t>.</a:t>
            </a:r>
          </a:p>
          <a:p>
            <a:pPr marL="174625" indent="-174625" algn="just"/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4625" indent="-174625" algn="just"/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colaboración con:</a:t>
            </a:r>
          </a:p>
          <a:p>
            <a:pPr marL="271463" indent="-271463" algn="just"/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Servicios de Salud </a:t>
            </a: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Pública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la CDMX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 la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Facultad de Medicina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 través del Programa de Prevención de Embarazo en Adolescentes. </a:t>
            </a:r>
          </a:p>
          <a:p>
            <a:pPr marL="271463" indent="-271463" algn="just"/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>
              <a:buFont typeface="Arial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Dirigido a docentes y tutores/as de la Dirección General de la ENP y del CCH</a:t>
            </a:r>
          </a:p>
          <a:p>
            <a:pPr marL="271463" indent="-271463" algn="just">
              <a:buFont typeface="Arial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Actualmente en modalidad virtual (2 veces al año)</a:t>
            </a:r>
          </a:p>
          <a:p>
            <a:pPr marL="271463" indent="-271463" algn="just">
              <a:buFont typeface="Arial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Duración: 20 horas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9C3CBBE-A9C2-4CDC-98CE-5EEB7CB9D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208" r="12614"/>
          <a:stretch>
            <a:fillRect/>
          </a:stretch>
        </p:blipFill>
        <p:spPr bwMode="auto">
          <a:xfrm>
            <a:off x="5652120" y="4005064"/>
            <a:ext cx="3203848" cy="184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0904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95536" y="1268760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s-MX" sz="1600" b="1" dirty="0">
                <a:solidFill>
                  <a:schemeClr val="tx2"/>
                </a:solidFill>
              </a:rPr>
              <a:t>Túnel Memoria y Tolerancia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67544" y="1988840"/>
            <a:ext cx="46085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just"/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Objetivo: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fomentar una cultura de la paz entre </a:t>
            </a:r>
          </a:p>
          <a:p>
            <a:pPr marL="185738" indent="-185738" algn="just"/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comunidad universitaria</a:t>
            </a:r>
          </a:p>
          <a:p>
            <a:pPr marL="180975" indent="-180975" algn="just"/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colaboración con:</a:t>
            </a:r>
          </a:p>
          <a:p>
            <a:pPr marL="271463" indent="-271463" algn="just"/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Museo Memoria y Tolerancia</a:t>
            </a:r>
          </a:p>
          <a:p>
            <a:pPr marL="285750" indent="-285750" algn="just"/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Estancia de 3 semanas en cada plantel del bachillerato de la UNAM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Capacitación de 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estudiantes voluntarios/as en cada plantel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124744"/>
            <a:ext cx="3308185" cy="248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933056"/>
            <a:ext cx="3089316" cy="231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9927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23528" y="1593551"/>
            <a:ext cx="5274983" cy="836613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45718"/>
              </a:buClr>
              <a:defRPr/>
            </a:pPr>
            <a:r>
              <a:rPr lang="es-MX" sz="2500" b="1" dirty="0">
                <a:solidFill>
                  <a:schemeClr val="tx2"/>
                </a:solidFill>
                <a:ea typeface="+mn-ea"/>
                <a:cs typeface="+mn-cs"/>
              </a:rPr>
              <a:t>Unidad de Atención a Personas con Discapacidad (UNAPDI)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436938" y="1222375"/>
            <a:ext cx="5383212" cy="460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rgbClr val="80BC00"/>
              </a:solidFill>
            </a:endParaRPr>
          </a:p>
        </p:txBody>
      </p:sp>
      <p:pic>
        <p:nvPicPr>
          <p:cNvPr id="2052" name="Imagen 2" descr="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1844675"/>
            <a:ext cx="30241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7 Rectángulo"/>
          <p:cNvSpPr>
            <a:spLocks noChangeArrowheads="1"/>
          </p:cNvSpPr>
          <p:nvPr/>
        </p:nvSpPr>
        <p:spPr bwMode="auto">
          <a:xfrm>
            <a:off x="527490" y="3389967"/>
            <a:ext cx="49689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  <a:cs typeface="Calibri Light" pitchFamily="34" charset="0"/>
              </a:rPr>
              <a:t>1.  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  <a:cs typeface="Calibri Light" pitchFamily="34" charset="0"/>
              </a:rPr>
              <a:t>Diseñar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  <a:cs typeface="Calibri Light" pitchFamily="34" charset="0"/>
              </a:rPr>
              <a:t>, coordinar y monitorear la implementación de una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  <a:cs typeface="Calibri Light" pitchFamily="34" charset="0"/>
              </a:rPr>
              <a:t>política institucional integral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  <a:cs typeface="Calibri Light" pitchFamily="34" charset="0"/>
              </a:rPr>
              <a:t>para las personas con discapacidad, con perspectiva de género y de 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  <a:cs typeface="Calibri Light" pitchFamily="34" charset="0"/>
              </a:rPr>
              <a:t>derechos. 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 bwMode="auto">
          <a:xfrm>
            <a:off x="400849" y="4581128"/>
            <a:ext cx="7843559" cy="108049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algn="just" defTabSz="457200">
              <a:spcBef>
                <a:spcPct val="20000"/>
              </a:spcBef>
              <a:defRPr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  <a:cs typeface="Calibri Light" pitchFamily="34" charset="0"/>
            </a:endParaRPr>
          </a:p>
          <a:p>
            <a:pPr marL="342900" indent="-342900" algn="just" defTabSz="457200">
              <a:spcBef>
                <a:spcPct val="20000"/>
              </a:spcBef>
              <a:buFont typeface="Arial" charset="0"/>
              <a:buAutoNum type="arabicPeriod" startAt="2"/>
              <a:defRPr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  <a:cs typeface="Calibri Light" pitchFamily="34" charset="0"/>
              </a:rPr>
              <a:t>Brindar apoyo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  <a:cs typeface="Calibri Light" pitchFamily="34" charset="0"/>
              </a:rPr>
              <a:t>y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  <a:cs typeface="Calibri Light" pitchFamily="34" charset="0"/>
              </a:rPr>
              <a:t>seguimiento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  <a:cs typeface="Calibri Light" pitchFamily="34" charset="0"/>
              </a:rPr>
              <a:t> a la comunidad UNAM que lo requiera, para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  <a:cs typeface="Calibri Light" pitchFamily="34" charset="0"/>
              </a:rPr>
              <a:t>promover </a:t>
            </a: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  <a:cs typeface="Calibri Light" pitchFamily="34" charset="0"/>
              </a:rPr>
              <a:t>ajustes razonables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  <a:cs typeface="Calibri Light" pitchFamily="34" charset="0"/>
            </a:endParaRPr>
          </a:p>
          <a:p>
            <a:pPr algn="just" defTabSz="457200">
              <a:spcBef>
                <a:spcPct val="20000"/>
              </a:spcBef>
              <a:buFont typeface="Arial" charset="0"/>
              <a:buNone/>
              <a:defRPr/>
            </a:pPr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11995" y="2711809"/>
            <a:ext cx="11208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Objetivos</a:t>
            </a: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8"/>
          <p:cNvSpPr/>
          <p:nvPr/>
        </p:nvSpPr>
        <p:spPr>
          <a:xfrm>
            <a:off x="251966" y="1379538"/>
            <a:ext cx="83524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s-MX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Proyecto UNAM-CEPAL “Medición de la discapacidad en la UNAM”</a:t>
            </a:r>
            <a:r>
              <a:rPr lang="es-E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MX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ángulo 11"/>
          <p:cNvSpPr/>
          <p:nvPr/>
        </p:nvSpPr>
        <p:spPr>
          <a:xfrm>
            <a:off x="385763" y="1916832"/>
            <a:ext cx="82186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nstrumento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 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permite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identificar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las y los estudiantes con </a:t>
            </a: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discapacidad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la comunidad universitaria al ingreso, permanencia y 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egreso.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Construido en colaboración con 9 entidades y dependencias universitarias</a:t>
            </a: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Incorporación 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Sistema de Administración 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Escolar (DGAE), 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detección de alumnos/as con discapacidad a lo largo de su estancia en la 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UNAM</a:t>
            </a: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MX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construyó una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base de datos sobre estudiantes con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discapacidad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la UNAM: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https://unapdi.unam.mx/atencion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862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estudiantes </a:t>
            </a: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identificados/as</a:t>
            </a: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</p:txBody>
      </p:sp>
      <p:pic>
        <p:nvPicPr>
          <p:cNvPr id="4101" name="11 Imagen" descr="tallercepa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5480" y="3932768"/>
            <a:ext cx="2718968" cy="204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8"/>
          <p:cNvSpPr/>
          <p:nvPr/>
        </p:nvSpPr>
        <p:spPr>
          <a:xfrm>
            <a:off x="324073" y="1379538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s-MX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Creación de la Red de enlaces para la atención de la discapacidad en la UNAM </a:t>
            </a:r>
            <a:endParaRPr lang="es-MX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0C98F36-F13B-469E-B1FE-FF4DCF4BC374}"/>
              </a:ext>
            </a:extLst>
          </p:cNvPr>
          <p:cNvSpPr txBox="1"/>
          <p:nvPr/>
        </p:nvSpPr>
        <p:spPr>
          <a:xfrm>
            <a:off x="611560" y="2132856"/>
            <a:ext cx="8208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cuenta con enlaces en todas las entidades académicas para brindar atención oportuna a las y los estudiantes con discapacidad</a:t>
            </a:r>
          </a:p>
        </p:txBody>
      </p:sp>
      <p:sp>
        <p:nvSpPr>
          <p:cNvPr id="12" name="Rectángulo 8">
            <a:extLst>
              <a:ext uri="{FF2B5EF4-FFF2-40B4-BE49-F238E27FC236}">
                <a16:creationId xmlns:a16="http://schemas.microsoft.com/office/drawing/2014/main" id="{7BBBFDA6-559C-4108-87FD-297ED3FB54FB}"/>
              </a:ext>
            </a:extLst>
          </p:cNvPr>
          <p:cNvSpPr/>
          <p:nvPr/>
        </p:nvSpPr>
        <p:spPr>
          <a:xfrm>
            <a:off x="324073" y="3284984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s-MX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Apoyo a docentes para la creación de materiales y recursos didácticos   </a:t>
            </a:r>
            <a:endParaRPr lang="es-MX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E464A5-DF69-404E-AADE-57300BC7FD9B}"/>
              </a:ext>
            </a:extLst>
          </p:cNvPr>
          <p:cNvSpPr txBox="1"/>
          <p:nvPr/>
        </p:nvSpPr>
        <p:spPr>
          <a:xfrm>
            <a:off x="611559" y="3933056"/>
            <a:ext cx="8073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organizan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cursos y talleres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docentes en colaboración con DGTIC, FES Aragón, 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 la Defensoría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los Derechos 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Universitarios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Guía “Recomendaciones a docentes para la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atención a distancia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estudiantes con discapacidad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8"/>
          <p:cNvSpPr/>
          <p:nvPr/>
        </p:nvSpPr>
        <p:spPr>
          <a:xfrm>
            <a:off x="250825" y="1484313"/>
            <a:ext cx="8425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s-MX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Curso en línea “Inclusión de Estudiantes con Discapacidad en el nivel Superior”</a:t>
            </a:r>
            <a:endParaRPr lang="es-MX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ángulo 11"/>
          <p:cNvSpPr/>
          <p:nvPr/>
        </p:nvSpPr>
        <p:spPr>
          <a:xfrm>
            <a:off x="467544" y="2348880"/>
            <a:ext cx="51845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Dirigido a profesores/as</a:t>
            </a: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colaboración con la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DGAPA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y las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Facultades de Arquitectura, Ciencias Políticas y Sociales, Filosofía y Letras, de Estudios Superiores Aragón e </a:t>
            </a:r>
            <a:r>
              <a:rPr lang="es-MX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Iztacala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así como la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Escuela Nacional de Trabajo Social </a:t>
            </a: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Curso de 30 horas </a:t>
            </a:r>
            <a:r>
              <a:rPr lang="es-MX" sz="16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 valor curricular (PASD)</a:t>
            </a: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lleva a cabo en cada periodo inter-semestral</a:t>
            </a: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5738" indent="-185738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173" name="5 Marcador de contenido" descr="Curso inclusión_LINEA.UNA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8644" y="2420888"/>
            <a:ext cx="2817812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4B21D6-FAF9-433E-BD22-4831F9955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5307305"/>
            <a:ext cx="6624736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6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+mn-lt"/>
                <a:cs typeface="Arial" panose="020B0604020202020204" pitchFamily="34" charset="0"/>
                <a:hlinkClick r:id="rId3"/>
              </a:rPr>
              <a:t>https://dgaco.unam.mx/curso-inclusion/index.php</a:t>
            </a:r>
            <a:r>
              <a:rPr kumimoji="0" lang="es-MX" altLang="es-MX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5 Rectángulo"/>
          <p:cNvSpPr>
            <a:spLocks noChangeArrowheads="1"/>
          </p:cNvSpPr>
          <p:nvPr/>
        </p:nvSpPr>
        <p:spPr bwMode="auto">
          <a:xfrm>
            <a:off x="250825" y="1844675"/>
            <a:ext cx="4033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/>
            <a:r>
              <a:rPr lang="es-MX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Guía de Apoyos y Servicios para personas con Discapacidad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68313" y="2852738"/>
            <a:ext cx="3622675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Objetivo: 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Dar a conocer los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servicios que la UNAM proporciona en la atención a personas con discapacidad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colaboración con 12 entidades y dependencias universitarias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860032" y="4221088"/>
            <a:ext cx="2661425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s-MX" sz="1600" dirty="0">
                <a:solidFill>
                  <a:srgbClr val="1155CC"/>
                </a:solidFill>
                <a:latin typeface="+mn-lt"/>
                <a:cs typeface="Arial" panose="020B0604020202020204" pitchFamily="34" charset="0"/>
              </a:rPr>
              <a:t>https://unapdi.unam.mx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362" t="33746" r="24072" b="45487"/>
          <a:stretch>
            <a:fillRect/>
          </a:stretch>
        </p:blipFill>
        <p:spPr bwMode="auto">
          <a:xfrm>
            <a:off x="1403648" y="4941168"/>
            <a:ext cx="626469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9544" t="6765" r="20677" b="43163"/>
          <a:stretch>
            <a:fillRect/>
          </a:stretch>
        </p:blipFill>
        <p:spPr bwMode="auto">
          <a:xfrm>
            <a:off x="4355976" y="1484784"/>
            <a:ext cx="4499992" cy="212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251520" y="3861048"/>
            <a:ext cx="6929456" cy="79447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F45718"/>
              </a:buClr>
            </a:pPr>
            <a:r>
              <a:rPr lang="es-MX" sz="4800" b="1" dirty="0">
                <a:solidFill>
                  <a:srgbClr val="1A8991"/>
                </a:solidFill>
                <a:ea typeface="+mn-ea"/>
                <a:cs typeface="+mn-cs"/>
              </a:rPr>
              <a:t>Comunidad Saludable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74240" y="4825822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6" name="Imagen 5" descr="Ejes_salu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58" y="0"/>
            <a:ext cx="4940941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12239" y="1268760"/>
            <a:ext cx="5904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s-MX" sz="1600" b="1" dirty="0" smtClean="0">
                <a:solidFill>
                  <a:schemeClr val="tx2"/>
                </a:solidFill>
              </a:rPr>
              <a:t>Cuestionario para la detección de riesgos a la salud mental</a:t>
            </a:r>
            <a:endParaRPr lang="es-MX" sz="1600" b="1" dirty="0">
              <a:solidFill>
                <a:schemeClr val="tx2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29056" y="2156448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</a:rPr>
              <a:t>En colaboración </a:t>
            </a: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</a:rPr>
              <a:t>con la Facultad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</a:rPr>
              <a:t>de </a:t>
            </a: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</a:rPr>
              <a:t>Psicología</a:t>
            </a: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3747C52-CC41-45E5-AE76-0DB0DC1C73CC}"/>
              </a:ext>
            </a:extLst>
          </p:cNvPr>
          <p:cNvSpPr txBox="1"/>
          <p:nvPr/>
        </p:nvSpPr>
        <p:spPr>
          <a:xfrm>
            <a:off x="394491" y="2629070"/>
            <a:ext cx="58224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Se identifican riesgos a la </a:t>
            </a:r>
            <a:r>
              <a:rPr lang="es-MX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salud mental </a:t>
            </a:r>
            <a:r>
              <a:rPr lang="es-MX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mediante la aplicación de un cuestionario y se ofrece:</a:t>
            </a:r>
            <a:endParaRPr lang="es-MX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s-MX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Atención telefónica a distancia </a:t>
            </a:r>
            <a:r>
              <a:rPr lang="es-MX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 las personas que otorgan su consentimiento para ser contactadas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16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Herramientas </a:t>
            </a:r>
            <a:r>
              <a:rPr lang="es-MX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 autocuidado </a:t>
            </a:r>
            <a:r>
              <a:rPr lang="es-MX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 distancia: videos, infografías y cursos en plataforma Moodle® </a:t>
            </a:r>
          </a:p>
          <a:p>
            <a:pPr lvl="1"/>
            <a:endParaRPr lang="es-MX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19789A0-8408-4BB0-BE2C-0221672F60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4"/>
          <a:stretch/>
        </p:blipFill>
        <p:spPr>
          <a:xfrm>
            <a:off x="6216895" y="1308871"/>
            <a:ext cx="2736303" cy="233615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3BD19E3-3F4A-4024-A0FC-BB75060347A7}"/>
              </a:ext>
            </a:extLst>
          </p:cNvPr>
          <p:cNvSpPr txBox="1"/>
          <p:nvPr/>
        </p:nvSpPr>
        <p:spPr>
          <a:xfrm>
            <a:off x="429056" y="4551485"/>
            <a:ext cx="84331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MX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El tiempo para responder el cuestionario es de </a:t>
            </a:r>
            <a:r>
              <a:rPr lang="es-MX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5 a 10 </a:t>
            </a:r>
            <a:r>
              <a:rPr lang="es-MX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minutos</a:t>
            </a:r>
            <a:endParaRPr lang="es-MX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Puede realizarse </a:t>
            </a:r>
            <a:r>
              <a:rPr lang="es-MX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tantas veces como se requiera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AA3A310-E489-4EB4-A318-08EA87344F9D}"/>
              </a:ext>
            </a:extLst>
          </p:cNvPr>
          <p:cNvSpPr txBox="1"/>
          <p:nvPr/>
        </p:nvSpPr>
        <p:spPr>
          <a:xfrm>
            <a:off x="4389008" y="5712929"/>
            <a:ext cx="4572000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14000"/>
              </a:lnSpc>
              <a:spcAft>
                <a:spcPts val="0"/>
              </a:spcAft>
            </a:pPr>
            <a:r>
              <a:rPr lang="es-MX" sz="1800" b="1" dirty="0" smtClean="0">
                <a:latin typeface="+mn-lt"/>
                <a:ea typeface="Times New Roman" panose="02020603050405020304" pitchFamily="18" charset="0"/>
              </a:rPr>
              <a:t>www.misalud.unam.mx</a:t>
            </a:r>
            <a:endParaRPr lang="es-MX" sz="1800" b="1" dirty="0"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37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395536" y="1772816"/>
            <a:ext cx="5383771" cy="45719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3399FF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95536" y="1309197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Dirección </a:t>
            </a: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General </a:t>
            </a:r>
            <a:r>
              <a:rPr lang="es-E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Atención a la Comunidad </a:t>
            </a:r>
            <a:endParaRPr lang="es-MX" dirty="0"/>
          </a:p>
        </p:txBody>
      </p:sp>
      <p:grpSp>
        <p:nvGrpSpPr>
          <p:cNvPr id="6" name="Grupo 12"/>
          <p:cNvGrpSpPr/>
          <p:nvPr/>
        </p:nvGrpSpPr>
        <p:grpSpPr>
          <a:xfrm>
            <a:off x="1696390" y="2780928"/>
            <a:ext cx="5382843" cy="3517087"/>
            <a:chOff x="3232670" y="1921204"/>
            <a:chExt cx="2782947" cy="1829949"/>
          </a:xfrm>
        </p:grpSpPr>
        <p:sp>
          <p:nvSpPr>
            <p:cNvPr id="8" name="Elipse 3"/>
            <p:cNvSpPr/>
            <p:nvPr/>
          </p:nvSpPr>
          <p:spPr>
            <a:xfrm>
              <a:off x="3995197" y="2379007"/>
              <a:ext cx="984324" cy="984325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350" dirty="0"/>
            </a:p>
          </p:txBody>
        </p:sp>
        <p:sp>
          <p:nvSpPr>
            <p:cNvPr id="10" name="Elipse 4"/>
            <p:cNvSpPr/>
            <p:nvPr/>
          </p:nvSpPr>
          <p:spPr>
            <a:xfrm>
              <a:off x="4317967" y="2093425"/>
              <a:ext cx="984325" cy="984325"/>
            </a:xfrm>
            <a:prstGeom prst="ellipse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350" dirty="0"/>
            </a:p>
          </p:txBody>
        </p:sp>
        <p:sp>
          <p:nvSpPr>
            <p:cNvPr id="11" name="Elipse 5"/>
            <p:cNvSpPr/>
            <p:nvPr/>
          </p:nvSpPr>
          <p:spPr>
            <a:xfrm>
              <a:off x="4318641" y="2590284"/>
              <a:ext cx="984325" cy="984325"/>
            </a:xfrm>
            <a:prstGeom prst="ellipse">
              <a:avLst/>
            </a:prstGeom>
            <a:solidFill>
              <a:srgbClr val="7030A0">
                <a:alpha val="2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000" dirty="0"/>
            </a:p>
          </p:txBody>
        </p:sp>
        <p:sp>
          <p:nvSpPr>
            <p:cNvPr id="12" name="Elipse 6"/>
            <p:cNvSpPr/>
            <p:nvPr/>
          </p:nvSpPr>
          <p:spPr>
            <a:xfrm>
              <a:off x="4656750" y="2379007"/>
              <a:ext cx="984325" cy="984325"/>
            </a:xfrm>
            <a:prstGeom prst="ellipse">
              <a:avLst/>
            </a:prstGeom>
            <a:solidFill>
              <a:schemeClr val="accent6">
                <a:alpha val="2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350"/>
            </a:p>
          </p:txBody>
        </p:sp>
        <p:sp>
          <p:nvSpPr>
            <p:cNvPr id="13" name="CuadroTexto 7"/>
            <p:cNvSpPr txBox="1"/>
            <p:nvPr/>
          </p:nvSpPr>
          <p:spPr>
            <a:xfrm>
              <a:off x="5676489" y="2754217"/>
              <a:ext cx="339128" cy="156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350" b="1" dirty="0">
                  <a:solidFill>
                    <a:schemeClr val="tx2"/>
                  </a:solidFill>
                </a:rPr>
                <a:t>Salud</a:t>
              </a:r>
            </a:p>
          </p:txBody>
        </p:sp>
        <p:sp>
          <p:nvSpPr>
            <p:cNvPr id="15" name="CuadroTexto 8"/>
            <p:cNvSpPr txBox="1"/>
            <p:nvPr/>
          </p:nvSpPr>
          <p:spPr>
            <a:xfrm>
              <a:off x="4563384" y="3595020"/>
              <a:ext cx="533057" cy="156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350" b="1" dirty="0">
                  <a:solidFill>
                    <a:schemeClr val="tx2"/>
                  </a:solidFill>
                </a:rPr>
                <a:t>Seguridad</a:t>
              </a:r>
            </a:p>
          </p:txBody>
        </p:sp>
        <p:sp>
          <p:nvSpPr>
            <p:cNvPr id="16" name="CuadroTexto 9"/>
            <p:cNvSpPr txBox="1"/>
            <p:nvPr/>
          </p:nvSpPr>
          <p:spPr>
            <a:xfrm>
              <a:off x="4565364" y="1921204"/>
              <a:ext cx="488304" cy="156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350" b="1" dirty="0">
                  <a:solidFill>
                    <a:schemeClr val="tx2"/>
                  </a:solidFill>
                </a:rPr>
                <a:t>Inclusión</a:t>
              </a:r>
            </a:p>
          </p:txBody>
        </p:sp>
        <p:sp>
          <p:nvSpPr>
            <p:cNvPr id="17" name="CuadroTexto 10"/>
            <p:cNvSpPr txBox="1"/>
            <p:nvPr/>
          </p:nvSpPr>
          <p:spPr>
            <a:xfrm>
              <a:off x="3232670" y="2745455"/>
              <a:ext cx="761794" cy="156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350" b="1" dirty="0">
                  <a:solidFill>
                    <a:schemeClr val="tx2"/>
                  </a:solidFill>
                </a:rPr>
                <a:t>Sustentabilidad</a:t>
              </a:r>
            </a:p>
          </p:txBody>
        </p:sp>
        <p:sp>
          <p:nvSpPr>
            <p:cNvPr id="18" name="CuadroTexto 11"/>
            <p:cNvSpPr txBox="1"/>
            <p:nvPr/>
          </p:nvSpPr>
          <p:spPr>
            <a:xfrm>
              <a:off x="4630977" y="2712945"/>
              <a:ext cx="397872" cy="199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900" dirty="0"/>
                <a:t>Comunidad </a:t>
              </a:r>
            </a:p>
            <a:p>
              <a:pPr algn="ctr"/>
              <a:r>
                <a:rPr lang="es-MX" sz="900" dirty="0"/>
                <a:t>UNAM</a:t>
              </a:r>
            </a:p>
          </p:txBody>
        </p:sp>
      </p:grpSp>
      <p:sp>
        <p:nvSpPr>
          <p:cNvPr id="19" name="CuadroTexto 15"/>
          <p:cNvSpPr txBox="1"/>
          <p:nvPr/>
        </p:nvSpPr>
        <p:spPr>
          <a:xfrm>
            <a:off x="323528" y="1988840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+mn-lt"/>
              </a:rPr>
              <a:t>La DGACO cumple la labor de diseñar, desarrollar e impulsar políticas institucionales para la atención a la comunidad universitaria con un </a:t>
            </a:r>
            <a:r>
              <a:rPr lang="es-MX" b="1" dirty="0">
                <a:solidFill>
                  <a:schemeClr val="tx2"/>
                </a:solidFill>
                <a:latin typeface="+mn-lt"/>
              </a:rPr>
              <a:t>enfoque integral </a:t>
            </a:r>
            <a:r>
              <a:rPr lang="es-MX" dirty="0">
                <a:latin typeface="+mn-lt"/>
              </a:rPr>
              <a:t>que incluye cada uno de los siguientes ejes de acción:</a:t>
            </a:r>
          </a:p>
        </p:txBody>
      </p:sp>
    </p:spTree>
    <p:extLst>
      <p:ext uri="{BB962C8B-B14F-4D97-AF65-F5344CB8AC3E}">
        <p14:creationId xmlns:p14="http://schemas.microsoft.com/office/powerpoint/2010/main" val="2549695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5877272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79511" y="1362254"/>
            <a:ext cx="5293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s-MX" sz="1600" b="1" dirty="0">
                <a:solidFill>
                  <a:schemeClr val="tx2"/>
                </a:solidFill>
              </a:rPr>
              <a:t>Proyecto Tamizaje de Salud Mental en planteles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95537" y="1816363"/>
            <a:ext cx="52930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Instrumento</a:t>
            </a:r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para la </a:t>
            </a: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detección</a:t>
            </a:r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rápida</a:t>
            </a:r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indicadores</a:t>
            </a:r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sobre </a:t>
            </a: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distintos trastornos de salud mental, </a:t>
            </a:r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</a:t>
            </a: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referenciar al alumnado a una pronta atención.</a:t>
            </a:r>
          </a:p>
          <a:p>
            <a:pPr algn="just"/>
            <a:endParaRPr lang="es-MX" sz="15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colaboración con la Facultad de Psicología</a:t>
            </a:r>
          </a:p>
          <a:p>
            <a:pPr algn="just"/>
            <a:endParaRPr lang="es-MX" sz="15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/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Se desarrolló una </a:t>
            </a:r>
            <a:r>
              <a:rPr lang="es-MX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aplicación web para </a:t>
            </a: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implementar el </a:t>
            </a:r>
            <a:r>
              <a:rPr lang="es-MX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tamizaje de salud mental en </a:t>
            </a: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los planteles de la Universidad</a:t>
            </a:r>
          </a:p>
          <a:p>
            <a:pPr marL="271463" indent="-271463" algn="just"/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</a:t>
            </a:r>
          </a:p>
          <a:p>
            <a:pPr marL="271463" indent="-271463" algn="just"/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</a:t>
            </a:r>
            <a:r>
              <a:rPr lang="es-MX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</a:t>
            </a:r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entrega reporte a cada entidad </a:t>
            </a:r>
            <a:r>
              <a:rPr lang="es-MX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sobre </a:t>
            </a:r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las condiciones generales de salud mental de la comunidad estudiantil</a:t>
            </a:r>
          </a:p>
          <a:p>
            <a:pPr marL="271463" indent="-271463" algn="just">
              <a:buFont typeface="Arial" pitchFamily="34" charset="0"/>
              <a:buChar char="•"/>
            </a:pPr>
            <a:endParaRPr lang="es-ES" sz="15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>
              <a:buFont typeface="Arial" pitchFamily="34" charset="0"/>
              <a:buChar char="•"/>
            </a:pPr>
            <a:endParaRPr lang="es-MX" sz="15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>
              <a:buFont typeface="Arial" pitchFamily="34" charset="0"/>
              <a:buChar char="•"/>
            </a:pP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diseñó el documento "GUIAR para docentes” </a:t>
            </a:r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 ayuda a la detección, consejo y referenciación de los alumnos que presentan un posible trastorno de salud mental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6084169" y="1357779"/>
            <a:ext cx="2880320" cy="4827405"/>
            <a:chOff x="5256584" y="1268760"/>
            <a:chExt cx="3384376" cy="5187445"/>
          </a:xfrm>
        </p:grpSpPr>
        <p:pic>
          <p:nvPicPr>
            <p:cNvPr id="9" name="Imagen 3" descr="Ansiedad_completa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584" y="1268760"/>
              <a:ext cx="2592288" cy="2592288"/>
            </a:xfrm>
            <a:prstGeom prst="rect">
              <a:avLst/>
            </a:prstGeom>
          </p:spPr>
        </p:pic>
        <p:pic>
          <p:nvPicPr>
            <p:cNvPr id="10" name="Imagen 4" descr="Enojo_completa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688" y="4005064"/>
              <a:ext cx="2448272" cy="2451141"/>
            </a:xfrm>
            <a:prstGeom prst="rect">
              <a:avLst/>
            </a:prstGeom>
          </p:spPr>
        </p:pic>
      </p:grpSp>
      <p:sp>
        <p:nvSpPr>
          <p:cNvPr id="12" name="11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12239" y="1268760"/>
            <a:ext cx="5904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s-MX" sz="1600" b="1" dirty="0">
                <a:solidFill>
                  <a:schemeClr val="tx2"/>
                </a:solidFill>
              </a:rPr>
              <a:t>Campañas para la promoción de hábitos saludables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67544" y="1832768"/>
            <a:ext cx="820891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 algn="just">
              <a:tabLst>
                <a:tab pos="271463" algn="l"/>
              </a:tabLst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Prevención del </a:t>
            </a:r>
            <a:r>
              <a:rPr lang="es-MX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Bullying</a:t>
            </a: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>
              <a:tabLst>
                <a:tab pos="271463" algn="l"/>
              </a:tabLst>
            </a:pP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>
              <a:tabLst>
                <a:tab pos="271463" algn="l"/>
              </a:tabLst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Prevención del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Suicidio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271463" indent="-271463" algn="just">
              <a:tabLst>
                <a:tab pos="271463" algn="l"/>
              </a:tabLst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>
              <a:tabLst>
                <a:tab pos="271463" algn="l"/>
              </a:tabLst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Alimentación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Saludable</a:t>
            </a:r>
          </a:p>
          <a:p>
            <a:pPr marL="271463" indent="-271463" algn="just">
              <a:tabLst>
                <a:tab pos="271463" algn="l"/>
              </a:tabLst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>
              <a:tabLst>
                <a:tab pos="271463" algn="l"/>
              </a:tabLst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Cómo lidiar con el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Estrés</a:t>
            </a:r>
          </a:p>
          <a:p>
            <a:pPr marL="271463" indent="-271463" algn="just">
              <a:tabLst>
                <a:tab pos="271463" algn="l"/>
              </a:tabLst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>
              <a:tabLst>
                <a:tab pos="271463" algn="l"/>
              </a:tabLst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Reducir Estigmas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Salud Mental</a:t>
            </a:r>
          </a:p>
          <a:p>
            <a:pPr marL="271463" indent="-271463" algn="just">
              <a:tabLst>
                <a:tab pos="271463" algn="l"/>
              </a:tabLst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>
              <a:tabLst>
                <a:tab pos="271463" algn="l"/>
              </a:tabLst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Día Mundial de la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Diabetes</a:t>
            </a:r>
          </a:p>
          <a:p>
            <a:pPr marL="271463" indent="-271463" algn="just">
              <a:tabLst>
                <a:tab pos="271463" algn="l"/>
              </a:tabLst>
            </a:pP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>
              <a:tabLst>
                <a:tab pos="271463" algn="l"/>
              </a:tabLst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Día Mundial contra el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SIDA</a:t>
            </a:r>
          </a:p>
        </p:txBody>
      </p:sp>
      <p:grpSp>
        <p:nvGrpSpPr>
          <p:cNvPr id="17" name="16 Grupo"/>
          <p:cNvGrpSpPr/>
          <p:nvPr/>
        </p:nvGrpSpPr>
        <p:grpSpPr>
          <a:xfrm>
            <a:off x="5364088" y="1186874"/>
            <a:ext cx="3539470" cy="5194454"/>
            <a:chOff x="5364088" y="1186874"/>
            <a:chExt cx="3539470" cy="5194454"/>
          </a:xfrm>
        </p:grpSpPr>
        <p:pic>
          <p:nvPicPr>
            <p:cNvPr id="8" name="Imagen 4" descr="Infografías Salud Mental2-13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1186874"/>
              <a:ext cx="2459350" cy="2458150"/>
            </a:xfrm>
            <a:prstGeom prst="rect">
              <a:avLst/>
            </a:prstGeom>
          </p:spPr>
        </p:pic>
        <p:grpSp>
          <p:nvGrpSpPr>
            <p:cNvPr id="16" name="15 Grupo"/>
            <p:cNvGrpSpPr/>
            <p:nvPr/>
          </p:nvGrpSpPr>
          <p:grpSpPr>
            <a:xfrm>
              <a:off x="5364088" y="3861048"/>
              <a:ext cx="3528392" cy="2520280"/>
              <a:chOff x="5364088" y="4005064"/>
              <a:chExt cx="3528392" cy="2520280"/>
            </a:xfrm>
          </p:grpSpPr>
          <p:pic>
            <p:nvPicPr>
              <p:cNvPr id="9" name="Imagen 5" descr="sida_1.jp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4088" y="5157192"/>
                <a:ext cx="1224136" cy="1224136"/>
              </a:xfrm>
              <a:prstGeom prst="rect">
                <a:avLst/>
              </a:prstGeom>
            </p:spPr>
          </p:pic>
          <p:pic>
            <p:nvPicPr>
              <p:cNvPr id="13" name="Imagen 6" descr="sida_2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256" y="5301208"/>
                <a:ext cx="1224136" cy="1224136"/>
              </a:xfrm>
              <a:prstGeom prst="rect">
                <a:avLst/>
              </a:prstGeom>
            </p:spPr>
          </p:pic>
          <p:pic>
            <p:nvPicPr>
              <p:cNvPr id="14" name="Imagen 7" descr="sida_3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8344" y="4509120"/>
                <a:ext cx="1224136" cy="1224136"/>
              </a:xfrm>
              <a:prstGeom prst="rect">
                <a:avLst/>
              </a:prstGeom>
            </p:spPr>
          </p:pic>
          <p:pic>
            <p:nvPicPr>
              <p:cNvPr id="15" name="Imagen 8" descr="sida_4.jp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4208" y="4005064"/>
                <a:ext cx="1224136" cy="122413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251520" y="3501008"/>
            <a:ext cx="6929456" cy="79447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F45718"/>
              </a:buClr>
            </a:pPr>
            <a:r>
              <a:rPr lang="es-MX" sz="4800" b="1" dirty="0">
                <a:solidFill>
                  <a:srgbClr val="6FAAD2"/>
                </a:solidFill>
                <a:ea typeface="+mn-ea"/>
                <a:cs typeface="+mn-cs"/>
              </a:rPr>
              <a:t>Comunidad Segura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74240" y="4465782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2" name="Imagen 1" descr="Ejes_segurida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7"/>
          <a:stretch/>
        </p:blipFill>
        <p:spPr>
          <a:xfrm>
            <a:off x="5364089" y="0"/>
            <a:ext cx="3779912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0"/>
          <p:cNvSpPr txBox="1">
            <a:spLocks/>
          </p:cNvSpPr>
          <p:nvPr/>
        </p:nvSpPr>
        <p:spPr bwMode="auto">
          <a:xfrm>
            <a:off x="539552" y="1772816"/>
            <a:ext cx="799288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Identificar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actividades e instalaciones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que representen riesgo a la comunidad universitaria y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proponer medidas de mitigación y prevención</a:t>
            </a:r>
            <a:endParaRPr lang="es-MX" sz="17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</a:endParaRPr>
          </a:p>
          <a:p>
            <a:pPr lvl="0" algn="just" defTabSz="457200">
              <a:spcBef>
                <a:spcPct val="20000"/>
              </a:spcBef>
            </a:pPr>
            <a:endParaRPr lang="es-MX" sz="17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</a:endParaRPr>
          </a:p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Contribuir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con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propuestas para reducir situaciones de riesgo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en los </a:t>
            </a:r>
            <a:r>
              <a:rPr lang="es-MX" sz="17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campi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universitarios</a:t>
            </a:r>
          </a:p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endParaRPr lang="es-MX" sz="17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</a:endParaRPr>
          </a:p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Difundir buenas prácticas y acciones 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para la seguridad de las personas y de la comunidad universitaria</a:t>
            </a:r>
          </a:p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endParaRPr lang="es-MX" sz="17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</a:endParaRPr>
          </a:p>
          <a:p>
            <a:pPr marL="34290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Impulsar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el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Distintivo Prevención UNAM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como sistema de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referencia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para la evaluación del desempeño en este ámbito</a:t>
            </a:r>
            <a:endParaRPr lang="es-ES" sz="17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/>
              <a:cs typeface="Calibri" pitchFamily="34" charset="0"/>
            </a:endParaRPr>
          </a:p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endParaRPr kumimoji="0" lang="es-ES" sz="17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 Light"/>
              <a:cs typeface="Calibri" pitchFamily="34" charset="0"/>
            </a:endParaRPr>
          </a:p>
          <a:p>
            <a:pPr marL="457200" marR="0" lvl="0" indent="-45720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 pitchFamily="34" charset="0"/>
              <a:buAutoNum type="arabicPeriod" startAt="5"/>
              <a:tabLst/>
              <a:defRPr/>
            </a:pPr>
            <a:endParaRPr kumimoji="0" lang="es-ES" sz="17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 Light"/>
              <a:cs typeface="Calibri" pitchFamily="34" charset="0"/>
            </a:endParaRPr>
          </a:p>
        </p:txBody>
      </p:sp>
      <p:sp>
        <p:nvSpPr>
          <p:cNvPr id="3" name="9 Rectángulo"/>
          <p:cNvSpPr/>
          <p:nvPr/>
        </p:nvSpPr>
        <p:spPr>
          <a:xfrm>
            <a:off x="467544" y="1124744"/>
            <a:ext cx="1822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Objetivos</a:t>
            </a:r>
            <a:endParaRPr lang="es-MX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Comunidad Segura</a:t>
            </a:r>
          </a:p>
        </p:txBody>
      </p:sp>
    </p:spTree>
    <p:extLst>
      <p:ext uri="{BB962C8B-B14F-4D97-AF65-F5344CB8AC3E}">
        <p14:creationId xmlns:p14="http://schemas.microsoft.com/office/powerpoint/2010/main" val="2122756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23528" y="1268760"/>
            <a:ext cx="78488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s-MX" sz="1600" b="1" dirty="0">
                <a:solidFill>
                  <a:schemeClr val="tx2"/>
                </a:solidFill>
              </a:rPr>
              <a:t>Distintivo Prevención UNAM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67544" y="1701669"/>
            <a:ext cx="694663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Instrumento para el diagnóstico, plan de acción y seguimiento sobre la aplicación de una </a:t>
            </a:r>
            <a:r>
              <a:rPr lang="es-E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política estandarizada </a:t>
            </a: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materia de </a:t>
            </a:r>
            <a:r>
              <a:rPr lang="es-E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prevención y seguridad</a:t>
            </a: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para cada entidad universitaria</a:t>
            </a:r>
            <a:endParaRPr lang="es-MX" sz="15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s-ES" sz="15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>
              <a:buFont typeface="Arial" pitchFamily="34" charset="0"/>
              <a:buChar char="•"/>
            </a:pPr>
            <a:endParaRPr lang="es-ES" sz="15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6804248" y="2852936"/>
            <a:ext cx="2194326" cy="3126301"/>
            <a:chOff x="6626146" y="2573049"/>
            <a:chExt cx="2194326" cy="3126301"/>
          </a:xfrm>
        </p:grpSpPr>
        <p:pic>
          <p:nvPicPr>
            <p:cNvPr id="9" name="Marcador de contenido 3" descr="2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" r="1105"/>
            <a:stretch>
              <a:fillRect/>
            </a:stretch>
          </p:blipFill>
          <p:spPr>
            <a:xfrm>
              <a:off x="6626146" y="2573049"/>
              <a:ext cx="2194326" cy="1496063"/>
            </a:xfrm>
            <a:prstGeom prst="rect">
              <a:avLst/>
            </a:prstGeom>
          </p:spPr>
        </p:pic>
        <p:pic>
          <p:nvPicPr>
            <p:cNvPr id="16" name="Marcador de contenido 3" descr="5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" r="1105"/>
            <a:stretch>
              <a:fillRect/>
            </a:stretch>
          </p:blipFill>
          <p:spPr>
            <a:xfrm>
              <a:off x="6626146" y="4203287"/>
              <a:ext cx="2194326" cy="1496063"/>
            </a:xfrm>
            <a:prstGeom prst="rect">
              <a:avLst/>
            </a:prstGeom>
          </p:spPr>
        </p:pic>
      </p:grp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14577908"/>
              </p:ext>
            </p:extLst>
          </p:nvPr>
        </p:nvGraphicFramePr>
        <p:xfrm>
          <a:off x="220460" y="2454968"/>
          <a:ext cx="6432482" cy="3768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19562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4" name="Rectángulo 8"/>
          <p:cNvSpPr/>
          <p:nvPr/>
        </p:nvSpPr>
        <p:spPr>
          <a:xfrm>
            <a:off x="278372" y="1290246"/>
            <a:ext cx="73899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600" b="1" dirty="0">
                <a:solidFill>
                  <a:schemeClr val="tx2"/>
                </a:solidFill>
              </a:rPr>
              <a:t>Encuesta de percepción sobre seguridad en espacios universitarios</a:t>
            </a:r>
            <a:r>
              <a:rPr lang="es-ES" sz="1600" b="1" dirty="0">
                <a:solidFill>
                  <a:schemeClr val="tx2"/>
                </a:solidFill>
              </a:rPr>
              <a:t> </a:t>
            </a:r>
            <a:endParaRPr lang="es-MX" sz="1600" dirty="0">
              <a:solidFill>
                <a:schemeClr val="tx2"/>
              </a:solidFill>
            </a:endParaRPr>
          </a:p>
        </p:txBody>
      </p:sp>
      <p:sp>
        <p:nvSpPr>
          <p:cNvPr id="5" name="Rectángulo 11"/>
          <p:cNvSpPr/>
          <p:nvPr/>
        </p:nvSpPr>
        <p:spPr>
          <a:xfrm>
            <a:off x="539552" y="1772816"/>
            <a:ext cx="799288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Objetivo: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Obtener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información sobre la percepción de riesgos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la comunidad universitaria</a:t>
            </a:r>
          </a:p>
          <a:p>
            <a:pPr algn="just"/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colaboración con:</a:t>
            </a:r>
          </a:p>
          <a:p>
            <a:pPr marL="271463" indent="-271463" algn="just"/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Grupo de trabajo del Programa de Investigación Feminista del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Centro de Investigaciones Interdisciplinarias en Ciencias y Humanidades</a:t>
            </a:r>
          </a:p>
          <a:p>
            <a:pPr marL="271463" indent="-271463" algn="just"/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/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Batería de preguntas que permite identificar situaciones de:</a:t>
            </a:r>
          </a:p>
          <a:p>
            <a:pPr marL="631825" lvl="1" indent="-180975" algn="just">
              <a:buFont typeface="Courier New" pitchFamily="49" charset="0"/>
              <a:buChar char="o"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31825" lvl="1" indent="-180975" algn="just">
              <a:buFont typeface="Courier New" pitchFamily="49" charset="0"/>
              <a:buChar char="o"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Acoso/hostigamiento</a:t>
            </a:r>
          </a:p>
          <a:p>
            <a:pPr marL="631825" lvl="1" indent="-180975" algn="just">
              <a:buFont typeface="Courier New" pitchFamily="49" charset="0"/>
              <a:buChar char="o"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Violencia de género</a:t>
            </a:r>
          </a:p>
          <a:p>
            <a:pPr marL="631825" lvl="1" indent="-180975" algn="just">
              <a:buFont typeface="Courier New" pitchFamily="49" charset="0"/>
              <a:buChar char="o"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Robo</a:t>
            </a:r>
          </a:p>
          <a:p>
            <a:pPr marL="631825" lvl="1" indent="-180975" algn="just">
              <a:buFont typeface="Courier New" pitchFamily="49" charset="0"/>
              <a:buChar char="o"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Asalto</a:t>
            </a:r>
          </a:p>
          <a:p>
            <a:pPr marL="631825" lvl="1" indent="-180975" algn="just">
              <a:buFont typeface="Courier New" pitchFamily="49" charset="0"/>
              <a:buChar char="o"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Venta de drogas o alcohol</a:t>
            </a:r>
          </a:p>
          <a:p>
            <a:pPr marL="631825" lvl="1" indent="-180975" algn="just">
              <a:buFont typeface="Courier New" pitchFamily="49" charset="0"/>
              <a:buChar char="o"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Consumo de drogas o alcohol</a:t>
            </a:r>
          </a:p>
          <a:p>
            <a:pPr marL="631825" lvl="1" indent="-180975" algn="just">
              <a:buFont typeface="Courier New" pitchFamily="49" charset="0"/>
              <a:buChar char="o"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Riesgos físicos por infraestructura y mobiliario</a:t>
            </a:r>
          </a:p>
          <a:p>
            <a:pPr marL="631825" lvl="1" indent="-180975" algn="just">
              <a:buFont typeface="Courier New" pitchFamily="49" charset="0"/>
              <a:buChar char="o"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Agresiones</a:t>
            </a:r>
          </a:p>
          <a:p>
            <a:pPr marL="271463" indent="-271463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Resultado de imagen para encue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29000"/>
            <a:ext cx="275992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915942" y="224262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95536" y="1196752"/>
            <a:ext cx="78488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s-MX" sz="1600" b="1" dirty="0">
                <a:solidFill>
                  <a:schemeClr val="tx2"/>
                </a:solidFill>
              </a:rPr>
              <a:t>Campaña </a:t>
            </a:r>
            <a:r>
              <a:rPr lang="es-MX" sz="1600" b="1" dirty="0" smtClean="0">
                <a:solidFill>
                  <a:schemeClr val="tx2"/>
                </a:solidFill>
              </a:rPr>
              <a:t>“Prevención UNAM”</a:t>
            </a:r>
            <a:endParaRPr lang="es-MX" sz="1600" b="1" dirty="0">
              <a:solidFill>
                <a:schemeClr val="tx2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5536" y="1736162"/>
            <a:ext cx="4392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-185738">
              <a:buFont typeface="Arial" pitchFamily="34" charset="0"/>
              <a:buChar char="•"/>
            </a:pP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Objetivo: 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Proporcionar 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información pertinente y oportuna a la comunidad universitaria 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materia de:</a:t>
            </a:r>
          </a:p>
          <a:p>
            <a:endParaRPr lang="es-E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28663" lvl="1" indent="-271463" algn="just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Autocuidado</a:t>
            </a:r>
          </a:p>
          <a:p>
            <a:pPr marL="728663" lvl="1" indent="-271463" algn="just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Prevención del delito</a:t>
            </a:r>
          </a:p>
          <a:p>
            <a:pPr marL="728663" lvl="1" indent="-271463" algn="just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Cultura de la denuncia</a:t>
            </a:r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5738" indent="-185738" algn="just">
              <a:buFont typeface="Arial" pitchFamily="34" charset="0"/>
              <a:buChar char="•"/>
            </a:pP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elaboran materiales para redes en coordinación con: </a:t>
            </a:r>
          </a:p>
          <a:p>
            <a:pPr marL="185738" indent="-185738" algn="just">
              <a:buFont typeface="Arial" pitchFamily="34" charset="0"/>
              <a:buChar char="•"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Oficina de la Abogacía General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Defensoría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DGAPSU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5738" indent="-185738" algn="just"/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6613" t="12901" r="22044" b="14300"/>
          <a:stretch/>
        </p:blipFill>
        <p:spPr>
          <a:xfrm>
            <a:off x="5128907" y="1736162"/>
            <a:ext cx="3672408" cy="363743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656194" y="5694078"/>
            <a:ext cx="2617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indent="-271463" algn="ctr"/>
            <a:r>
              <a:rPr lang="es-MX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www.prevencion.unam.mx</a:t>
            </a:r>
            <a:endParaRPr lang="es-MX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62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915942" y="224262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95536" y="1196752"/>
            <a:ext cx="78488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s-MX" sz="1600" b="1" dirty="0">
                <a:solidFill>
                  <a:schemeClr val="tx2"/>
                </a:solidFill>
              </a:rPr>
              <a:t>Campaña </a:t>
            </a:r>
            <a:r>
              <a:rPr lang="es-MX" sz="1600" b="1" dirty="0" smtClean="0">
                <a:solidFill>
                  <a:schemeClr val="tx2"/>
                </a:solidFill>
              </a:rPr>
              <a:t>“UNAM. Cultura de Paz”</a:t>
            </a:r>
            <a:endParaRPr lang="es-MX" sz="1600" b="1" dirty="0">
              <a:solidFill>
                <a:schemeClr val="tx2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5536" y="1736162"/>
            <a:ext cx="4392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-185738">
              <a:buFont typeface="Arial" pitchFamily="34" charset="0"/>
              <a:buChar char="•"/>
            </a:pP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Objetivo: 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Proporcionar 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información pertinente y oportuna a la comunidad universitaria 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materia de:</a:t>
            </a:r>
          </a:p>
          <a:p>
            <a:endParaRPr lang="es-E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28663" lvl="1" indent="-271463" algn="just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Cultura de paz</a:t>
            </a:r>
          </a:p>
          <a:p>
            <a:pPr marL="728663" lvl="1" indent="-271463" algn="just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Resolución de conflictos</a:t>
            </a:r>
          </a:p>
          <a:p>
            <a:pPr marL="728663" lvl="1" indent="-271463" algn="just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Principios éticos y disciplina universitaria</a:t>
            </a:r>
          </a:p>
          <a:p>
            <a:pPr algn="just"/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5738" indent="-185738" algn="just">
              <a:buFont typeface="Arial" pitchFamily="34" charset="0"/>
              <a:buChar char="•"/>
            </a:pP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elaboran materiales para redes en coordinación con: </a:t>
            </a:r>
          </a:p>
          <a:p>
            <a:pPr marL="185738" indent="-185738" algn="just">
              <a:buFont typeface="Arial" pitchFamily="34" charset="0"/>
              <a:buChar char="•"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Oficina de la Abogacía General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Defensoría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5738" indent="-185738" algn="just"/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656194" y="5694078"/>
            <a:ext cx="2617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indent="-271463" algn="ctr"/>
            <a:r>
              <a:rPr lang="es-MX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www.prevencion.unam.mx</a:t>
            </a:r>
            <a:endParaRPr lang="es-MX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4250" t="12201" r="19288" b="5901"/>
          <a:stretch/>
        </p:blipFill>
        <p:spPr>
          <a:xfrm>
            <a:off x="4982853" y="1558250"/>
            <a:ext cx="3964514" cy="39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97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251520" y="3717032"/>
            <a:ext cx="6929456" cy="79447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F45718"/>
              </a:buClr>
            </a:pPr>
            <a:r>
              <a:rPr lang="es-MX" sz="4800" b="1" dirty="0">
                <a:solidFill>
                  <a:srgbClr val="90B863"/>
                </a:solidFill>
                <a:ea typeface="+mn-ea"/>
                <a:cs typeface="+mn-cs"/>
              </a:rPr>
              <a:t>Comunidad Sustentable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5536" y="4653136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6" name="Imagen 5" descr="Ejes_sustentabilida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65" y="0"/>
            <a:ext cx="5089959" cy="386104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0"/>
          <p:cNvSpPr txBox="1">
            <a:spLocks/>
          </p:cNvSpPr>
          <p:nvPr/>
        </p:nvSpPr>
        <p:spPr bwMode="auto">
          <a:xfrm>
            <a:off x="611560" y="1988840"/>
            <a:ext cx="784887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Proponer iniciativas 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que coloquen a la UNAM a la vanguardia de las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instituciones sustentables de educación superior</a:t>
            </a:r>
            <a:endParaRPr lang="es-MX" sz="17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</a:endParaRPr>
          </a:p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endParaRPr lang="es-MX" sz="17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</a:endParaRPr>
          </a:p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Promover</a:t>
            </a:r>
            <a:r>
              <a:rPr lang="es-MX" sz="1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</a:t>
            </a:r>
            <a:r>
              <a:rPr lang="es-MX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actitudes</a:t>
            </a:r>
            <a:r>
              <a:rPr lang="es-MX" sz="1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entre la comunidad que contribuyan a la </a:t>
            </a:r>
            <a:r>
              <a:rPr lang="es-MX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solución de los problemas ambientales</a:t>
            </a:r>
            <a:r>
              <a:rPr lang="es-MX" sz="1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de nuestra sociedad</a:t>
            </a:r>
          </a:p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endParaRPr lang="es-MX" sz="17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</a:endParaRPr>
          </a:p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Proponer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y coadyuvar 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en la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implementación de políticas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para la sustentabilidad de las actividades universitarias</a:t>
            </a:r>
          </a:p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endParaRPr lang="es-MX" sz="17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</a:endParaRPr>
          </a:p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Impulsar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el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Distintivo ambiental UNAM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como sistema de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referencia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para la evaluación en este ámbito</a:t>
            </a:r>
            <a:endParaRPr kumimoji="0" lang="es-ES" sz="17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 Light"/>
              <a:cs typeface="Calibri" pitchFamily="34" charset="0"/>
            </a:endParaRPr>
          </a:p>
          <a:p>
            <a:pPr marL="457200" marR="0" lvl="0" indent="-45720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 pitchFamily="34" charset="0"/>
              <a:buAutoNum type="arabicPeriod" startAt="5"/>
              <a:tabLst/>
              <a:defRPr/>
            </a:pPr>
            <a:endParaRPr kumimoji="0" lang="es-ES" sz="17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 Light"/>
              <a:cs typeface="Calibr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67544" y="1268760"/>
            <a:ext cx="1822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Objetivos</a:t>
            </a:r>
            <a:endParaRPr lang="es-MX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Comunidad Sustentable</a:t>
            </a:r>
          </a:p>
        </p:txBody>
      </p:sp>
    </p:spTree>
    <p:extLst>
      <p:ext uri="{BB962C8B-B14F-4D97-AF65-F5344CB8AC3E}">
        <p14:creationId xmlns:p14="http://schemas.microsoft.com/office/powerpoint/2010/main" val="3034906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51520" y="3976394"/>
            <a:ext cx="6929456" cy="79447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F45718"/>
              </a:buClr>
            </a:pPr>
            <a:r>
              <a:rPr lang="es-MX" sz="4800" b="1" dirty="0">
                <a:solidFill>
                  <a:srgbClr val="C64E22"/>
                </a:solidFill>
                <a:ea typeface="+mn-ea"/>
                <a:cs typeface="+mn-cs"/>
              </a:rPr>
              <a:t>Comunidad Incluyente</a:t>
            </a:r>
          </a:p>
        </p:txBody>
      </p:sp>
      <p:sp>
        <p:nvSpPr>
          <p:cNvPr id="3" name="11 Rectángulo"/>
          <p:cNvSpPr/>
          <p:nvPr/>
        </p:nvSpPr>
        <p:spPr>
          <a:xfrm>
            <a:off x="395536" y="4797152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6" name="Imagen 5" descr="Ejes_inclus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4624"/>
            <a:ext cx="5076056" cy="350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3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5" name="Rectángulo 11"/>
          <p:cNvSpPr/>
          <p:nvPr/>
        </p:nvSpPr>
        <p:spPr>
          <a:xfrm>
            <a:off x="516975" y="3851463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 algn="just"/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Entidades UNAM</a:t>
            </a:r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  <a:p>
            <a:pPr marL="271463" indent="-271463" algn="just"/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han evaluado 151 entidades de la UNAM</a:t>
            </a:r>
          </a:p>
          <a:p>
            <a:pPr marL="271463" indent="-271463" algn="just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117 en CU</a:t>
            </a:r>
          </a:p>
          <a:p>
            <a:pPr marL="271463" indent="-271463" algn="just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 en Campus Morelos</a:t>
            </a:r>
          </a:p>
          <a:p>
            <a:pPr marL="271463" indent="-271463" algn="just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 en Campus </a:t>
            </a:r>
            <a:r>
              <a:rPr lang="es-ES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Juriquilla</a:t>
            </a:r>
            <a:endParaRPr lang="es-ES" sz="15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1463" indent="-271463" algn="just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en Campus Morelia</a:t>
            </a:r>
          </a:p>
          <a:p>
            <a:pPr marL="271463" indent="-271463" algn="just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 Entidades en la Zona Metropolitana del Valle de México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520" y="1177588"/>
            <a:ext cx="504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s-MX" sz="1600" b="1" dirty="0">
                <a:solidFill>
                  <a:schemeClr val="tx2"/>
                </a:solidFill>
              </a:rPr>
              <a:t>Distintivo ambiental UNAM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16975" y="1604407"/>
            <a:ext cx="513514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Objetivo: </a:t>
            </a:r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Conocer el desempeño ambiental de edificaciones académicas y administrativas, con base en </a:t>
            </a: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diagnósticos </a:t>
            </a:r>
            <a:r>
              <a:rPr lang="es-MX" sz="15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situ</a:t>
            </a:r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y establecer una </a:t>
            </a: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hoja de ruta </a:t>
            </a:r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 entidad para generar mejores prácticas en torno a cuatro ejes: </a:t>
            </a:r>
          </a:p>
          <a:p>
            <a:pPr algn="just"/>
            <a:endParaRPr lang="es-MX" sz="15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49263" indent="-274638" algn="just">
              <a:buFont typeface="Arial" panose="020B0604020202020204" pitchFamily="34" charset="0"/>
              <a:buChar char="•"/>
            </a:pP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Energía</a:t>
            </a:r>
          </a:p>
          <a:p>
            <a:pPr marL="449263" indent="-274638" algn="just">
              <a:buFont typeface="Arial" panose="020B0604020202020204" pitchFamily="34" charset="0"/>
              <a:buChar char="•"/>
            </a:pP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Agua</a:t>
            </a:r>
          </a:p>
          <a:p>
            <a:pPr marL="449263" indent="-274638" algn="just">
              <a:buFont typeface="Arial" panose="020B0604020202020204" pitchFamily="34" charset="0"/>
              <a:buChar char="•"/>
            </a:pP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Residuos</a:t>
            </a:r>
          </a:p>
          <a:p>
            <a:pPr marL="449263" indent="-274638" algn="just">
              <a:buFont typeface="Arial" panose="020B0604020202020204" pitchFamily="34" charset="0"/>
              <a:buChar char="•"/>
            </a:pPr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Consumo responsable</a:t>
            </a:r>
            <a:endParaRPr lang="es-MX" sz="15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s-MX" sz="15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ángulo 11"/>
          <p:cNvSpPr/>
          <p:nvPr/>
        </p:nvSpPr>
        <p:spPr>
          <a:xfrm>
            <a:off x="4788024" y="3809652"/>
            <a:ext cx="412305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 algn="just"/>
            <a:r>
              <a:rPr lang="es-E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Entidades Externas </a:t>
            </a:r>
          </a:p>
          <a:p>
            <a:pPr marL="271463" indent="-271463" algn="just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 dependencias de la Administración Pública Federal</a:t>
            </a:r>
          </a:p>
          <a:p>
            <a:pPr marL="271463" indent="-271463" algn="just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H. Congreso de la Unión</a:t>
            </a:r>
          </a:p>
          <a:p>
            <a:pPr marL="271463" indent="-271463" algn="just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Instituto Federal de Telecomunicaciones </a:t>
            </a:r>
          </a:p>
          <a:p>
            <a:pPr marL="271463" indent="-271463" algn="just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Instituto de Información Estadística y Geográfica del Estado de Jalisco</a:t>
            </a:r>
          </a:p>
          <a:p>
            <a:pPr marL="271463" indent="-271463" algn="just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Universidad Iberoamericana</a:t>
            </a:r>
          </a:p>
          <a:p>
            <a:pPr marL="271463" indent="-271463" algn="just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Teléfonos de México, S.A. de C.V. (2 edificios)</a:t>
            </a:r>
          </a:p>
        </p:txBody>
      </p:sp>
      <p:pic>
        <p:nvPicPr>
          <p:cNvPr id="9" name="Imagen 8" descr="Impresos_brochu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01" y="1088577"/>
            <a:ext cx="3203848" cy="2873827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810163" y="6024794"/>
            <a:ext cx="31013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www.dgaco.unam.mx/distintivo.php</a:t>
            </a: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72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51520" y="1196752"/>
            <a:ext cx="66967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s-MX" sz="1600" b="1" dirty="0" smtClean="0">
                <a:solidFill>
                  <a:schemeClr val="tx2"/>
                </a:solidFill>
              </a:rPr>
              <a:t>Campañas sobre medio ambiente</a:t>
            </a:r>
            <a:endParaRPr lang="es-MX" sz="1600" b="1" dirty="0">
              <a:solidFill>
                <a:schemeClr val="tx2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94767" y="1679322"/>
            <a:ext cx="540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concientizar sobre 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cuidado del planeta y sobre el impacto de las actividades universitarias en el ambiente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s-E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Oficina sustentable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Campaña “Yo traigo mi bolsa”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UNAMeta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en común: Agua para todas las personas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Separa, recicla, mejora tu mundo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Especies mexicanas amenazadas 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pic>
        <p:nvPicPr>
          <p:cNvPr id="18" name="Imagen 12">
            <a:extLst>
              <a:ext uri="{FF2B5EF4-FFF2-40B4-BE49-F238E27FC236}">
                <a16:creationId xmlns:a16="http://schemas.microsoft.com/office/drawing/2014/main" id="{9D2B7E7F-B40B-425C-A168-B1DE682912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78" b="96403" l="13425" r="782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26" t="4851" r="17476" b="833"/>
          <a:stretch/>
        </p:blipFill>
        <p:spPr>
          <a:xfrm>
            <a:off x="6660232" y="1052736"/>
            <a:ext cx="2346857" cy="207189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7951" t="12901" r="29131" b="22700"/>
          <a:stretch/>
        </p:blipFill>
        <p:spPr>
          <a:xfrm>
            <a:off x="5372432" y="2319387"/>
            <a:ext cx="2078704" cy="17545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39763" t="12201" r="25194" b="12901"/>
          <a:stretch/>
        </p:blipFill>
        <p:spPr>
          <a:xfrm>
            <a:off x="6910807" y="3717032"/>
            <a:ext cx="2096282" cy="252024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37604" y="5387149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indent="-271463" algn="ctr"/>
            <a:r>
              <a:rPr lang="es-MX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www.dgaco.unam.mx/galeria.php</a:t>
            </a:r>
            <a:endParaRPr lang="es-MX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30706" t="12201" r="16139" b="3101"/>
          <a:stretch/>
        </p:blipFill>
        <p:spPr>
          <a:xfrm>
            <a:off x="4329466" y="4311605"/>
            <a:ext cx="2082318" cy="186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15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51520" y="1146230"/>
            <a:ext cx="66967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s-MX" sz="1600" b="1" dirty="0">
                <a:solidFill>
                  <a:schemeClr val="tx2"/>
                </a:solidFill>
              </a:rPr>
              <a:t>Concurso de Tesis PUMA en Desarrollo Sustentable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89747" y="3356992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Objetivo: </a:t>
            </a:r>
            <a:r>
              <a:rPr lang="es-ES_tradn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Fomentar y difundir el desarrollo de la investigación, la promoción de nuevos enfoques, y aportaciones teórico-metodológicas que representen un aporte sobre temas del desarrollo sustentable</a:t>
            </a:r>
          </a:p>
          <a:p>
            <a:pPr lvl="0" algn="just"/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las categorías: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Licenciatura, Maestría y Doctorado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concurso reúne la participación de 20 entidades universitarias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ctr"/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www.dgaco.unam.mx/tesis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pic>
        <p:nvPicPr>
          <p:cNvPr id="6" name="Picture 2" descr="C:\Users\EDRodriguez\Desktop\concurso de tesis\banner_concursodetesis (2).jpg"/>
          <p:cNvPicPr>
            <a:picLocks noChangeAspect="1" noChangeArrowheads="1"/>
          </p:cNvPicPr>
          <p:nvPr/>
        </p:nvPicPr>
        <p:blipFill rotWithShape="1">
          <a:blip r:embed="rId2" cstate="print"/>
          <a:srcRect r="52688"/>
          <a:stretch/>
        </p:blipFill>
        <p:spPr bwMode="auto">
          <a:xfrm>
            <a:off x="637404" y="1862043"/>
            <a:ext cx="3168352" cy="1291533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/>
          <a:srcRect l="23225" t="44400" r="24013" b="32500"/>
          <a:stretch/>
        </p:blipFill>
        <p:spPr>
          <a:xfrm>
            <a:off x="3807902" y="1867752"/>
            <a:ext cx="5221226" cy="12858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251520" y="3429000"/>
            <a:ext cx="6929456" cy="79447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F45718"/>
              </a:buClr>
            </a:pPr>
            <a:r>
              <a:rPr lang="es-MX" sz="4800" b="1" dirty="0">
                <a:solidFill>
                  <a:srgbClr val="7030A0"/>
                </a:solidFill>
                <a:ea typeface="+mn-ea"/>
                <a:cs typeface="+mn-cs"/>
              </a:rPr>
              <a:t>Integración Comunitaria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528" y="4247377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6" name="Imagen 5" descr="Ejes_salu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58" y="0"/>
            <a:ext cx="4940941" cy="3645024"/>
          </a:xfrm>
          <a:prstGeom prst="rect">
            <a:avLst/>
          </a:prstGeom>
        </p:spPr>
      </p:pic>
      <p:sp>
        <p:nvSpPr>
          <p:cNvPr id="7" name="Shape 60"/>
          <p:cNvSpPr txBox="1">
            <a:spLocks/>
          </p:cNvSpPr>
          <p:nvPr/>
        </p:nvSpPr>
        <p:spPr bwMode="auto">
          <a:xfrm>
            <a:off x="611560" y="5013176"/>
            <a:ext cx="784887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just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Desarrollar, promover y coordinar, en colaboración con entidades universitarias e instituciones externas,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programas y actividades para favorecer la formación integral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la comunidad universitaria</a:t>
            </a:r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04248" y="4509120"/>
            <a:ext cx="1622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Objetivo</a:t>
            </a:r>
            <a:endParaRPr lang="es-MX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952859" y="181769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</a:rPr>
              <a:t>Actividades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68682" y="1798238"/>
            <a:ext cx="66515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s-MX" sz="1600" b="1" dirty="0">
                <a:solidFill>
                  <a:schemeClr val="tx2"/>
                </a:solidFill>
              </a:rPr>
              <a:t>Festival Universitario del Día de Muertos: </a:t>
            </a:r>
            <a:r>
              <a:rPr lang="es-MX" sz="1600" b="1" dirty="0" err="1">
                <a:solidFill>
                  <a:schemeClr val="tx2"/>
                </a:solidFill>
              </a:rPr>
              <a:t>Megaofrenda</a:t>
            </a:r>
            <a:r>
              <a:rPr lang="es-MX" sz="1600" b="1" dirty="0">
                <a:solidFill>
                  <a:schemeClr val="tx2"/>
                </a:solidFill>
              </a:rPr>
              <a:t> UNAM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11560" y="2297646"/>
            <a:ext cx="63367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colaboración con de la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Facultad de Artes y Diseño y el Gobierno </a:t>
            </a:r>
          </a:p>
          <a:p>
            <a:pPr marL="285750" lvl="1" indent="-285750" algn="just"/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la CDMX</a:t>
            </a:r>
          </a:p>
          <a:p>
            <a:pPr marL="271463" lvl="1" indent="-271463" algn="just"/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Participan entidades académicas de la UNAM e incorporadas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Incluyente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(audios, textos braille, pasillos para personas con discapacidad motriz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71463" lvl="1" indent="-271463" algn="just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Convocatoria: inicios de agosto de 2023</a:t>
            </a:r>
          </a:p>
          <a:p>
            <a:pPr marL="271463" lvl="1" indent="-271463" algn="just">
              <a:buFont typeface="Arial" pitchFamily="34" charset="0"/>
              <a:buChar char="•"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pic>
        <p:nvPicPr>
          <p:cNvPr id="7170" name="Picture 2" descr="Facultad de Estudios Superiores Zaragoz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8150" y="3501008"/>
            <a:ext cx="1656184" cy="22082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adroTexto 64"/>
          <p:cNvSpPr txBox="1"/>
          <p:nvPr/>
        </p:nvSpPr>
        <p:spPr>
          <a:xfrm>
            <a:off x="2843808" y="1628800"/>
            <a:ext cx="386676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800" b="1" dirty="0">
                <a:solidFill>
                  <a:schemeClr val="accent4">
                    <a:lumMod val="75000"/>
                  </a:schemeClr>
                </a:solidFill>
              </a:rPr>
              <a:t>Por su atención</a:t>
            </a:r>
          </a:p>
          <a:p>
            <a:pPr algn="ctr"/>
            <a:r>
              <a:rPr lang="es-MX" sz="3800" b="1" dirty="0">
                <a:solidFill>
                  <a:schemeClr val="accent4">
                    <a:lumMod val="75000"/>
                  </a:schemeClr>
                </a:solidFill>
              </a:rPr>
              <a:t>muchas gracias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108510" y="3212976"/>
            <a:ext cx="53373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200" b="1" dirty="0">
                <a:latin typeface="Calibri Light" pitchFamily="34" charset="0"/>
                <a:cs typeface="Calibri Light" pitchFamily="34" charset="0"/>
              </a:rPr>
              <a:t>Dirección General de Atención a la Comunidad</a:t>
            </a:r>
          </a:p>
          <a:p>
            <a:pPr algn="ctr"/>
            <a:r>
              <a:rPr lang="es-MX" sz="2200" dirty="0" smtClean="0">
                <a:latin typeface="Calibri Light" pitchFamily="34" charset="0"/>
                <a:cs typeface="Calibri Light" pitchFamily="34" charset="0"/>
                <a:hlinkClick r:id="rId2"/>
              </a:rPr>
              <a:t>www.dgaco.unam.mx</a:t>
            </a:r>
            <a:endParaRPr lang="es-MX" sz="2200" dirty="0">
              <a:latin typeface="Calibri Light" pitchFamily="34" charset="0"/>
              <a:cs typeface="Calibri Light" pitchFamily="34" charset="0"/>
            </a:endParaRPr>
          </a:p>
          <a:p>
            <a:pPr algn="ctr"/>
            <a:r>
              <a:rPr lang="es-MX" sz="2200" dirty="0">
                <a:latin typeface="Calibri Light" pitchFamily="34" charset="0"/>
                <a:cs typeface="Calibri Light" pitchFamily="34" charset="0"/>
              </a:rPr>
              <a:t>Tel. 5622-6174 </a:t>
            </a:r>
          </a:p>
          <a:p>
            <a:pPr algn="ctr"/>
            <a:r>
              <a:rPr lang="es-MX" sz="2200" dirty="0">
                <a:latin typeface="Calibri Light" pitchFamily="34" charset="0"/>
                <a:cs typeface="Calibri Light" pitchFamily="34" charset="0"/>
              </a:rPr>
              <a:t>comunidad@unam.mx</a:t>
            </a:r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2502427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395536" y="1268760"/>
            <a:ext cx="8229600" cy="52181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s-MX" sz="13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s-MX" sz="1300" b="1" dirty="0">
                <a:solidFill>
                  <a:srgbClr val="002060"/>
                </a:solidFill>
              </a:rPr>
              <a:t>DIRECCIÓN GENERAL DE ATENCIÓN A LA COMUNIDAD</a:t>
            </a:r>
          </a:p>
          <a:p>
            <a:pPr marL="0" indent="0" algn="ctr">
              <a:buNone/>
            </a:pPr>
            <a:r>
              <a:rPr lang="es-MX" sz="1300" dirty="0"/>
              <a:t>M. en C. Mireya A. </a:t>
            </a:r>
            <a:r>
              <a:rPr lang="es-MX" sz="1300" dirty="0" err="1"/>
              <a:t>Ímaz</a:t>
            </a:r>
            <a:r>
              <a:rPr lang="es-MX" sz="1300" dirty="0"/>
              <a:t> </a:t>
            </a:r>
            <a:r>
              <a:rPr lang="es-MX" sz="1300" dirty="0" err="1"/>
              <a:t>Gispert</a:t>
            </a:r>
            <a:endParaRPr lang="es-MX" sz="1300" dirty="0"/>
          </a:p>
          <a:p>
            <a:pPr marL="0" indent="0" algn="ctr">
              <a:buNone/>
            </a:pPr>
            <a:r>
              <a:rPr lang="es-MX" sz="1300" dirty="0"/>
              <a:t>Directora General</a:t>
            </a:r>
          </a:p>
          <a:p>
            <a:pPr marL="0" indent="0" algn="ctr">
              <a:buNone/>
            </a:pPr>
            <a:r>
              <a:rPr lang="es-MX" sz="1300" dirty="0"/>
              <a:t>comunidad@unam.mx</a:t>
            </a:r>
          </a:p>
          <a:p>
            <a:pPr marL="0" indent="0" algn="ctr">
              <a:buNone/>
            </a:pPr>
            <a:endParaRPr lang="es-MX" sz="1300" b="1" dirty="0"/>
          </a:p>
          <a:p>
            <a:pPr marL="0" indent="0" algn="ctr">
              <a:buNone/>
            </a:pPr>
            <a:r>
              <a:rPr lang="es-MX" sz="1300" b="1" dirty="0">
                <a:solidFill>
                  <a:srgbClr val="002060"/>
                </a:solidFill>
              </a:rPr>
              <a:t>SUBDIRECCIÓN DE PROYECTOS PARA COMUNIDADES SALUDABLES E INCLUYENTES</a:t>
            </a:r>
            <a:endParaRPr lang="es-MX" sz="13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s-MX" sz="1300" dirty="0"/>
              <a:t>Mtra. Ana G. </a:t>
            </a:r>
            <a:r>
              <a:rPr lang="es-MX" sz="1300" dirty="0" err="1"/>
              <a:t>Beristain</a:t>
            </a:r>
            <a:r>
              <a:rPr lang="es-MX" sz="1300" dirty="0"/>
              <a:t> Aguirre</a:t>
            </a:r>
          </a:p>
          <a:p>
            <a:pPr marL="0" indent="0" algn="ctr">
              <a:buNone/>
            </a:pPr>
            <a:r>
              <a:rPr lang="es-MX" sz="1300" dirty="0"/>
              <a:t>Subdirectora</a:t>
            </a:r>
          </a:p>
          <a:p>
            <a:pPr marL="0" indent="0" algn="ctr">
              <a:buNone/>
            </a:pPr>
            <a:r>
              <a:rPr lang="es-MX" sz="1300" dirty="0"/>
              <a:t>anab@dgaco.unam.mx</a:t>
            </a:r>
          </a:p>
          <a:p>
            <a:pPr marL="0" indent="0" algn="ctr">
              <a:buNone/>
            </a:pPr>
            <a:endParaRPr lang="es-MX" sz="1300" b="1" dirty="0"/>
          </a:p>
          <a:p>
            <a:pPr marL="0" indent="0" algn="ctr">
              <a:buNone/>
            </a:pPr>
            <a:r>
              <a:rPr lang="es-MX" sz="1300" b="1" dirty="0">
                <a:solidFill>
                  <a:srgbClr val="002060"/>
                </a:solidFill>
              </a:rPr>
              <a:t>SUBDIRECCIÓN DE PROYECTOS PARA COMUNIDADES SEGURAS Y SUSTENTABLES</a:t>
            </a:r>
          </a:p>
          <a:p>
            <a:pPr marL="0" indent="0" algn="ctr">
              <a:buNone/>
            </a:pPr>
            <a:r>
              <a:rPr lang="es-MX" sz="1300" dirty="0"/>
              <a:t>Ing. Luis Gutiérrez Padilla</a:t>
            </a:r>
          </a:p>
          <a:p>
            <a:pPr marL="0" indent="0" algn="ctr">
              <a:buNone/>
            </a:pPr>
            <a:r>
              <a:rPr lang="es-MX" sz="1300" dirty="0"/>
              <a:t>Subdirector</a:t>
            </a:r>
          </a:p>
          <a:p>
            <a:pPr marL="0" indent="0" algn="ctr">
              <a:buNone/>
            </a:pPr>
            <a:r>
              <a:rPr lang="es-MX" sz="1300" dirty="0"/>
              <a:t>luisgutierrez@dgaco.unam.mx</a:t>
            </a:r>
          </a:p>
          <a:p>
            <a:pPr marL="0" indent="0" algn="ctr">
              <a:buNone/>
            </a:pPr>
            <a:endParaRPr lang="es-MX" sz="13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s-MX" sz="1300" b="1" dirty="0">
                <a:solidFill>
                  <a:srgbClr val="002060"/>
                </a:solidFill>
              </a:rPr>
              <a:t>UNIDAD DE ATENCIÓN PARA PERSONAS CON DISCAPACIDAD (UNAPDI)</a:t>
            </a:r>
            <a:endParaRPr lang="es-MX" sz="13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s-MX" sz="1300" dirty="0"/>
              <a:t>Mtra. Claudia Peña Testa</a:t>
            </a:r>
          </a:p>
          <a:p>
            <a:pPr marL="0" indent="0" algn="ctr">
              <a:buNone/>
            </a:pPr>
            <a:r>
              <a:rPr lang="es-MX" sz="1300" dirty="0"/>
              <a:t>Titular de la UNAPDI</a:t>
            </a:r>
          </a:p>
          <a:p>
            <a:pPr marL="0" indent="0" algn="ctr">
              <a:buNone/>
            </a:pPr>
            <a:r>
              <a:rPr lang="es-MX" sz="1300" dirty="0"/>
              <a:t>claudia@dgaco.unam.mx</a:t>
            </a:r>
          </a:p>
          <a:p>
            <a:pPr marL="0" indent="0" algn="ctr">
              <a:buNone/>
            </a:pPr>
            <a:endParaRPr lang="es-MX" sz="13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s-MX" sz="1300" b="1" dirty="0"/>
          </a:p>
          <a:p>
            <a:pPr marL="0" indent="0" algn="ctr">
              <a:buNone/>
            </a:pPr>
            <a:endParaRPr lang="es-MX" sz="1300" dirty="0"/>
          </a:p>
        </p:txBody>
      </p:sp>
    </p:spTree>
    <p:extLst>
      <p:ext uri="{BB962C8B-B14F-4D97-AF65-F5344CB8AC3E}">
        <p14:creationId xmlns:p14="http://schemas.microsoft.com/office/powerpoint/2010/main" val="29005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subTitle" idx="4294967295"/>
          </p:nvPr>
        </p:nvSpPr>
        <p:spPr>
          <a:xfrm>
            <a:off x="755576" y="1988840"/>
            <a:ext cx="7848872" cy="41044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Contribuir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en la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construcción de una comunidad universitaria incluyente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, mediante la difusión de información, promoción de proyectos, acciones y campañas en materia de:</a:t>
            </a:r>
          </a:p>
          <a:p>
            <a:pPr lvl="1" algn="just"/>
            <a:r>
              <a:rPr lang="es-MX" sz="1700" b="1" dirty="0">
                <a:solidFill>
                  <a:schemeClr val="tx2"/>
                </a:solidFill>
                <a:latin typeface="Calibri Light" pitchFamily="34" charset="0"/>
              </a:rPr>
              <a:t>diversidad cultural y étnica</a:t>
            </a:r>
          </a:p>
          <a:p>
            <a:pPr lvl="1" algn="just"/>
            <a:r>
              <a:rPr lang="es-MX" sz="1700" b="1" dirty="0">
                <a:solidFill>
                  <a:schemeClr val="tx2"/>
                </a:solidFill>
                <a:latin typeface="Calibri Light" pitchFamily="34" charset="0"/>
              </a:rPr>
              <a:t>igualdad de género</a:t>
            </a:r>
          </a:p>
          <a:p>
            <a:pPr lvl="1" algn="just"/>
            <a:r>
              <a:rPr lang="es-MX" sz="1700" b="1" dirty="0">
                <a:solidFill>
                  <a:schemeClr val="tx2"/>
                </a:solidFill>
                <a:latin typeface="Calibri Light" pitchFamily="34" charset="0"/>
              </a:rPr>
              <a:t>identidades y orientaciones </a:t>
            </a:r>
            <a:r>
              <a:rPr lang="es-MX" sz="1700" b="1" dirty="0" err="1">
                <a:solidFill>
                  <a:schemeClr val="tx2"/>
                </a:solidFill>
                <a:latin typeface="Calibri Light" pitchFamily="34" charset="0"/>
              </a:rPr>
              <a:t>sexogenéricas</a:t>
            </a:r>
            <a:endParaRPr lang="es-MX" sz="1700" b="1" dirty="0">
              <a:solidFill>
                <a:schemeClr val="tx2"/>
              </a:solidFill>
              <a:latin typeface="Calibri Light" pitchFamily="34" charset="0"/>
            </a:endParaRPr>
          </a:p>
          <a:p>
            <a:pPr lvl="1" algn="just"/>
            <a:r>
              <a:rPr lang="es-MX" sz="1700" b="1" dirty="0">
                <a:solidFill>
                  <a:schemeClr val="tx2"/>
                </a:solidFill>
                <a:latin typeface="Calibri Light" pitchFamily="34" charset="0"/>
              </a:rPr>
              <a:t>Atención a personas con discapacidad</a:t>
            </a:r>
          </a:p>
          <a:p>
            <a:pPr lvl="0" algn="just"/>
            <a:endParaRPr lang="es-MX" sz="17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</a:endParaRPr>
          </a:p>
          <a:p>
            <a:pPr lvl="0" algn="just"/>
            <a:endParaRPr lang="es-MX" sz="17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</a:endParaRPr>
          </a:p>
          <a:p>
            <a:pPr lvl="0" algn="just"/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Impulsar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y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articular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acciones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 que favorezcan la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eliminación de barreras </a:t>
            </a:r>
            <a:r>
              <a:rPr lang="es-MX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para una </a:t>
            </a:r>
            <a:r>
              <a:rPr lang="es-MX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itchFamily="34" charset="0"/>
              </a:rPr>
              <a:t>educación inclusiva</a:t>
            </a:r>
            <a:endParaRPr lang="es-MX" sz="17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</a:endParaRPr>
          </a:p>
          <a:p>
            <a:pPr lvl="0" algn="just">
              <a:buNone/>
            </a:pPr>
            <a:endParaRPr lang="es-MX" sz="1700" dirty="0">
              <a:solidFill>
                <a:schemeClr val="tx1">
                  <a:lumMod val="85000"/>
                  <a:lumOff val="15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16817" y="1340768"/>
            <a:ext cx="1822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Objetivos</a:t>
            </a:r>
            <a:endParaRPr lang="es-MX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Comunidad Incluyente</a:t>
            </a:r>
          </a:p>
        </p:txBody>
      </p:sp>
    </p:spTree>
    <p:extLst>
      <p:ext uri="{BB962C8B-B14F-4D97-AF65-F5344CB8AC3E}">
        <p14:creationId xmlns:p14="http://schemas.microsoft.com/office/powerpoint/2010/main" val="870733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3528" y="1268760"/>
            <a:ext cx="62646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Colaboración con Dependencias UNAM en materia de igualdad y prevención de la violencia de género</a:t>
            </a:r>
          </a:p>
          <a:p>
            <a:pPr marL="0" lvl="1">
              <a:buClr>
                <a:schemeClr val="tx1">
                  <a:lumMod val="65000"/>
                  <a:lumOff val="35000"/>
                </a:schemeClr>
              </a:buClr>
            </a:pP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0" lvl="1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</a:rPr>
              <a:t>Objetivo: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</a:rPr>
              <a:t>Sensibilizar a la comunidad universitaria sobre prevención de la violencia de género en la UNAM</a:t>
            </a:r>
          </a:p>
          <a:p>
            <a:pPr marL="0" lvl="1">
              <a:buClr>
                <a:schemeClr val="tx1">
                  <a:lumMod val="65000"/>
                  <a:lumOff val="35000"/>
                </a:schemeClr>
              </a:buClr>
            </a:pP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0" lvl="1">
              <a:buClr>
                <a:schemeClr val="tx1">
                  <a:lumMod val="65000"/>
                  <a:lumOff val="35000"/>
                </a:schemeClr>
              </a:buClr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Se trabaja con:</a:t>
            </a:r>
          </a:p>
          <a:p>
            <a:pPr marL="285750" lvl="1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Coordinación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para la Igualdad de Género</a:t>
            </a:r>
          </a:p>
          <a:p>
            <a:pPr marL="285750" lvl="1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Defensoría de los Derechos Universitarios, Igualdad y Atención de la Violencia de Género</a:t>
            </a:r>
          </a:p>
          <a:p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grpSp>
        <p:nvGrpSpPr>
          <p:cNvPr id="5" name="9 Grupo"/>
          <p:cNvGrpSpPr/>
          <p:nvPr/>
        </p:nvGrpSpPr>
        <p:grpSpPr>
          <a:xfrm>
            <a:off x="7308304" y="1124971"/>
            <a:ext cx="1311197" cy="2952328"/>
            <a:chOff x="6228184" y="1268760"/>
            <a:chExt cx="2319309" cy="4752529"/>
          </a:xfrm>
        </p:grpSpPr>
        <p:pic>
          <p:nvPicPr>
            <p:cNvPr id="4" name="Imagen 3" descr="Violencia de género_3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697" y="3717033"/>
              <a:ext cx="2304796" cy="2304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agen 1" descr="Violencia de género_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8184" y="1268760"/>
              <a:ext cx="2304256" cy="2304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ángulo 11"/>
          <p:cNvSpPr/>
          <p:nvPr/>
        </p:nvSpPr>
        <p:spPr>
          <a:xfrm>
            <a:off x="323528" y="4058661"/>
            <a:ext cx="5374599" cy="213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/>
            <a:r>
              <a:rPr lang="es-MX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Acciones: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Campañas para prevenir la violencia de género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Jornadas con charlas y actividades lúdicas en las islas de CU y en planteles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Talleres y charlas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Convocatorias  y concursos</a:t>
            </a:r>
          </a:p>
        </p:txBody>
      </p:sp>
      <p:pic>
        <p:nvPicPr>
          <p:cNvPr id="11" name="Picture 2" descr="JesÃºs GÃ³mez, Valeria Ponce, Mariana LÃ³pez, Atzin Morales y Cristhian Torres. Foto: VÃ­ctor Hugo SÃ¡nchez.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4352177"/>
            <a:ext cx="2533026" cy="168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43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563888" y="1268760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s-MX" sz="1600" b="1" dirty="0">
                <a:solidFill>
                  <a:schemeClr val="tx2"/>
                </a:solidFill>
              </a:rPr>
              <a:t>Curso en línea “Lo que necesitas saber sobre violencia de género”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769889" y="2348880"/>
            <a:ext cx="51001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coordinación con la Oficina de la Abogacía General y la DGAE</a:t>
            </a:r>
          </a:p>
          <a:p>
            <a:pPr algn="just"/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Dirigido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estudiantes de todos los 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niveles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otorga constancia al finalizar el curso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s-MX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TEMAS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algn="just"/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Módulo 1: Conceptos Básicos</a:t>
            </a:r>
          </a:p>
          <a:p>
            <a:pPr algn="just"/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Módulo 2: Violencia de Género</a:t>
            </a:r>
          </a:p>
          <a:p>
            <a:pPr algn="just"/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Módulo 3: Prevenir la violencia de género en la 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UNAM           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 algn="just">
              <a:tabLst>
                <a:tab pos="0" algn="l"/>
              </a:tabLst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lvl="1" algn="just">
              <a:tabLst>
                <a:tab pos="0" algn="l"/>
              </a:tabLst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 algn="just">
              <a:tabLst>
                <a:tab pos="0" algn="l"/>
              </a:tabLst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F1228D-706B-4C7C-8E2D-12E467ACDD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8" y="1700808"/>
            <a:ext cx="3046989" cy="3046989"/>
          </a:xfrm>
          <a:prstGeom prst="rect">
            <a:avLst/>
          </a:prstGeom>
        </p:spPr>
      </p:pic>
      <p:sp>
        <p:nvSpPr>
          <p:cNvPr id="7" name="8 Rectángulo">
            <a:extLst>
              <a:ext uri="{FF2B5EF4-FFF2-40B4-BE49-F238E27FC236}">
                <a16:creationId xmlns:a16="http://schemas.microsoft.com/office/drawing/2014/main" id="{A722C282-F1E5-4FC9-9C3B-AB979A758313}"/>
              </a:ext>
            </a:extLst>
          </p:cNvPr>
          <p:cNvSpPr/>
          <p:nvPr/>
        </p:nvSpPr>
        <p:spPr>
          <a:xfrm>
            <a:off x="263918" y="5286998"/>
            <a:ext cx="3736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s-MX" sz="1600" b="1" dirty="0">
                <a:solidFill>
                  <a:schemeClr val="tx2"/>
                </a:solidFill>
              </a:rPr>
              <a:t>www.cursogenero.unam.mx</a:t>
            </a:r>
          </a:p>
        </p:txBody>
      </p:sp>
    </p:spTree>
    <p:extLst>
      <p:ext uri="{BB962C8B-B14F-4D97-AF65-F5344CB8AC3E}">
        <p14:creationId xmlns:p14="http://schemas.microsoft.com/office/powerpoint/2010/main" val="103753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5805264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536298" y="1192396"/>
            <a:ext cx="518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chemeClr val="tx2"/>
                </a:solidFill>
              </a:rPr>
              <a:t>Campañas </a:t>
            </a:r>
            <a:r>
              <a:rPr lang="es-MX" sz="1600" b="1" dirty="0" smtClean="0">
                <a:solidFill>
                  <a:schemeClr val="tx2"/>
                </a:solidFill>
              </a:rPr>
              <a:t>permanente en </a:t>
            </a:r>
            <a:r>
              <a:rPr lang="es-MX" sz="1600" b="1" dirty="0">
                <a:solidFill>
                  <a:schemeClr val="tx2"/>
                </a:solidFill>
              </a:rPr>
              <a:t>redes sociales para la consolidación de una Comunidad Incluyente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355976" y="1916832"/>
            <a:ext cx="44644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retoman </a:t>
            </a:r>
            <a:r>
              <a:rPr lang="es-MX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efemérides, </a:t>
            </a:r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nacionales e internacionales, como:</a:t>
            </a:r>
          </a:p>
          <a:p>
            <a:pPr algn="just"/>
            <a:endParaRPr lang="es-MX" sz="15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0975" indent="-180975" algn="just"/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8 de marzo – Día Internacional de la Mujer</a:t>
            </a:r>
          </a:p>
          <a:p>
            <a:pPr marL="180975" indent="-180975" algn="just"/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17 de mayo – Día Mundial de Lucha contra la Homofobia </a:t>
            </a:r>
          </a:p>
          <a:p>
            <a:pPr marL="180975" indent="-180975" algn="just"/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	9 de agosto – Día Internacional de los Pueblos Indígenas</a:t>
            </a:r>
          </a:p>
          <a:p>
            <a:pPr marL="180975" indent="-180975" algn="just"/>
            <a:r>
              <a:rPr lang="es-MX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•29 de septiembre- Día Internacional de la despenalización del aborto</a:t>
            </a:r>
          </a:p>
          <a:p>
            <a:pPr marL="180975" indent="-180975" algn="just"/>
            <a:endParaRPr lang="es-MX" sz="15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pic>
        <p:nvPicPr>
          <p:cNvPr id="16" name="Marcador de conteni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57963"/>
            <a:ext cx="1669734" cy="1669734"/>
          </a:xfrm>
          <a:prstGeom prst="rect">
            <a:avLst/>
          </a:prstGeom>
        </p:spPr>
      </p:pic>
      <p:pic>
        <p:nvPicPr>
          <p:cNvPr id="17" name="Marcador de contenido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1"/>
          <a:stretch/>
        </p:blipFill>
        <p:spPr>
          <a:xfrm>
            <a:off x="1230403" y="2600007"/>
            <a:ext cx="3024336" cy="127061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28" y="3870618"/>
            <a:ext cx="2039433" cy="203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 Rectángulo">
            <a:extLst>
              <a:ext uri="{FF2B5EF4-FFF2-40B4-BE49-F238E27FC236}">
                <a16:creationId xmlns:a16="http://schemas.microsoft.com/office/drawing/2014/main" id="{E480441D-16C2-49EC-8249-E4DCF806B31D}"/>
              </a:ext>
            </a:extLst>
          </p:cNvPr>
          <p:cNvSpPr/>
          <p:nvPr/>
        </p:nvSpPr>
        <p:spPr>
          <a:xfrm>
            <a:off x="3845564" y="5083749"/>
            <a:ext cx="518457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/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s-MX" sz="1500" dirty="0"/>
              <a:t>Campaña permanente sobre </a:t>
            </a:r>
            <a:r>
              <a:rPr lang="es-MX" sz="1500" b="1" dirty="0"/>
              <a:t>#MujeresDestacadas </a:t>
            </a:r>
            <a:r>
              <a:rPr lang="es-MX" sz="1500" dirty="0"/>
              <a:t>en las ciencias, las artes y las </a:t>
            </a:r>
            <a:r>
              <a:rPr lang="es-MX" sz="1500" dirty="0" smtClean="0"/>
              <a:t>humanidades</a:t>
            </a:r>
            <a:endParaRPr lang="es-MX" sz="1500" dirty="0"/>
          </a:p>
          <a:p>
            <a:pPr marL="271463" indent="-271463"/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1E5E5F8-DB99-4338-8654-B324C9B4D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8289" y="4692802"/>
            <a:ext cx="1617275" cy="161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4685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4" name="12 Rectángulo"/>
          <p:cNvSpPr/>
          <p:nvPr/>
        </p:nvSpPr>
        <p:spPr>
          <a:xfrm>
            <a:off x="467544" y="1260049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/>
            <a:r>
              <a:rPr lang="es-MX" sz="1600" b="1" dirty="0">
                <a:solidFill>
                  <a:schemeClr val="tx2"/>
                </a:solidFill>
              </a:rPr>
              <a:t>Curso “Construyendo Comunidades Incluyentes: discapacidad, igualdad de  género y diversidades”</a:t>
            </a:r>
          </a:p>
        </p:txBody>
      </p:sp>
      <p:sp>
        <p:nvSpPr>
          <p:cNvPr id="5" name="13 Rectángulo"/>
          <p:cNvSpPr/>
          <p:nvPr/>
        </p:nvSpPr>
        <p:spPr>
          <a:xfrm>
            <a:off x="611560" y="2999466"/>
            <a:ext cx="56886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</a:rPr>
              <a:t>En colaboración con:</a:t>
            </a:r>
          </a:p>
          <a:p>
            <a:pPr algn="just"/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 Light" panose="020F0302020204030204" pitchFamily="34" charset="0"/>
            </a:endParaRPr>
          </a:p>
          <a:p>
            <a:pPr marL="271463" indent="-271463" algn="just">
              <a:buFont typeface="Arial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</a:rPr>
              <a:t>Dirección General de Personal</a:t>
            </a:r>
          </a:p>
          <a:p>
            <a:pPr algn="just">
              <a:buFont typeface="Arial" pitchFamily="34" charset="0"/>
              <a:buChar char="•"/>
            </a:pPr>
            <a:endParaRPr lang="es-MX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 Light" panose="020F0302020204030204" pitchFamily="34" charset="0"/>
            </a:endParaRPr>
          </a:p>
          <a:p>
            <a:pPr marL="271463" indent="-271463" algn="just">
              <a:buFont typeface="Arial" pitchFamily="34" charset="0"/>
              <a:buChar char="•"/>
            </a:pP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</a:rPr>
              <a:t>Dirigido a personal de base, de confianza y funcionariado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</a:rPr>
              <a:t>con una duración de 20 horas.</a:t>
            </a:r>
          </a:p>
          <a:p>
            <a:pPr marL="271463" indent="-271463" algn="just">
              <a:buFont typeface="Arial" pitchFamily="34" charset="0"/>
              <a:buChar char="•"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 Light" panose="020F0302020204030204" pitchFamily="34" charset="0"/>
            </a:endParaRPr>
          </a:p>
          <a:p>
            <a:pPr marL="271463" indent="-271463" algn="just">
              <a:buFont typeface="Arial" pitchFamily="34" charset="0"/>
              <a:buChar char="•"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</a:rPr>
              <a:t>Actualmente se imparte en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</a:rPr>
              <a:t>modalidad virtual</a:t>
            </a:r>
          </a:p>
          <a:p>
            <a:pPr marL="271463" indent="-271463" algn="just">
              <a:buFont typeface="Arial" pitchFamily="34" charset="0"/>
              <a:buChar char="•"/>
            </a:pP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 Light" panose="020F0302020204030204" pitchFamily="34" charset="0"/>
            </a:endParaRPr>
          </a:p>
          <a:p>
            <a:pPr marL="534988" indent="-268288" algn="just"/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</a:rPr>
              <a:t>Calendario: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 panose="020F0302020204030204" pitchFamily="34" charset="0"/>
                <a:hlinkClick r:id="rId2"/>
              </a:rPr>
              <a:t>www.dgp.unam.mx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 Light" panose="020F0302020204030204" pitchFamily="34" charset="0"/>
            </a:endParaRPr>
          </a:p>
          <a:p>
            <a:pPr marL="534988" indent="-268288" algn="just"/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pic>
        <p:nvPicPr>
          <p:cNvPr id="10" name="6 Marcador de contenido" descr="cursoDG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00192" y="2941866"/>
            <a:ext cx="2695443" cy="2021582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539552" y="201090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Objetivo: </a:t>
            </a:r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brindar información para sensibilizar y capacitar al personal UNAM sobre</a:t>
            </a: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igualdad de género, identidades </a:t>
            </a:r>
            <a:r>
              <a:rPr lang="es-MX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sexogenéricas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 atención a estudiantes con discapacidad </a:t>
            </a: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desde la </a:t>
            </a:r>
            <a:r>
              <a:rPr lang="es-MX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perspectiva de derechos </a:t>
            </a: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humanos.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11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436701" y="980728"/>
            <a:ext cx="53837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0BC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907704" y="216024"/>
            <a:ext cx="6929456" cy="83671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F45718"/>
              </a:buClr>
            </a:pPr>
            <a:r>
              <a:rPr lang="es-MX" sz="3600" b="1" dirty="0">
                <a:solidFill>
                  <a:schemeClr val="tx2"/>
                </a:solidFill>
                <a:ea typeface="+mn-ea"/>
                <a:cs typeface="+mn-cs"/>
              </a:rPr>
              <a:t>Acciones y proyectos</a:t>
            </a:r>
          </a:p>
        </p:txBody>
      </p:sp>
      <p:sp>
        <p:nvSpPr>
          <p:cNvPr id="11" name="8 Rectángulo">
            <a:extLst>
              <a:ext uri="{FF2B5EF4-FFF2-40B4-BE49-F238E27FC236}">
                <a16:creationId xmlns:a16="http://schemas.microsoft.com/office/drawing/2014/main" id="{CDE6506E-FD3E-456A-855B-7DA1282A3A73}"/>
              </a:ext>
            </a:extLst>
          </p:cNvPr>
          <p:cNvSpPr/>
          <p:nvPr/>
        </p:nvSpPr>
        <p:spPr>
          <a:xfrm>
            <a:off x="288032" y="1216881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s-MX" sz="1600" b="1" dirty="0" smtClean="0">
                <a:solidFill>
                  <a:schemeClr val="tx2"/>
                </a:solidFill>
              </a:rPr>
              <a:t>Quioscos Universitarios</a:t>
            </a:r>
            <a:endParaRPr lang="es-MX" sz="1600" b="1" dirty="0">
              <a:solidFill>
                <a:schemeClr val="tx2"/>
              </a:solidFill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:a16="http://schemas.microsoft.com/office/drawing/2014/main" id="{52D03A4E-58C4-46F0-9A7C-1C808F7F04E7}"/>
              </a:ext>
            </a:extLst>
          </p:cNvPr>
          <p:cNvSpPr/>
          <p:nvPr/>
        </p:nvSpPr>
        <p:spPr>
          <a:xfrm>
            <a:off x="303614" y="3621321"/>
            <a:ext cx="54726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pitchFamily="34" charset="0"/>
              <a:buChar char="•"/>
            </a:pPr>
            <a:r>
              <a:rPr lang="es-MX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Objetivo: 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Fomentar actividades recreativas, lúdicas, deportivas, culturales y de reflexión, así como informar sobre los servicios y actividades que brinda la Universidad. </a:t>
            </a:r>
          </a:p>
          <a:p>
            <a:pPr marL="180975" indent="-180975" algn="just">
              <a:buFont typeface="Arial" pitchFamily="34" charset="0"/>
              <a:buChar char="•"/>
            </a:pPr>
            <a:endParaRPr lang="es-MX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Cada miércoles en las Islas, C.U.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Itinerancia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por planteles del </a:t>
            </a:r>
          </a:p>
          <a:p>
            <a:pPr algn="just"/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bachillerato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4001" t="31572" r="17145" b="35401"/>
          <a:stretch/>
        </p:blipFill>
        <p:spPr>
          <a:xfrm>
            <a:off x="5148064" y="1427903"/>
            <a:ext cx="3835594" cy="145860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89493" y="180172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400" dirty="0" smtClean="0">
                <a:latin typeface="+mn-lt"/>
              </a:rPr>
              <a:t>En colaboración con: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+mn-lt"/>
              </a:rPr>
              <a:t>SPASU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+mn-lt"/>
              </a:rPr>
              <a:t>Comité </a:t>
            </a:r>
            <a:r>
              <a:rPr lang="es-ES" sz="1400" dirty="0">
                <a:latin typeface="+mn-lt"/>
              </a:rPr>
              <a:t>Técnico para la Atención de la Salud Mental UNAM </a:t>
            </a:r>
            <a:endParaRPr lang="es-ES" sz="1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+mn-lt"/>
              </a:rPr>
              <a:t>Dirección </a:t>
            </a:r>
            <a:r>
              <a:rPr lang="es-ES" sz="1400" dirty="0">
                <a:latin typeface="+mn-lt"/>
              </a:rPr>
              <a:t>General del Deporte </a:t>
            </a:r>
            <a:r>
              <a:rPr lang="es-ES" sz="1400" dirty="0" smtClean="0">
                <a:latin typeface="+mn-lt"/>
              </a:rPr>
              <a:t>Universitario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+mn-lt"/>
              </a:rPr>
              <a:t>Coordinación </a:t>
            </a:r>
            <a:r>
              <a:rPr lang="es-ES" sz="1400" dirty="0">
                <a:latin typeface="+mn-lt"/>
              </a:rPr>
              <a:t>de Difusión Cultural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76"/>
          <a:stretch/>
        </p:blipFill>
        <p:spPr>
          <a:xfrm>
            <a:off x="6219975" y="3127929"/>
            <a:ext cx="2350106" cy="1430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1" b="17051"/>
          <a:stretch/>
        </p:blipFill>
        <p:spPr>
          <a:xfrm>
            <a:off x="3974440" y="4725144"/>
            <a:ext cx="1991372" cy="140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3"/>
          <a:stretch/>
        </p:blipFill>
        <p:spPr bwMode="auto">
          <a:xfrm>
            <a:off x="6128586" y="4652373"/>
            <a:ext cx="2432300" cy="139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2573817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12705</TotalTime>
  <Words>1794</Words>
  <Application>Microsoft Office PowerPoint</Application>
  <PresentationFormat>Presentación en pantalla (4:3)</PresentationFormat>
  <Paragraphs>388</Paragraphs>
  <Slides>36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Times New Roman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Comunidad Saludable</dc:title>
  <dc:creator>Usuario de Windows</dc:creator>
  <cp:lastModifiedBy>Coord. de Gestión</cp:lastModifiedBy>
  <cp:revision>480</cp:revision>
  <dcterms:created xsi:type="dcterms:W3CDTF">2018-06-08T17:58:15Z</dcterms:created>
  <dcterms:modified xsi:type="dcterms:W3CDTF">2023-02-23T16:26:47Z</dcterms:modified>
</cp:coreProperties>
</file>