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9" r:id="rId1"/>
  </p:sldMasterIdLst>
  <p:notesMasterIdLst>
    <p:notesMasterId r:id="rId21"/>
  </p:notesMasterIdLst>
  <p:handoutMasterIdLst>
    <p:handoutMasterId r:id="rId22"/>
  </p:handoutMasterIdLst>
  <p:sldIdLst>
    <p:sldId id="347" r:id="rId2"/>
    <p:sldId id="344" r:id="rId3"/>
    <p:sldId id="298" r:id="rId4"/>
    <p:sldId id="258" r:id="rId5"/>
    <p:sldId id="259" r:id="rId6"/>
    <p:sldId id="260" r:id="rId7"/>
    <p:sldId id="304" r:id="rId8"/>
    <p:sldId id="306" r:id="rId9"/>
    <p:sldId id="307" r:id="rId10"/>
    <p:sldId id="341" r:id="rId11"/>
    <p:sldId id="308" r:id="rId12"/>
    <p:sldId id="278" r:id="rId13"/>
    <p:sldId id="338" r:id="rId14"/>
    <p:sldId id="316" r:id="rId15"/>
    <p:sldId id="317" r:id="rId16"/>
    <p:sldId id="318" r:id="rId17"/>
    <p:sldId id="345" r:id="rId18"/>
    <p:sldId id="346" r:id="rId19"/>
    <p:sldId id="34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AE63"/>
    <a:srgbClr val="09265B"/>
    <a:srgbClr val="5AA2AE"/>
    <a:srgbClr val="EBD77B"/>
    <a:srgbClr val="BD8F01"/>
    <a:srgbClr val="3C5E74"/>
    <a:srgbClr val="3A6C74"/>
    <a:srgbClr val="E96A5E"/>
    <a:srgbClr val="3B6E77"/>
    <a:srgbClr val="A6DC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80" autoAdjust="0"/>
    <p:restoredTop sz="94946" autoAdjust="0"/>
  </p:normalViewPr>
  <p:slideViewPr>
    <p:cSldViewPr snapToGrid="0" snapToObjects="1">
      <p:cViewPr varScale="1">
        <p:scale>
          <a:sx n="151" d="100"/>
          <a:sy n="151" d="100"/>
        </p:scale>
        <p:origin x="216" y="248"/>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4.xml.rels><?xml version="1.0" encoding="UTF-8" standalone="yes"?>
<Relationships xmlns="http://schemas.openxmlformats.org/package/2006/relationships"><Relationship Id="rId2" Type="http://schemas.openxmlformats.org/officeDocument/2006/relationships/hyperlink" Target="http://www.estadistica.unam.mx/" TargetMode="External"/><Relationship Id="rId1" Type="http://schemas.openxmlformats.org/officeDocument/2006/relationships/hyperlink" Target="http://www.planeacion.unam.mx/" TargetMode="External"/></Relationships>
</file>

<file path=ppt/diagrams/_rels/drawing14.xml.rels><?xml version="1.0" encoding="UTF-8" standalone="yes"?>
<Relationships xmlns="http://schemas.openxmlformats.org/package/2006/relationships"><Relationship Id="rId2" Type="http://schemas.openxmlformats.org/officeDocument/2006/relationships/hyperlink" Target="http://www.estadistica.unam.mx/" TargetMode="External"/><Relationship Id="rId1" Type="http://schemas.openxmlformats.org/officeDocument/2006/relationships/hyperlink" Target="http://www.planeacion.unam.mx/"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2EC651-954D-FA41-84AA-DB1ABF2D946C}" type="doc">
      <dgm:prSet loTypeId="urn:microsoft.com/office/officeart/2005/8/layout/hierarchy4" loCatId="" qsTypeId="urn:microsoft.com/office/officeart/2005/8/quickstyle/simple1" qsCatId="simple" csTypeId="urn:microsoft.com/office/officeart/2005/8/colors/accent3_1" csCatId="accent3" phldr="1"/>
      <dgm:spPr/>
      <dgm:t>
        <a:bodyPr/>
        <a:lstStyle/>
        <a:p>
          <a:endParaRPr lang="es-MX"/>
        </a:p>
      </dgm:t>
    </dgm:pt>
    <dgm:pt modelId="{07217B20-3346-5A42-B9E3-37463E14DD30}">
      <dgm:prSet phldrT="[Texto]" custT="1"/>
      <dgm:spPr>
        <a:solidFill>
          <a:srgbClr val="BFAE63"/>
        </a:solidFill>
        <a:ln>
          <a:solidFill>
            <a:srgbClr val="BFAE63"/>
          </a:solidFill>
        </a:ln>
      </dgm:spPr>
      <dgm:t>
        <a:bodyPr/>
        <a:lstStyle/>
        <a:p>
          <a:pPr>
            <a:spcBef>
              <a:spcPts val="0"/>
            </a:spcBef>
            <a:spcAft>
              <a:spcPts val="600"/>
            </a:spcAft>
          </a:pPr>
          <a:r>
            <a:rPr lang="es-MX" sz="1400" b="1" dirty="0">
              <a:solidFill>
                <a:srgbClr val="09265B"/>
              </a:solidFill>
              <a:latin typeface="Calibri" panose="020F0502020204030204" pitchFamily="34" charset="0"/>
              <a:cs typeface="Calibri" panose="020F0502020204030204" pitchFamily="34" charset="0"/>
            </a:rPr>
            <a:t>Subdirección de Planeación y Simplificación Administrativa</a:t>
          </a:r>
        </a:p>
        <a:p>
          <a:pPr>
            <a:spcBef>
              <a:spcPts val="0"/>
            </a:spcBef>
            <a:spcAft>
              <a:spcPts val="0"/>
            </a:spcAft>
          </a:pPr>
          <a:r>
            <a:rPr lang="es-MX" sz="1400" b="0" dirty="0">
              <a:solidFill>
                <a:srgbClr val="09265B"/>
              </a:solidFill>
              <a:latin typeface="Calibri" panose="020F0502020204030204" pitchFamily="34" charset="0"/>
              <a:cs typeface="Calibri" panose="020F0502020204030204" pitchFamily="34" charset="0"/>
            </a:rPr>
            <a:t>Dr. José Jaime Chavira Ortega </a:t>
          </a:r>
        </a:p>
      </dgm:t>
    </dgm:pt>
    <dgm:pt modelId="{EB79EADC-2570-2244-A896-DFD3600D1FFD}" type="parTrans" cxnId="{27B58D19-8E6D-9C42-878E-E3BC9C62EC53}">
      <dgm:prSet/>
      <dgm:spPr/>
      <dgm:t>
        <a:bodyPr/>
        <a:lstStyle/>
        <a:p>
          <a:pPr>
            <a:spcBef>
              <a:spcPts val="0"/>
            </a:spcBef>
            <a:spcAft>
              <a:spcPts val="0"/>
            </a:spcAft>
          </a:pPr>
          <a:endParaRPr lang="es-MX" sz="1400" b="1">
            <a:solidFill>
              <a:srgbClr val="002060"/>
            </a:solidFill>
            <a:latin typeface="Calibri" panose="020F0502020204030204" pitchFamily="34" charset="0"/>
            <a:cs typeface="Calibri" panose="020F0502020204030204" pitchFamily="34" charset="0"/>
          </a:endParaRPr>
        </a:p>
      </dgm:t>
    </dgm:pt>
    <dgm:pt modelId="{283E3202-E981-1343-8BA8-1B1EA5302E6E}" type="sibTrans" cxnId="{27B58D19-8E6D-9C42-878E-E3BC9C62EC53}">
      <dgm:prSet custT="1"/>
      <dgm:spPr/>
      <dgm:t>
        <a:bodyPr/>
        <a:lstStyle/>
        <a:p>
          <a:pPr>
            <a:spcBef>
              <a:spcPts val="0"/>
            </a:spcBef>
            <a:spcAft>
              <a:spcPts val="0"/>
            </a:spcAft>
          </a:pPr>
          <a:endParaRPr lang="es-MX" sz="1400" b="1">
            <a:solidFill>
              <a:srgbClr val="002060"/>
            </a:solidFill>
            <a:latin typeface="Calibri" panose="020F0502020204030204" pitchFamily="34" charset="0"/>
            <a:cs typeface="Calibri" panose="020F0502020204030204" pitchFamily="34" charset="0"/>
          </a:endParaRPr>
        </a:p>
      </dgm:t>
    </dgm:pt>
    <dgm:pt modelId="{F664AF4F-5247-564C-84A5-F2DC9B4DF7CB}">
      <dgm:prSet phldrT="[Texto]" custT="1"/>
      <dgm:spPr>
        <a:solidFill>
          <a:srgbClr val="BFAE63"/>
        </a:solidFill>
        <a:ln>
          <a:noFill/>
        </a:ln>
      </dgm:spPr>
      <dgm:t>
        <a:bodyPr/>
        <a:lstStyle/>
        <a:p>
          <a:pPr>
            <a:spcBef>
              <a:spcPts val="0"/>
            </a:spcBef>
            <a:spcAft>
              <a:spcPts val="600"/>
            </a:spcAft>
          </a:pPr>
          <a:r>
            <a:rPr lang="es-MX" sz="1400" b="1" dirty="0">
              <a:solidFill>
                <a:srgbClr val="09265B"/>
              </a:solidFill>
              <a:latin typeface="Calibri" panose="020F0502020204030204" pitchFamily="34" charset="0"/>
              <a:cs typeface="Calibri" panose="020F0502020204030204" pitchFamily="34" charset="0"/>
            </a:rPr>
            <a:t>Subdirección de Estudios Estadísticos</a:t>
          </a:r>
        </a:p>
        <a:p>
          <a:pPr>
            <a:spcBef>
              <a:spcPts val="0"/>
            </a:spcBef>
            <a:spcAft>
              <a:spcPts val="600"/>
            </a:spcAft>
          </a:pPr>
          <a:r>
            <a:rPr lang="es-MX" sz="1400" b="0" dirty="0">
              <a:solidFill>
                <a:srgbClr val="09265B"/>
              </a:solidFill>
              <a:latin typeface="Calibri" panose="020F0502020204030204" pitchFamily="34" charset="0"/>
              <a:cs typeface="Calibri" panose="020F0502020204030204" pitchFamily="34" charset="0"/>
            </a:rPr>
            <a:t>Mtro. Aníbal Gutiérrez Lara</a:t>
          </a:r>
        </a:p>
      </dgm:t>
    </dgm:pt>
    <dgm:pt modelId="{BC62753F-1ADA-0B44-8211-D7BD58DE7905}" type="parTrans" cxnId="{B96BA3FF-68E9-AD47-8694-9CA5AE780E87}">
      <dgm:prSet/>
      <dgm:spPr/>
      <dgm:t>
        <a:bodyPr/>
        <a:lstStyle/>
        <a:p>
          <a:pPr>
            <a:spcBef>
              <a:spcPts val="0"/>
            </a:spcBef>
            <a:spcAft>
              <a:spcPts val="0"/>
            </a:spcAft>
          </a:pPr>
          <a:endParaRPr lang="es-MX" sz="1400" b="1">
            <a:solidFill>
              <a:srgbClr val="002060"/>
            </a:solidFill>
            <a:latin typeface="Calibri" panose="020F0502020204030204" pitchFamily="34" charset="0"/>
            <a:cs typeface="Calibri" panose="020F0502020204030204" pitchFamily="34" charset="0"/>
          </a:endParaRPr>
        </a:p>
      </dgm:t>
    </dgm:pt>
    <dgm:pt modelId="{14E7296C-172B-1F47-849E-EB366CB36EA2}" type="sibTrans" cxnId="{B96BA3FF-68E9-AD47-8694-9CA5AE780E87}">
      <dgm:prSet custT="1"/>
      <dgm:spPr/>
      <dgm:t>
        <a:bodyPr/>
        <a:lstStyle/>
        <a:p>
          <a:pPr>
            <a:spcBef>
              <a:spcPts val="0"/>
            </a:spcBef>
            <a:spcAft>
              <a:spcPts val="0"/>
            </a:spcAft>
          </a:pPr>
          <a:endParaRPr lang="es-MX" sz="1400" b="1">
            <a:solidFill>
              <a:srgbClr val="002060"/>
            </a:solidFill>
            <a:latin typeface="Calibri" panose="020F0502020204030204" pitchFamily="34" charset="0"/>
            <a:cs typeface="Calibri" panose="020F0502020204030204" pitchFamily="34" charset="0"/>
          </a:endParaRPr>
        </a:p>
      </dgm:t>
    </dgm:pt>
    <dgm:pt modelId="{ACE1E820-56BA-9F47-880D-B8E7681DC16A}">
      <dgm:prSet phldrT="[Texto]" custT="1"/>
      <dgm:spPr>
        <a:solidFill>
          <a:srgbClr val="BFAE63"/>
        </a:solidFill>
        <a:ln>
          <a:noFill/>
        </a:ln>
      </dgm:spPr>
      <dgm:t>
        <a:bodyPr/>
        <a:lstStyle/>
        <a:p>
          <a:pPr>
            <a:spcBef>
              <a:spcPts val="0"/>
            </a:spcBef>
            <a:spcAft>
              <a:spcPts val="600"/>
            </a:spcAft>
          </a:pPr>
          <a:r>
            <a:rPr lang="es-MX" sz="1400" b="1" dirty="0">
              <a:solidFill>
                <a:srgbClr val="09265B"/>
              </a:solidFill>
              <a:latin typeface="Calibri" panose="020F0502020204030204" pitchFamily="34" charset="0"/>
              <a:cs typeface="Calibri" panose="020F0502020204030204" pitchFamily="34" charset="0"/>
            </a:rPr>
            <a:t>Subdirección de Sistemas de Información</a:t>
          </a:r>
        </a:p>
        <a:p>
          <a:pPr>
            <a:spcBef>
              <a:spcPts val="0"/>
            </a:spcBef>
            <a:spcAft>
              <a:spcPts val="600"/>
            </a:spcAft>
          </a:pPr>
          <a:r>
            <a:rPr lang="es-MX" sz="1400" b="0" dirty="0">
              <a:solidFill>
                <a:srgbClr val="09265B"/>
              </a:solidFill>
              <a:latin typeface="Calibri" panose="020F0502020204030204" pitchFamily="34" charset="0"/>
              <a:cs typeface="Calibri" panose="020F0502020204030204" pitchFamily="34" charset="0"/>
            </a:rPr>
            <a:t>Ing. Jaime Escamilla Rivera</a:t>
          </a:r>
        </a:p>
      </dgm:t>
    </dgm:pt>
    <dgm:pt modelId="{EC6B60CC-BC85-AA42-9209-AA62A650EF53}" type="parTrans" cxnId="{452F3598-47A0-0147-B703-81793EC5B009}">
      <dgm:prSet/>
      <dgm:spPr/>
      <dgm:t>
        <a:bodyPr/>
        <a:lstStyle/>
        <a:p>
          <a:pPr>
            <a:spcBef>
              <a:spcPts val="0"/>
            </a:spcBef>
            <a:spcAft>
              <a:spcPts val="0"/>
            </a:spcAft>
          </a:pPr>
          <a:endParaRPr lang="es-MX" sz="1400" b="1">
            <a:solidFill>
              <a:srgbClr val="002060"/>
            </a:solidFill>
            <a:latin typeface="Calibri" panose="020F0502020204030204" pitchFamily="34" charset="0"/>
            <a:cs typeface="Calibri" panose="020F0502020204030204" pitchFamily="34" charset="0"/>
          </a:endParaRPr>
        </a:p>
      </dgm:t>
    </dgm:pt>
    <dgm:pt modelId="{8ADE72E7-D036-1547-808F-BC67168CDB7B}" type="sibTrans" cxnId="{452F3598-47A0-0147-B703-81793EC5B009}">
      <dgm:prSet custT="1"/>
      <dgm:spPr/>
      <dgm:t>
        <a:bodyPr/>
        <a:lstStyle/>
        <a:p>
          <a:pPr>
            <a:spcBef>
              <a:spcPts val="0"/>
            </a:spcBef>
            <a:spcAft>
              <a:spcPts val="0"/>
            </a:spcAft>
          </a:pPr>
          <a:endParaRPr lang="es-MX" sz="1400" b="1">
            <a:solidFill>
              <a:srgbClr val="002060"/>
            </a:solidFill>
            <a:latin typeface="Calibri" panose="020F0502020204030204" pitchFamily="34" charset="0"/>
            <a:cs typeface="Calibri" panose="020F0502020204030204" pitchFamily="34" charset="0"/>
          </a:endParaRPr>
        </a:p>
      </dgm:t>
    </dgm:pt>
    <dgm:pt modelId="{40F68552-F3C3-664B-A207-144BF9DE3295}">
      <dgm:prSet custT="1"/>
      <dgm:spPr>
        <a:noFill/>
        <a:ln>
          <a:solidFill>
            <a:srgbClr val="BFAE63"/>
          </a:solidFill>
        </a:ln>
      </dgm:spPr>
      <dgm:t>
        <a:bodyPr anchor="t"/>
        <a:lstStyle/>
        <a:p>
          <a:pPr algn="l">
            <a:lnSpc>
              <a:spcPct val="100000"/>
            </a:lnSpc>
            <a:spcBef>
              <a:spcPts val="0"/>
            </a:spcBef>
            <a:spcAft>
              <a:spcPts val="1200"/>
            </a:spcAft>
            <a:buFont typeface="Arial" panose="020B0604020202020204" pitchFamily="34" charset="0"/>
            <a:buChar char="•"/>
          </a:pPr>
          <a:r>
            <a:rPr lang="es-MX" sz="1400" b="1" dirty="0">
              <a:solidFill>
                <a:srgbClr val="09265B"/>
              </a:solidFill>
              <a:latin typeface="Calibri" panose="020F0502020204030204" pitchFamily="34" charset="0"/>
              <a:cs typeface="Calibri" panose="020F0502020204030204" pitchFamily="34" charset="0"/>
            </a:rPr>
            <a:t>-Contribuir </a:t>
          </a:r>
          <a:r>
            <a:rPr lang="es-ES" sz="1400" b="1" dirty="0">
              <a:solidFill>
                <a:srgbClr val="09265B"/>
              </a:solidFill>
              <a:latin typeface="Calibri" panose="020F0502020204030204" pitchFamily="34" charset="0"/>
              <a:cs typeface="Calibri" panose="020F0502020204030204" pitchFamily="34" charset="0"/>
            </a:rPr>
            <a:t>en la integración </a:t>
          </a:r>
          <a:r>
            <a:rPr lang="es-MX" sz="1400" b="1" dirty="0">
              <a:solidFill>
                <a:srgbClr val="09265B"/>
              </a:solidFill>
              <a:latin typeface="Calibri" panose="020F0502020204030204" pitchFamily="34" charset="0"/>
              <a:cs typeface="Calibri" panose="020F0502020204030204" pitchFamily="34" charset="0"/>
            </a:rPr>
            <a:t>y seguimiento </a:t>
          </a:r>
          <a:r>
            <a:rPr lang="es-ES" sz="1400" b="1" dirty="0">
              <a:solidFill>
                <a:srgbClr val="09265B"/>
              </a:solidFill>
              <a:latin typeface="Calibri" panose="020F0502020204030204" pitchFamily="34" charset="0"/>
              <a:cs typeface="Calibri" panose="020F0502020204030204" pitchFamily="34" charset="0"/>
            </a:rPr>
            <a:t>del Plan de Desarrollo Institucional.</a:t>
          </a:r>
          <a:endParaRPr lang="es-MX" sz="1400" b="1" dirty="0">
            <a:solidFill>
              <a:srgbClr val="09265B"/>
            </a:solidFill>
            <a:latin typeface="Calibri" panose="020F0502020204030204" pitchFamily="34" charset="0"/>
            <a:cs typeface="Calibri" panose="020F0502020204030204" pitchFamily="34" charset="0"/>
          </a:endParaRPr>
        </a:p>
        <a:p>
          <a:pPr algn="l">
            <a:lnSpc>
              <a:spcPct val="100000"/>
            </a:lnSpc>
            <a:spcBef>
              <a:spcPts val="0"/>
            </a:spcBef>
            <a:spcAft>
              <a:spcPts val="1200"/>
            </a:spcAft>
            <a:buFont typeface="Symbol" pitchFamily="2" charset="2"/>
            <a:buChar char=""/>
          </a:pPr>
          <a:r>
            <a:rPr lang="es-ES" sz="1400" b="1" dirty="0">
              <a:solidFill>
                <a:srgbClr val="09265B"/>
              </a:solidFill>
              <a:latin typeface="Calibri" panose="020F0502020204030204" pitchFamily="34" charset="0"/>
              <a:cs typeface="Calibri" panose="020F0502020204030204" pitchFamily="34" charset="0"/>
            </a:rPr>
            <a:t>-Establecer criterios técnicos y procedimientos para formular los planes de desarrollo de las entidades académicas.</a:t>
          </a:r>
          <a:endParaRPr lang="es-MX" sz="1400" b="1" dirty="0">
            <a:solidFill>
              <a:srgbClr val="09265B"/>
            </a:solidFill>
            <a:latin typeface="Calibri" panose="020F0502020204030204" pitchFamily="34" charset="0"/>
            <a:cs typeface="Calibri" panose="020F0502020204030204" pitchFamily="34" charset="0"/>
          </a:endParaRPr>
        </a:p>
        <a:p>
          <a:pPr algn="l">
            <a:lnSpc>
              <a:spcPct val="100000"/>
            </a:lnSpc>
            <a:spcBef>
              <a:spcPts val="0"/>
            </a:spcBef>
            <a:spcAft>
              <a:spcPts val="1200"/>
            </a:spcAft>
            <a:buFont typeface="Symbol" pitchFamily="2" charset="2"/>
            <a:buChar char=""/>
          </a:pPr>
          <a:r>
            <a:rPr lang="es-ES" sz="1400" b="1" dirty="0">
              <a:solidFill>
                <a:srgbClr val="09265B"/>
              </a:solidFill>
              <a:latin typeface="Calibri" panose="020F0502020204030204" pitchFamily="34" charset="0"/>
              <a:cs typeface="Calibri" panose="020F0502020204030204" pitchFamily="34" charset="0"/>
            </a:rPr>
            <a:t>-Apoyar los procesos de planeación y gestión institucional, a través de capacitación y asesoría, presencial y a distancia.</a:t>
          </a:r>
          <a:endParaRPr lang="es-MX" sz="1400" b="1" dirty="0">
            <a:solidFill>
              <a:srgbClr val="09265B"/>
            </a:solidFill>
            <a:latin typeface="Calibri" panose="020F0502020204030204" pitchFamily="34" charset="0"/>
            <a:cs typeface="Calibri" panose="020F0502020204030204" pitchFamily="34" charset="0"/>
          </a:endParaRPr>
        </a:p>
        <a:p>
          <a:pPr algn="l">
            <a:lnSpc>
              <a:spcPct val="100000"/>
            </a:lnSpc>
            <a:spcBef>
              <a:spcPts val="0"/>
            </a:spcBef>
            <a:spcAft>
              <a:spcPts val="1200"/>
            </a:spcAft>
            <a:buFont typeface="Symbol" pitchFamily="2" charset="2"/>
            <a:buChar char=""/>
          </a:pPr>
          <a:r>
            <a:rPr lang="es-MX" sz="1400" b="1" dirty="0">
              <a:solidFill>
                <a:srgbClr val="09265B"/>
              </a:solidFill>
              <a:latin typeface="Calibri" panose="020F0502020204030204" pitchFamily="34" charset="0"/>
              <a:cs typeface="Calibri" panose="020F0502020204030204" pitchFamily="34" charset="0"/>
            </a:rPr>
            <a:t>-Coadyuvar en el cumplimiento de la normatividad en materia de planeación universitaria.</a:t>
          </a:r>
        </a:p>
        <a:p>
          <a:pPr algn="l">
            <a:lnSpc>
              <a:spcPct val="100000"/>
            </a:lnSpc>
            <a:spcBef>
              <a:spcPts val="0"/>
            </a:spcBef>
            <a:spcAft>
              <a:spcPts val="1200"/>
            </a:spcAft>
            <a:buFont typeface="Symbol" pitchFamily="2" charset="2"/>
            <a:buChar char=""/>
          </a:pPr>
          <a:r>
            <a:rPr lang="es-MX" sz="1400" b="1" dirty="0">
              <a:solidFill>
                <a:srgbClr val="09265B"/>
              </a:solidFill>
              <a:latin typeface="Calibri" panose="020F0502020204030204" pitchFamily="34" charset="0"/>
              <a:cs typeface="Calibri" panose="020F0502020204030204" pitchFamily="34" charset="0"/>
            </a:rPr>
            <a:t>-Elaborar recomendaciones de simplificación administrativa de la gestión institucional.</a:t>
          </a:r>
        </a:p>
      </dgm:t>
    </dgm:pt>
    <dgm:pt modelId="{93CE45E5-E564-284F-B3EE-FB775676F5E5}" type="parTrans" cxnId="{5CBC47CA-9A81-0C47-843C-0BE202F36752}">
      <dgm:prSet/>
      <dgm:spPr/>
      <dgm:t>
        <a:bodyPr/>
        <a:lstStyle/>
        <a:p>
          <a:pPr>
            <a:spcBef>
              <a:spcPts val="0"/>
            </a:spcBef>
            <a:spcAft>
              <a:spcPts val="0"/>
            </a:spcAft>
          </a:pPr>
          <a:endParaRPr lang="es-MX" sz="1400">
            <a:solidFill>
              <a:srgbClr val="002060"/>
            </a:solidFill>
            <a:latin typeface="Calibri" panose="020F0502020204030204" pitchFamily="34" charset="0"/>
            <a:cs typeface="Calibri" panose="020F0502020204030204" pitchFamily="34" charset="0"/>
          </a:endParaRPr>
        </a:p>
      </dgm:t>
    </dgm:pt>
    <dgm:pt modelId="{2793CDD3-FB31-3F45-B1E0-D0D575A13D61}" type="sibTrans" cxnId="{5CBC47CA-9A81-0C47-843C-0BE202F36752}">
      <dgm:prSet/>
      <dgm:spPr/>
      <dgm:t>
        <a:bodyPr/>
        <a:lstStyle/>
        <a:p>
          <a:pPr>
            <a:spcBef>
              <a:spcPts val="0"/>
            </a:spcBef>
            <a:spcAft>
              <a:spcPts val="0"/>
            </a:spcAft>
          </a:pPr>
          <a:endParaRPr lang="es-MX" sz="1400">
            <a:solidFill>
              <a:srgbClr val="002060"/>
            </a:solidFill>
            <a:latin typeface="Calibri" panose="020F0502020204030204" pitchFamily="34" charset="0"/>
            <a:cs typeface="Calibri" panose="020F0502020204030204" pitchFamily="34" charset="0"/>
          </a:endParaRPr>
        </a:p>
      </dgm:t>
    </dgm:pt>
    <dgm:pt modelId="{C01BB328-19BF-794E-8FF3-83600402C7E2}">
      <dgm:prSet custT="1"/>
      <dgm:spPr>
        <a:noFill/>
        <a:ln>
          <a:solidFill>
            <a:srgbClr val="BFAE63"/>
          </a:solidFill>
        </a:ln>
      </dgm:spPr>
      <dgm:t>
        <a:bodyPr anchor="t"/>
        <a:lstStyle/>
        <a:p>
          <a:pPr algn="l">
            <a:spcBef>
              <a:spcPts val="0"/>
            </a:spcBef>
            <a:spcAft>
              <a:spcPts val="1200"/>
            </a:spcAft>
          </a:pPr>
          <a:r>
            <a:rPr lang="es-MX" sz="1500" b="1" dirty="0">
              <a:solidFill>
                <a:srgbClr val="09265B"/>
              </a:solidFill>
              <a:latin typeface="Calibri" panose="020F0502020204030204" pitchFamily="34" charset="0"/>
              <a:cs typeface="Calibri" panose="020F0502020204030204" pitchFamily="34" charset="0"/>
            </a:rPr>
            <a:t>-Generar instrumentos para captar información sobre las características académicas y sociales de los estudiantes.</a:t>
          </a:r>
        </a:p>
        <a:p>
          <a:pPr algn="l">
            <a:spcBef>
              <a:spcPts val="0"/>
            </a:spcBef>
            <a:spcAft>
              <a:spcPts val="1200"/>
            </a:spcAft>
          </a:pPr>
          <a:r>
            <a:rPr lang="es-MX" sz="1500" b="1" dirty="0">
              <a:solidFill>
                <a:srgbClr val="09265B"/>
              </a:solidFill>
              <a:latin typeface="Calibri" panose="020F0502020204030204" pitchFamily="34" charset="0"/>
              <a:cs typeface="Calibri" panose="020F0502020204030204" pitchFamily="34" charset="0"/>
            </a:rPr>
            <a:t>-Publicar anualmente el Perfil de los alumnos que ingresan y egresan de la universidad.</a:t>
          </a:r>
        </a:p>
        <a:p>
          <a:pPr algn="l">
            <a:spcBef>
              <a:spcPts val="0"/>
            </a:spcBef>
            <a:spcAft>
              <a:spcPts val="1200"/>
            </a:spcAft>
          </a:pPr>
          <a:r>
            <a:rPr lang="es-MX" sz="1500" b="1" dirty="0">
              <a:solidFill>
                <a:srgbClr val="09265B"/>
              </a:solidFill>
              <a:latin typeface="Calibri" panose="020F0502020204030204" pitchFamily="34" charset="0"/>
              <a:cs typeface="Calibri" panose="020F0502020204030204" pitchFamily="34" charset="0"/>
            </a:rPr>
            <a:t>-Brindar a las entidades académicas información que contribuya a mejorar su oferta de servicios educativos.</a:t>
          </a:r>
        </a:p>
        <a:p>
          <a:pPr algn="l">
            <a:spcBef>
              <a:spcPts val="0"/>
            </a:spcBef>
            <a:spcAft>
              <a:spcPts val="1200"/>
            </a:spcAft>
          </a:pPr>
          <a:r>
            <a:rPr lang="es-MX" sz="1500" b="1" dirty="0">
              <a:solidFill>
                <a:srgbClr val="09265B"/>
              </a:solidFill>
              <a:latin typeface="Calibri" panose="020F0502020204030204" pitchFamily="34" charset="0"/>
              <a:cs typeface="Calibri" panose="020F0502020204030204" pitchFamily="34" charset="0"/>
            </a:rPr>
            <a:t>-Dar seguimiento a las estadísticas económicas y sociales que impactan a la educación superior. </a:t>
          </a:r>
        </a:p>
      </dgm:t>
    </dgm:pt>
    <dgm:pt modelId="{AC6EB735-61C7-4C49-85F9-74187B2A0B1B}" type="parTrans" cxnId="{B5A78644-18E4-8640-9A68-B62B3DD419AF}">
      <dgm:prSet/>
      <dgm:spPr/>
      <dgm:t>
        <a:bodyPr/>
        <a:lstStyle/>
        <a:p>
          <a:pPr>
            <a:spcBef>
              <a:spcPts val="0"/>
            </a:spcBef>
            <a:spcAft>
              <a:spcPts val="0"/>
            </a:spcAft>
          </a:pPr>
          <a:endParaRPr lang="es-MX" sz="1400">
            <a:solidFill>
              <a:srgbClr val="002060"/>
            </a:solidFill>
            <a:latin typeface="Calibri" panose="020F0502020204030204" pitchFamily="34" charset="0"/>
            <a:cs typeface="Calibri" panose="020F0502020204030204" pitchFamily="34" charset="0"/>
          </a:endParaRPr>
        </a:p>
      </dgm:t>
    </dgm:pt>
    <dgm:pt modelId="{FC53EAD6-C4E8-7844-ADF4-29A028ED58AD}" type="sibTrans" cxnId="{B5A78644-18E4-8640-9A68-B62B3DD419AF}">
      <dgm:prSet/>
      <dgm:spPr/>
      <dgm:t>
        <a:bodyPr/>
        <a:lstStyle/>
        <a:p>
          <a:pPr>
            <a:spcBef>
              <a:spcPts val="0"/>
            </a:spcBef>
            <a:spcAft>
              <a:spcPts val="0"/>
            </a:spcAft>
          </a:pPr>
          <a:endParaRPr lang="es-MX" sz="1400">
            <a:solidFill>
              <a:srgbClr val="002060"/>
            </a:solidFill>
            <a:latin typeface="Calibri" panose="020F0502020204030204" pitchFamily="34" charset="0"/>
            <a:cs typeface="Calibri" panose="020F0502020204030204" pitchFamily="34" charset="0"/>
          </a:endParaRPr>
        </a:p>
      </dgm:t>
    </dgm:pt>
    <dgm:pt modelId="{CEE86094-F392-EF47-BA3B-84F9EC240939}">
      <dgm:prSet custT="1"/>
      <dgm:spPr>
        <a:noFill/>
        <a:ln>
          <a:solidFill>
            <a:srgbClr val="BFAE63"/>
          </a:solidFill>
        </a:ln>
      </dgm:spPr>
      <dgm:t>
        <a:bodyPr anchor="t"/>
        <a:lstStyle/>
        <a:p>
          <a:pPr marL="0" lvl="0" indent="0" algn="l" defTabSz="622300">
            <a:lnSpc>
              <a:spcPct val="90000"/>
            </a:lnSpc>
            <a:spcBef>
              <a:spcPct val="0"/>
            </a:spcBef>
            <a:spcAft>
              <a:spcPts val="1200"/>
            </a:spcAft>
            <a:buNone/>
          </a:pPr>
          <a:r>
            <a:rPr lang="es-MX" sz="1500" b="1" kern="1200" dirty="0">
              <a:solidFill>
                <a:srgbClr val="09265B"/>
              </a:solidFill>
              <a:latin typeface="Calibri" panose="020F0502020204030204" pitchFamily="34" charset="0"/>
              <a:ea typeface="+mn-ea"/>
              <a:cs typeface="Calibri" panose="020F0502020204030204" pitchFamily="34" charset="0"/>
            </a:rPr>
            <a:t>-Diseñar y desarrollar los sistemas de de información de apoyo a la planeación y su seguimiento.</a:t>
          </a:r>
        </a:p>
        <a:p>
          <a:pPr marL="0" lvl="0" indent="0" algn="l" defTabSz="622300">
            <a:lnSpc>
              <a:spcPct val="90000"/>
            </a:lnSpc>
            <a:spcBef>
              <a:spcPct val="0"/>
            </a:spcBef>
            <a:spcAft>
              <a:spcPts val="1200"/>
            </a:spcAft>
            <a:buFont typeface="Arial" panose="020B0604020202020204" pitchFamily="34" charset="0"/>
            <a:buNone/>
          </a:pPr>
          <a:r>
            <a:rPr lang="es-MX" sz="1500" b="1" kern="1200" dirty="0">
              <a:solidFill>
                <a:srgbClr val="09265B"/>
              </a:solidFill>
              <a:latin typeface="Calibri" panose="020F0502020204030204" pitchFamily="34" charset="0"/>
              <a:ea typeface="+mn-ea"/>
              <a:cs typeface="Calibri" panose="020F0502020204030204" pitchFamily="34" charset="0"/>
            </a:rPr>
            <a:t>-Integrar y publicar anualmente la Agenda Estadística UNAM, la Memoria UNAM y otros servicios de información institucional.</a:t>
          </a:r>
        </a:p>
        <a:p>
          <a:pPr marL="0" lvl="0" indent="0" algn="l" defTabSz="622300">
            <a:lnSpc>
              <a:spcPct val="90000"/>
            </a:lnSpc>
            <a:spcBef>
              <a:spcPct val="0"/>
            </a:spcBef>
            <a:spcAft>
              <a:spcPts val="1200"/>
            </a:spcAft>
            <a:buFont typeface="Arial" panose="020B0604020202020204" pitchFamily="34" charset="0"/>
            <a:buNone/>
          </a:pPr>
          <a:r>
            <a:rPr lang="es-MX" sz="1500" b="1" kern="1200" dirty="0">
              <a:solidFill>
                <a:srgbClr val="09265B"/>
              </a:solidFill>
              <a:latin typeface="Calibri" panose="020F0502020204030204" pitchFamily="34" charset="0"/>
              <a:ea typeface="+mn-ea"/>
              <a:cs typeface="Calibri" panose="020F0502020204030204" pitchFamily="34" charset="0"/>
            </a:rPr>
            <a:t>-Colaborar en los proyectos universitarios de diseño, desarrollo y vinculación de los sistemas de información.</a:t>
          </a:r>
        </a:p>
        <a:p>
          <a:pPr marL="0" lvl="0" indent="0" algn="l" defTabSz="622300">
            <a:lnSpc>
              <a:spcPct val="90000"/>
            </a:lnSpc>
            <a:spcBef>
              <a:spcPct val="0"/>
            </a:spcBef>
            <a:spcAft>
              <a:spcPts val="1200"/>
            </a:spcAft>
            <a:buFont typeface="Arial" panose="020B0604020202020204" pitchFamily="34" charset="0"/>
            <a:buNone/>
          </a:pPr>
          <a:r>
            <a:rPr lang="es-MX" sz="1500" b="1" kern="1200" dirty="0">
              <a:solidFill>
                <a:srgbClr val="09265B"/>
              </a:solidFill>
              <a:latin typeface="Calibri" panose="020F0502020204030204" pitchFamily="34" charset="0"/>
              <a:ea typeface="+mn-ea"/>
              <a:cs typeface="Calibri" panose="020F0502020204030204" pitchFamily="34" charset="0"/>
            </a:rPr>
            <a:t>-Coordinar la integración de la información requerida por Auditoría Superior de la Federación para la fiscalización de la Cuenta Pública. </a:t>
          </a:r>
        </a:p>
      </dgm:t>
    </dgm:pt>
    <dgm:pt modelId="{7E49AB53-75A4-FF45-A991-D381EA475D2D}" type="parTrans" cxnId="{5628C651-48FB-6348-9DDD-D81D5656FAF7}">
      <dgm:prSet/>
      <dgm:spPr/>
      <dgm:t>
        <a:bodyPr/>
        <a:lstStyle/>
        <a:p>
          <a:pPr>
            <a:spcBef>
              <a:spcPts val="0"/>
            </a:spcBef>
            <a:spcAft>
              <a:spcPts val="0"/>
            </a:spcAft>
          </a:pPr>
          <a:endParaRPr lang="es-MX" sz="1400">
            <a:solidFill>
              <a:srgbClr val="002060"/>
            </a:solidFill>
            <a:latin typeface="Calibri" panose="020F0502020204030204" pitchFamily="34" charset="0"/>
            <a:cs typeface="Calibri" panose="020F0502020204030204" pitchFamily="34" charset="0"/>
          </a:endParaRPr>
        </a:p>
      </dgm:t>
    </dgm:pt>
    <dgm:pt modelId="{64CADC31-CEC2-F847-91FC-34258FE29E06}" type="sibTrans" cxnId="{5628C651-48FB-6348-9DDD-D81D5656FAF7}">
      <dgm:prSet/>
      <dgm:spPr/>
      <dgm:t>
        <a:bodyPr/>
        <a:lstStyle/>
        <a:p>
          <a:pPr>
            <a:spcBef>
              <a:spcPts val="0"/>
            </a:spcBef>
            <a:spcAft>
              <a:spcPts val="0"/>
            </a:spcAft>
          </a:pPr>
          <a:endParaRPr lang="es-MX" sz="1400">
            <a:solidFill>
              <a:srgbClr val="002060"/>
            </a:solidFill>
            <a:latin typeface="Calibri" panose="020F0502020204030204" pitchFamily="34" charset="0"/>
            <a:cs typeface="Calibri" panose="020F0502020204030204" pitchFamily="34" charset="0"/>
          </a:endParaRPr>
        </a:p>
      </dgm:t>
    </dgm:pt>
    <dgm:pt modelId="{4AF69098-E7C4-1640-97AF-ADD7A29E390C}">
      <dgm:prSet phldrT="[Texto]" custT="1"/>
      <dgm:spPr>
        <a:noFill/>
        <a:ln>
          <a:noFill/>
        </a:ln>
      </dgm:spPr>
      <dgm:t>
        <a:bodyPr/>
        <a:lstStyle/>
        <a:p>
          <a:pPr>
            <a:spcBef>
              <a:spcPts val="0"/>
            </a:spcBef>
            <a:spcAft>
              <a:spcPts val="0"/>
            </a:spcAft>
          </a:pPr>
          <a:endParaRPr lang="es-MX" sz="1400" b="1" dirty="0">
            <a:solidFill>
              <a:srgbClr val="002060"/>
            </a:solidFill>
            <a:latin typeface="Calibri" panose="020F0502020204030204" pitchFamily="34" charset="0"/>
            <a:cs typeface="Calibri" panose="020F0502020204030204" pitchFamily="34" charset="0"/>
          </a:endParaRPr>
        </a:p>
      </dgm:t>
    </dgm:pt>
    <dgm:pt modelId="{066D0FCB-0531-7149-B479-2B53C672D20F}" type="sibTrans" cxnId="{689024C1-58CC-3A45-B954-D04B52E8B42A}">
      <dgm:prSet custT="1"/>
      <dgm:spPr/>
      <dgm:t>
        <a:bodyPr/>
        <a:lstStyle/>
        <a:p>
          <a:pPr>
            <a:spcBef>
              <a:spcPts val="0"/>
            </a:spcBef>
            <a:spcAft>
              <a:spcPts val="0"/>
            </a:spcAft>
          </a:pPr>
          <a:endParaRPr lang="es-MX" sz="1400" b="1" dirty="0">
            <a:solidFill>
              <a:srgbClr val="002060"/>
            </a:solidFill>
            <a:latin typeface="Calibri" panose="020F0502020204030204" pitchFamily="34" charset="0"/>
            <a:cs typeface="Calibri" panose="020F0502020204030204" pitchFamily="34" charset="0"/>
          </a:endParaRPr>
        </a:p>
      </dgm:t>
    </dgm:pt>
    <dgm:pt modelId="{8A906DF6-4D4E-9D41-B1A4-7CC595F9B4EA}" type="parTrans" cxnId="{689024C1-58CC-3A45-B954-D04B52E8B42A}">
      <dgm:prSet/>
      <dgm:spPr/>
      <dgm:t>
        <a:bodyPr/>
        <a:lstStyle/>
        <a:p>
          <a:pPr>
            <a:spcBef>
              <a:spcPts val="0"/>
            </a:spcBef>
            <a:spcAft>
              <a:spcPts val="0"/>
            </a:spcAft>
          </a:pPr>
          <a:endParaRPr lang="es-MX" sz="1400" b="1">
            <a:solidFill>
              <a:srgbClr val="002060"/>
            </a:solidFill>
            <a:latin typeface="Calibri" panose="020F0502020204030204" pitchFamily="34" charset="0"/>
            <a:cs typeface="Calibri" panose="020F0502020204030204" pitchFamily="34" charset="0"/>
          </a:endParaRPr>
        </a:p>
      </dgm:t>
    </dgm:pt>
    <dgm:pt modelId="{BC7B64CD-5A7D-724E-B544-78786F8C52D4}" type="pres">
      <dgm:prSet presAssocID="{272EC651-954D-FA41-84AA-DB1ABF2D946C}" presName="Name0" presStyleCnt="0">
        <dgm:presLayoutVars>
          <dgm:chPref val="1"/>
          <dgm:dir/>
          <dgm:animOne val="branch"/>
          <dgm:animLvl val="lvl"/>
          <dgm:resizeHandles/>
        </dgm:presLayoutVars>
      </dgm:prSet>
      <dgm:spPr/>
    </dgm:pt>
    <dgm:pt modelId="{BD036B33-47BA-8940-A769-E7FC17B094BC}" type="pres">
      <dgm:prSet presAssocID="{4AF69098-E7C4-1640-97AF-ADD7A29E390C}" presName="vertOne" presStyleCnt="0"/>
      <dgm:spPr/>
    </dgm:pt>
    <dgm:pt modelId="{EF3BAC7E-0D9D-884E-BBAB-8A0C1CEA5493}" type="pres">
      <dgm:prSet presAssocID="{4AF69098-E7C4-1640-97AF-ADD7A29E390C}" presName="txOne" presStyleLbl="node0" presStyleIdx="0" presStyleCnt="1" custScaleX="46212" custScaleY="12347">
        <dgm:presLayoutVars>
          <dgm:chPref val="3"/>
        </dgm:presLayoutVars>
      </dgm:prSet>
      <dgm:spPr/>
    </dgm:pt>
    <dgm:pt modelId="{BC9EEA9A-13D1-B44F-807A-7484ACE3832F}" type="pres">
      <dgm:prSet presAssocID="{4AF69098-E7C4-1640-97AF-ADD7A29E390C}" presName="parTransOne" presStyleCnt="0"/>
      <dgm:spPr/>
    </dgm:pt>
    <dgm:pt modelId="{5480197F-62CC-4841-9C64-B8D610609178}" type="pres">
      <dgm:prSet presAssocID="{4AF69098-E7C4-1640-97AF-ADD7A29E390C}" presName="horzOne" presStyleCnt="0"/>
      <dgm:spPr/>
    </dgm:pt>
    <dgm:pt modelId="{EC78F3C2-7666-6449-BBA5-62D2D701CFDA}" type="pres">
      <dgm:prSet presAssocID="{07217B20-3346-5A42-B9E3-37463E14DD30}" presName="vertTwo" presStyleCnt="0"/>
      <dgm:spPr/>
    </dgm:pt>
    <dgm:pt modelId="{2C208141-0A81-A94E-9B80-B0C823EA8B17}" type="pres">
      <dgm:prSet presAssocID="{07217B20-3346-5A42-B9E3-37463E14DD30}" presName="txTwo" presStyleLbl="node2" presStyleIdx="0" presStyleCnt="3" custScaleY="65265" custLinFactY="-7695" custLinFactNeighborY="-100000">
        <dgm:presLayoutVars>
          <dgm:chPref val="3"/>
        </dgm:presLayoutVars>
      </dgm:prSet>
      <dgm:spPr/>
    </dgm:pt>
    <dgm:pt modelId="{72AEFAEA-D9FD-7449-B1DD-754387996470}" type="pres">
      <dgm:prSet presAssocID="{07217B20-3346-5A42-B9E3-37463E14DD30}" presName="parTransTwo" presStyleCnt="0"/>
      <dgm:spPr/>
    </dgm:pt>
    <dgm:pt modelId="{E29A09DF-9958-C742-9415-AEA52DCEA3C8}" type="pres">
      <dgm:prSet presAssocID="{07217B20-3346-5A42-B9E3-37463E14DD30}" presName="horzTwo" presStyleCnt="0"/>
      <dgm:spPr/>
    </dgm:pt>
    <dgm:pt modelId="{2A15197E-6F0F-2740-8CAE-8271EA053678}" type="pres">
      <dgm:prSet presAssocID="{40F68552-F3C3-664B-A207-144BF9DE3295}" presName="vertThree" presStyleCnt="0"/>
      <dgm:spPr/>
    </dgm:pt>
    <dgm:pt modelId="{EACDD75F-5E10-5945-9B9A-D2E4781FD205}" type="pres">
      <dgm:prSet presAssocID="{40F68552-F3C3-664B-A207-144BF9DE3295}" presName="txThree" presStyleLbl="node3" presStyleIdx="0" presStyleCnt="3" custScaleY="312768" custLinFactNeighborX="420" custLinFactNeighborY="-18348">
        <dgm:presLayoutVars>
          <dgm:chPref val="3"/>
        </dgm:presLayoutVars>
      </dgm:prSet>
      <dgm:spPr/>
    </dgm:pt>
    <dgm:pt modelId="{48A97882-45DE-2349-9BB7-4237C2359BEE}" type="pres">
      <dgm:prSet presAssocID="{40F68552-F3C3-664B-A207-144BF9DE3295}" presName="horzThree" presStyleCnt="0"/>
      <dgm:spPr/>
    </dgm:pt>
    <dgm:pt modelId="{1589A6E6-D44C-C44C-B13C-39544472E80B}" type="pres">
      <dgm:prSet presAssocID="{283E3202-E981-1343-8BA8-1B1EA5302E6E}" presName="sibSpaceTwo" presStyleCnt="0"/>
      <dgm:spPr/>
    </dgm:pt>
    <dgm:pt modelId="{AA8FEE0F-DD37-F544-AC2F-54C8E8EB4F12}" type="pres">
      <dgm:prSet presAssocID="{F664AF4F-5247-564C-84A5-F2DC9B4DF7CB}" presName="vertTwo" presStyleCnt="0"/>
      <dgm:spPr/>
    </dgm:pt>
    <dgm:pt modelId="{E68309FB-B144-0344-99EF-FDAE2E9914F3}" type="pres">
      <dgm:prSet presAssocID="{F664AF4F-5247-564C-84A5-F2DC9B4DF7CB}" presName="txTwo" presStyleLbl="node2" presStyleIdx="1" presStyleCnt="3" custScaleY="65380" custLinFactY="-7695" custLinFactNeighborY="-100000">
        <dgm:presLayoutVars>
          <dgm:chPref val="3"/>
        </dgm:presLayoutVars>
      </dgm:prSet>
      <dgm:spPr/>
    </dgm:pt>
    <dgm:pt modelId="{C8B58846-BC22-8044-9357-2B7FAB0E8994}" type="pres">
      <dgm:prSet presAssocID="{F664AF4F-5247-564C-84A5-F2DC9B4DF7CB}" presName="parTransTwo" presStyleCnt="0"/>
      <dgm:spPr/>
    </dgm:pt>
    <dgm:pt modelId="{FA773FC9-0995-B944-9D47-3FA4CDCFE30C}" type="pres">
      <dgm:prSet presAssocID="{F664AF4F-5247-564C-84A5-F2DC9B4DF7CB}" presName="horzTwo" presStyleCnt="0"/>
      <dgm:spPr/>
    </dgm:pt>
    <dgm:pt modelId="{C3DB8362-333B-1845-9962-CBEDB5CF331A}" type="pres">
      <dgm:prSet presAssocID="{C01BB328-19BF-794E-8FF3-83600402C7E2}" presName="vertThree" presStyleCnt="0"/>
      <dgm:spPr/>
    </dgm:pt>
    <dgm:pt modelId="{C96E66B5-ADFD-8343-B580-D6EA27BDE2A9}" type="pres">
      <dgm:prSet presAssocID="{C01BB328-19BF-794E-8FF3-83600402C7E2}" presName="txThree" presStyleLbl="node3" presStyleIdx="1" presStyleCnt="3" custScaleY="312768" custLinFactNeighborX="420" custLinFactNeighborY="-18348">
        <dgm:presLayoutVars>
          <dgm:chPref val="3"/>
        </dgm:presLayoutVars>
      </dgm:prSet>
      <dgm:spPr/>
    </dgm:pt>
    <dgm:pt modelId="{054B2EB0-8C8D-324C-B2DF-CA98458F28A5}" type="pres">
      <dgm:prSet presAssocID="{C01BB328-19BF-794E-8FF3-83600402C7E2}" presName="horzThree" presStyleCnt="0"/>
      <dgm:spPr/>
    </dgm:pt>
    <dgm:pt modelId="{68C85038-9DB3-DF45-9B03-87298A74037A}" type="pres">
      <dgm:prSet presAssocID="{14E7296C-172B-1F47-849E-EB366CB36EA2}" presName="sibSpaceTwo" presStyleCnt="0"/>
      <dgm:spPr/>
    </dgm:pt>
    <dgm:pt modelId="{796F5D78-0C82-D54B-BCB5-FC3970B0009E}" type="pres">
      <dgm:prSet presAssocID="{ACE1E820-56BA-9F47-880D-B8E7681DC16A}" presName="vertTwo" presStyleCnt="0"/>
      <dgm:spPr/>
    </dgm:pt>
    <dgm:pt modelId="{49F0CFB3-A376-8E48-AFEF-8CED2A6E286B}" type="pres">
      <dgm:prSet presAssocID="{ACE1E820-56BA-9F47-880D-B8E7681DC16A}" presName="txTwo" presStyleLbl="node2" presStyleIdx="2" presStyleCnt="3" custScaleY="65380" custLinFactY="-7695" custLinFactNeighborY="-100000">
        <dgm:presLayoutVars>
          <dgm:chPref val="3"/>
        </dgm:presLayoutVars>
      </dgm:prSet>
      <dgm:spPr/>
    </dgm:pt>
    <dgm:pt modelId="{359986A2-CC7B-7D4E-840E-612EE1007B69}" type="pres">
      <dgm:prSet presAssocID="{ACE1E820-56BA-9F47-880D-B8E7681DC16A}" presName="parTransTwo" presStyleCnt="0"/>
      <dgm:spPr/>
    </dgm:pt>
    <dgm:pt modelId="{6EDB6333-25D5-A04C-B7DD-3AC1111E3D8C}" type="pres">
      <dgm:prSet presAssocID="{ACE1E820-56BA-9F47-880D-B8E7681DC16A}" presName="horzTwo" presStyleCnt="0"/>
      <dgm:spPr/>
    </dgm:pt>
    <dgm:pt modelId="{5299F60F-A956-A54D-BA2F-09214D44B340}" type="pres">
      <dgm:prSet presAssocID="{CEE86094-F392-EF47-BA3B-84F9EC240939}" presName="vertThree" presStyleCnt="0"/>
      <dgm:spPr/>
    </dgm:pt>
    <dgm:pt modelId="{111E9CC5-38A6-9E49-8667-F42CF07AE6F6}" type="pres">
      <dgm:prSet presAssocID="{CEE86094-F392-EF47-BA3B-84F9EC240939}" presName="txThree" presStyleLbl="node3" presStyleIdx="2" presStyleCnt="3" custScaleY="312768" custLinFactNeighborX="375" custLinFactNeighborY="-18348">
        <dgm:presLayoutVars>
          <dgm:chPref val="3"/>
        </dgm:presLayoutVars>
      </dgm:prSet>
      <dgm:spPr/>
    </dgm:pt>
    <dgm:pt modelId="{15B0E727-6278-3B49-9E0C-8564D40A09EE}" type="pres">
      <dgm:prSet presAssocID="{CEE86094-F392-EF47-BA3B-84F9EC240939}" presName="horzThree" presStyleCnt="0"/>
      <dgm:spPr/>
    </dgm:pt>
  </dgm:ptLst>
  <dgm:cxnLst>
    <dgm:cxn modelId="{9AB4F312-E912-7B42-B70E-E065BED3EB37}" type="presOf" srcId="{ACE1E820-56BA-9F47-880D-B8E7681DC16A}" destId="{49F0CFB3-A376-8E48-AFEF-8CED2A6E286B}" srcOrd="0" destOrd="0" presId="urn:microsoft.com/office/officeart/2005/8/layout/hierarchy4"/>
    <dgm:cxn modelId="{208BBC13-1978-384D-80FA-45E4A2D4864E}" type="presOf" srcId="{40F68552-F3C3-664B-A207-144BF9DE3295}" destId="{EACDD75F-5E10-5945-9B9A-D2E4781FD205}" srcOrd="0" destOrd="0" presId="urn:microsoft.com/office/officeart/2005/8/layout/hierarchy4"/>
    <dgm:cxn modelId="{DD099A16-3BA3-F84E-B48D-8602A3AA5A2C}" type="presOf" srcId="{F664AF4F-5247-564C-84A5-F2DC9B4DF7CB}" destId="{E68309FB-B144-0344-99EF-FDAE2E9914F3}" srcOrd="0" destOrd="0" presId="urn:microsoft.com/office/officeart/2005/8/layout/hierarchy4"/>
    <dgm:cxn modelId="{27B58D19-8E6D-9C42-878E-E3BC9C62EC53}" srcId="{4AF69098-E7C4-1640-97AF-ADD7A29E390C}" destId="{07217B20-3346-5A42-B9E3-37463E14DD30}" srcOrd="0" destOrd="0" parTransId="{EB79EADC-2570-2244-A896-DFD3600D1FFD}" sibTransId="{283E3202-E981-1343-8BA8-1B1EA5302E6E}"/>
    <dgm:cxn modelId="{B5A78644-18E4-8640-9A68-B62B3DD419AF}" srcId="{F664AF4F-5247-564C-84A5-F2DC9B4DF7CB}" destId="{C01BB328-19BF-794E-8FF3-83600402C7E2}" srcOrd="0" destOrd="0" parTransId="{AC6EB735-61C7-4C49-85F9-74187B2A0B1B}" sibTransId="{FC53EAD6-C4E8-7844-ADF4-29A028ED58AD}"/>
    <dgm:cxn modelId="{C7297E48-B41C-BE4D-AA55-AAA12BB80AAD}" type="presOf" srcId="{C01BB328-19BF-794E-8FF3-83600402C7E2}" destId="{C96E66B5-ADFD-8343-B580-D6EA27BDE2A9}" srcOrd="0" destOrd="0" presId="urn:microsoft.com/office/officeart/2005/8/layout/hierarchy4"/>
    <dgm:cxn modelId="{5628C651-48FB-6348-9DDD-D81D5656FAF7}" srcId="{ACE1E820-56BA-9F47-880D-B8E7681DC16A}" destId="{CEE86094-F392-EF47-BA3B-84F9EC240939}" srcOrd="0" destOrd="0" parTransId="{7E49AB53-75A4-FF45-A991-D381EA475D2D}" sibTransId="{64CADC31-CEC2-F847-91FC-34258FE29E06}"/>
    <dgm:cxn modelId="{599A927D-35DE-D442-B33E-5229FB9811FC}" type="presOf" srcId="{07217B20-3346-5A42-B9E3-37463E14DD30}" destId="{2C208141-0A81-A94E-9B80-B0C823EA8B17}" srcOrd="0" destOrd="0" presId="urn:microsoft.com/office/officeart/2005/8/layout/hierarchy4"/>
    <dgm:cxn modelId="{BF63EE88-3EBC-4640-A29A-73F07B306E1E}" type="presOf" srcId="{4AF69098-E7C4-1640-97AF-ADD7A29E390C}" destId="{EF3BAC7E-0D9D-884E-BBAB-8A0C1CEA5493}" srcOrd="0" destOrd="0" presId="urn:microsoft.com/office/officeart/2005/8/layout/hierarchy4"/>
    <dgm:cxn modelId="{452F3598-47A0-0147-B703-81793EC5B009}" srcId="{4AF69098-E7C4-1640-97AF-ADD7A29E390C}" destId="{ACE1E820-56BA-9F47-880D-B8E7681DC16A}" srcOrd="2" destOrd="0" parTransId="{EC6B60CC-BC85-AA42-9209-AA62A650EF53}" sibTransId="{8ADE72E7-D036-1547-808F-BC67168CDB7B}"/>
    <dgm:cxn modelId="{680D09C0-409C-B142-8EAA-A99CE36064FE}" type="presOf" srcId="{272EC651-954D-FA41-84AA-DB1ABF2D946C}" destId="{BC7B64CD-5A7D-724E-B544-78786F8C52D4}" srcOrd="0" destOrd="0" presId="urn:microsoft.com/office/officeart/2005/8/layout/hierarchy4"/>
    <dgm:cxn modelId="{689024C1-58CC-3A45-B954-D04B52E8B42A}" srcId="{272EC651-954D-FA41-84AA-DB1ABF2D946C}" destId="{4AF69098-E7C4-1640-97AF-ADD7A29E390C}" srcOrd="0" destOrd="0" parTransId="{8A906DF6-4D4E-9D41-B1A4-7CC595F9B4EA}" sibTransId="{066D0FCB-0531-7149-B479-2B53C672D20F}"/>
    <dgm:cxn modelId="{5CBC47CA-9A81-0C47-843C-0BE202F36752}" srcId="{07217B20-3346-5A42-B9E3-37463E14DD30}" destId="{40F68552-F3C3-664B-A207-144BF9DE3295}" srcOrd="0" destOrd="0" parTransId="{93CE45E5-E564-284F-B3EE-FB775676F5E5}" sibTransId="{2793CDD3-FB31-3F45-B1E0-D0D575A13D61}"/>
    <dgm:cxn modelId="{BAB2B2EE-DCAF-2947-8C22-02F85C62CD3B}" type="presOf" srcId="{CEE86094-F392-EF47-BA3B-84F9EC240939}" destId="{111E9CC5-38A6-9E49-8667-F42CF07AE6F6}" srcOrd="0" destOrd="0" presId="urn:microsoft.com/office/officeart/2005/8/layout/hierarchy4"/>
    <dgm:cxn modelId="{B96BA3FF-68E9-AD47-8694-9CA5AE780E87}" srcId="{4AF69098-E7C4-1640-97AF-ADD7A29E390C}" destId="{F664AF4F-5247-564C-84A5-F2DC9B4DF7CB}" srcOrd="1" destOrd="0" parTransId="{BC62753F-1ADA-0B44-8211-D7BD58DE7905}" sibTransId="{14E7296C-172B-1F47-849E-EB366CB36EA2}"/>
    <dgm:cxn modelId="{57C49324-A6BA-234C-A8EF-6761B20327D2}" type="presParOf" srcId="{BC7B64CD-5A7D-724E-B544-78786F8C52D4}" destId="{BD036B33-47BA-8940-A769-E7FC17B094BC}" srcOrd="0" destOrd="0" presId="urn:microsoft.com/office/officeart/2005/8/layout/hierarchy4"/>
    <dgm:cxn modelId="{EF9F9AD2-0589-714F-BDB9-8A90D38892CF}" type="presParOf" srcId="{BD036B33-47BA-8940-A769-E7FC17B094BC}" destId="{EF3BAC7E-0D9D-884E-BBAB-8A0C1CEA5493}" srcOrd="0" destOrd="0" presId="urn:microsoft.com/office/officeart/2005/8/layout/hierarchy4"/>
    <dgm:cxn modelId="{63C4F61C-BCA5-8C4E-8C51-A2B6D8BF28ED}" type="presParOf" srcId="{BD036B33-47BA-8940-A769-E7FC17B094BC}" destId="{BC9EEA9A-13D1-B44F-807A-7484ACE3832F}" srcOrd="1" destOrd="0" presId="urn:microsoft.com/office/officeart/2005/8/layout/hierarchy4"/>
    <dgm:cxn modelId="{ED27515D-9660-A74E-B56D-1EE9FB4F8E90}" type="presParOf" srcId="{BD036B33-47BA-8940-A769-E7FC17B094BC}" destId="{5480197F-62CC-4841-9C64-B8D610609178}" srcOrd="2" destOrd="0" presId="urn:microsoft.com/office/officeart/2005/8/layout/hierarchy4"/>
    <dgm:cxn modelId="{2A921488-3D92-9949-A8EE-C5E58B8037FD}" type="presParOf" srcId="{5480197F-62CC-4841-9C64-B8D610609178}" destId="{EC78F3C2-7666-6449-BBA5-62D2D701CFDA}" srcOrd="0" destOrd="0" presId="urn:microsoft.com/office/officeart/2005/8/layout/hierarchy4"/>
    <dgm:cxn modelId="{E6B720D3-3D4B-D74D-A771-68ECE1BECCD8}" type="presParOf" srcId="{EC78F3C2-7666-6449-BBA5-62D2D701CFDA}" destId="{2C208141-0A81-A94E-9B80-B0C823EA8B17}" srcOrd="0" destOrd="0" presId="urn:microsoft.com/office/officeart/2005/8/layout/hierarchy4"/>
    <dgm:cxn modelId="{515007AD-E4C6-E846-8804-0CEAECB8A606}" type="presParOf" srcId="{EC78F3C2-7666-6449-BBA5-62D2D701CFDA}" destId="{72AEFAEA-D9FD-7449-B1DD-754387996470}" srcOrd="1" destOrd="0" presId="urn:microsoft.com/office/officeart/2005/8/layout/hierarchy4"/>
    <dgm:cxn modelId="{C5D16403-7844-D649-819B-D3814A6EC5BB}" type="presParOf" srcId="{EC78F3C2-7666-6449-BBA5-62D2D701CFDA}" destId="{E29A09DF-9958-C742-9415-AEA52DCEA3C8}" srcOrd="2" destOrd="0" presId="urn:microsoft.com/office/officeart/2005/8/layout/hierarchy4"/>
    <dgm:cxn modelId="{0C031F03-7658-6F41-B686-A255F63815EB}" type="presParOf" srcId="{E29A09DF-9958-C742-9415-AEA52DCEA3C8}" destId="{2A15197E-6F0F-2740-8CAE-8271EA053678}" srcOrd="0" destOrd="0" presId="urn:microsoft.com/office/officeart/2005/8/layout/hierarchy4"/>
    <dgm:cxn modelId="{A0519278-E76E-F741-A273-4D9FA41BCA27}" type="presParOf" srcId="{2A15197E-6F0F-2740-8CAE-8271EA053678}" destId="{EACDD75F-5E10-5945-9B9A-D2E4781FD205}" srcOrd="0" destOrd="0" presId="urn:microsoft.com/office/officeart/2005/8/layout/hierarchy4"/>
    <dgm:cxn modelId="{2B4DA9B6-BFE2-AC4D-8531-2C6DED0DF458}" type="presParOf" srcId="{2A15197E-6F0F-2740-8CAE-8271EA053678}" destId="{48A97882-45DE-2349-9BB7-4237C2359BEE}" srcOrd="1" destOrd="0" presId="urn:microsoft.com/office/officeart/2005/8/layout/hierarchy4"/>
    <dgm:cxn modelId="{D40C08AA-4344-904C-94D8-B9CE96F60EE9}" type="presParOf" srcId="{5480197F-62CC-4841-9C64-B8D610609178}" destId="{1589A6E6-D44C-C44C-B13C-39544472E80B}" srcOrd="1" destOrd="0" presId="urn:microsoft.com/office/officeart/2005/8/layout/hierarchy4"/>
    <dgm:cxn modelId="{5A5D6131-C995-0741-AE75-C8D4EB1A1F02}" type="presParOf" srcId="{5480197F-62CC-4841-9C64-B8D610609178}" destId="{AA8FEE0F-DD37-F544-AC2F-54C8E8EB4F12}" srcOrd="2" destOrd="0" presId="urn:microsoft.com/office/officeart/2005/8/layout/hierarchy4"/>
    <dgm:cxn modelId="{74E85E62-A417-1543-9D69-5E3A20262F25}" type="presParOf" srcId="{AA8FEE0F-DD37-F544-AC2F-54C8E8EB4F12}" destId="{E68309FB-B144-0344-99EF-FDAE2E9914F3}" srcOrd="0" destOrd="0" presId="urn:microsoft.com/office/officeart/2005/8/layout/hierarchy4"/>
    <dgm:cxn modelId="{5BB530CD-7CE6-D849-A457-48637EFA416C}" type="presParOf" srcId="{AA8FEE0F-DD37-F544-AC2F-54C8E8EB4F12}" destId="{C8B58846-BC22-8044-9357-2B7FAB0E8994}" srcOrd="1" destOrd="0" presId="urn:microsoft.com/office/officeart/2005/8/layout/hierarchy4"/>
    <dgm:cxn modelId="{F0249352-CCD9-7D4A-96F2-8ABBBAD28D58}" type="presParOf" srcId="{AA8FEE0F-DD37-F544-AC2F-54C8E8EB4F12}" destId="{FA773FC9-0995-B944-9D47-3FA4CDCFE30C}" srcOrd="2" destOrd="0" presId="urn:microsoft.com/office/officeart/2005/8/layout/hierarchy4"/>
    <dgm:cxn modelId="{E2F40020-0FD1-524F-AA33-F749F534229E}" type="presParOf" srcId="{FA773FC9-0995-B944-9D47-3FA4CDCFE30C}" destId="{C3DB8362-333B-1845-9962-CBEDB5CF331A}" srcOrd="0" destOrd="0" presId="urn:microsoft.com/office/officeart/2005/8/layout/hierarchy4"/>
    <dgm:cxn modelId="{1F46A825-AA9D-D146-B526-293F829BE9AB}" type="presParOf" srcId="{C3DB8362-333B-1845-9962-CBEDB5CF331A}" destId="{C96E66B5-ADFD-8343-B580-D6EA27BDE2A9}" srcOrd="0" destOrd="0" presId="urn:microsoft.com/office/officeart/2005/8/layout/hierarchy4"/>
    <dgm:cxn modelId="{E110F1E4-03B1-5645-85F7-10FA23EFCAE3}" type="presParOf" srcId="{C3DB8362-333B-1845-9962-CBEDB5CF331A}" destId="{054B2EB0-8C8D-324C-B2DF-CA98458F28A5}" srcOrd="1" destOrd="0" presId="urn:microsoft.com/office/officeart/2005/8/layout/hierarchy4"/>
    <dgm:cxn modelId="{A7F02C67-4E46-654B-A05C-336AE4F2C93F}" type="presParOf" srcId="{5480197F-62CC-4841-9C64-B8D610609178}" destId="{68C85038-9DB3-DF45-9B03-87298A74037A}" srcOrd="3" destOrd="0" presId="urn:microsoft.com/office/officeart/2005/8/layout/hierarchy4"/>
    <dgm:cxn modelId="{BECD566D-8B38-3F42-94DE-07FAE521CC6F}" type="presParOf" srcId="{5480197F-62CC-4841-9C64-B8D610609178}" destId="{796F5D78-0C82-D54B-BCB5-FC3970B0009E}" srcOrd="4" destOrd="0" presId="urn:microsoft.com/office/officeart/2005/8/layout/hierarchy4"/>
    <dgm:cxn modelId="{94ACE5E1-0DC0-4843-85D7-3B1E7244459D}" type="presParOf" srcId="{796F5D78-0C82-D54B-BCB5-FC3970B0009E}" destId="{49F0CFB3-A376-8E48-AFEF-8CED2A6E286B}" srcOrd="0" destOrd="0" presId="urn:microsoft.com/office/officeart/2005/8/layout/hierarchy4"/>
    <dgm:cxn modelId="{3F11DF5E-B9D3-EA40-9D0F-CB9648563E1E}" type="presParOf" srcId="{796F5D78-0C82-D54B-BCB5-FC3970B0009E}" destId="{359986A2-CC7B-7D4E-840E-612EE1007B69}" srcOrd="1" destOrd="0" presId="urn:microsoft.com/office/officeart/2005/8/layout/hierarchy4"/>
    <dgm:cxn modelId="{D7E4F724-F3A7-FB47-9476-C868E7AB083A}" type="presParOf" srcId="{796F5D78-0C82-D54B-BCB5-FC3970B0009E}" destId="{6EDB6333-25D5-A04C-B7DD-3AC1111E3D8C}" srcOrd="2" destOrd="0" presId="urn:microsoft.com/office/officeart/2005/8/layout/hierarchy4"/>
    <dgm:cxn modelId="{320A4B56-2BDC-8647-97DC-8165F2661CB7}" type="presParOf" srcId="{6EDB6333-25D5-A04C-B7DD-3AC1111E3D8C}" destId="{5299F60F-A956-A54D-BA2F-09214D44B340}" srcOrd="0" destOrd="0" presId="urn:microsoft.com/office/officeart/2005/8/layout/hierarchy4"/>
    <dgm:cxn modelId="{09C069A9-8278-1842-AC27-F7B16E9FB35A}" type="presParOf" srcId="{5299F60F-A956-A54D-BA2F-09214D44B340}" destId="{111E9CC5-38A6-9E49-8667-F42CF07AE6F6}" srcOrd="0" destOrd="0" presId="urn:microsoft.com/office/officeart/2005/8/layout/hierarchy4"/>
    <dgm:cxn modelId="{8C627718-B425-8D4B-BD8B-11F5F33A7E71}" type="presParOf" srcId="{5299F60F-A956-A54D-BA2F-09214D44B340}" destId="{15B0E727-6278-3B49-9E0C-8564D40A09EE}"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ECC93E-B468-4133-8AE3-F8525B7995F8}" type="doc">
      <dgm:prSet loTypeId="urn:microsoft.com/office/officeart/2005/8/layout/vList5" loCatId="list" qsTypeId="urn:microsoft.com/office/officeart/2005/8/quickstyle/simple1" qsCatId="simple" csTypeId="urn:microsoft.com/office/officeart/2005/8/colors/accent2_1" csCatId="accent2" phldr="1"/>
      <dgm:spPr/>
    </dgm:pt>
    <dgm:pt modelId="{89CA09B4-DB84-4473-AAFF-DE2CACD91590}">
      <dgm:prSet phldrT="[Texto]" custT="1"/>
      <dgm:spPr>
        <a:noFill/>
        <a:ln>
          <a:solidFill>
            <a:srgbClr val="BFAE63"/>
          </a:solidFill>
        </a:ln>
      </dgm:spPr>
      <dgm:t>
        <a:bodyPr/>
        <a:lstStyle/>
        <a:p>
          <a:pPr algn="ctr"/>
          <a:r>
            <a:rPr lang="es-ES" sz="1400" b="1" i="0" dirty="0">
              <a:solidFill>
                <a:srgbClr val="002060"/>
              </a:solidFill>
              <a:latin typeface="Calibri" panose="020F0502020204030204" pitchFamily="34" charset="0"/>
              <a:cs typeface="Calibri" panose="020F0502020204030204" pitchFamily="34" charset="0"/>
            </a:rPr>
            <a:t>La persona titular de cada entidad académica o dependencia universitaria será la persona facultada para conducir el proceso de planeación en su entidad o dependencia, de conformidad con los criterios, normas, procedimientos e instrumentos de planeación establecidos en la Universidad. </a:t>
          </a:r>
        </a:p>
        <a:p>
          <a:pPr algn="ctr"/>
          <a:r>
            <a:rPr lang="es-ES" sz="1400" b="1" i="0" dirty="0">
              <a:solidFill>
                <a:srgbClr val="002060"/>
              </a:solidFill>
              <a:latin typeface="Calibri" panose="020F0502020204030204" pitchFamily="34" charset="0"/>
              <a:cs typeface="Calibri" panose="020F0502020204030204" pitchFamily="34" charset="0"/>
            </a:rPr>
            <a:t>Se auxiliará para ello del órgano de planeación. </a:t>
          </a:r>
          <a:endParaRPr lang="es-MX" sz="1400" b="1" dirty="0">
            <a:solidFill>
              <a:srgbClr val="002060"/>
            </a:solidFill>
            <a:latin typeface="Calibri" panose="020F0502020204030204" pitchFamily="34" charset="0"/>
            <a:cs typeface="Calibri" panose="020F0502020204030204" pitchFamily="34" charset="0"/>
          </a:endParaRPr>
        </a:p>
      </dgm:t>
    </dgm:pt>
    <dgm:pt modelId="{58BBD786-0287-41CC-8159-6FDEEF4F5263}" type="parTrans" cxnId="{334A5389-5D0B-45BB-B959-CB9A739CA488}">
      <dgm:prSet/>
      <dgm:spPr/>
      <dgm:t>
        <a:bodyPr/>
        <a:lstStyle/>
        <a:p>
          <a:endParaRPr lang="es-MX" sz="1400"/>
        </a:p>
      </dgm:t>
    </dgm:pt>
    <dgm:pt modelId="{7E94FCB4-2D65-4424-A618-71FA037A02AE}" type="sibTrans" cxnId="{334A5389-5D0B-45BB-B959-CB9A739CA488}">
      <dgm:prSet/>
      <dgm:spPr/>
      <dgm:t>
        <a:bodyPr/>
        <a:lstStyle/>
        <a:p>
          <a:endParaRPr lang="es-MX" sz="1400"/>
        </a:p>
      </dgm:t>
    </dgm:pt>
    <dgm:pt modelId="{4BFE631B-7B06-4F40-B621-9481B119BF50}" type="pres">
      <dgm:prSet presAssocID="{3FECC93E-B468-4133-8AE3-F8525B7995F8}" presName="Name0" presStyleCnt="0">
        <dgm:presLayoutVars>
          <dgm:dir/>
          <dgm:animLvl val="lvl"/>
          <dgm:resizeHandles val="exact"/>
        </dgm:presLayoutVars>
      </dgm:prSet>
      <dgm:spPr/>
    </dgm:pt>
    <dgm:pt modelId="{89700104-3DFE-483C-88F0-4927B73F77F0}" type="pres">
      <dgm:prSet presAssocID="{89CA09B4-DB84-4473-AAFF-DE2CACD91590}" presName="linNode" presStyleCnt="0"/>
      <dgm:spPr/>
    </dgm:pt>
    <dgm:pt modelId="{0C019E68-0676-43CA-A084-2A462FD22603}" type="pres">
      <dgm:prSet presAssocID="{89CA09B4-DB84-4473-AAFF-DE2CACD91590}" presName="parentText" presStyleLbl="node1" presStyleIdx="0" presStyleCnt="1" custScaleX="247795" custScaleY="100098">
        <dgm:presLayoutVars>
          <dgm:chMax val="1"/>
          <dgm:bulletEnabled val="1"/>
        </dgm:presLayoutVars>
      </dgm:prSet>
      <dgm:spPr/>
    </dgm:pt>
  </dgm:ptLst>
  <dgm:cxnLst>
    <dgm:cxn modelId="{75A3FD17-F2F9-410B-9C2C-459864DEC72E}" type="presOf" srcId="{3FECC93E-B468-4133-8AE3-F8525B7995F8}" destId="{4BFE631B-7B06-4F40-B621-9481B119BF50}" srcOrd="0" destOrd="0" presId="urn:microsoft.com/office/officeart/2005/8/layout/vList5"/>
    <dgm:cxn modelId="{334A5389-5D0B-45BB-B959-CB9A739CA488}" srcId="{3FECC93E-B468-4133-8AE3-F8525B7995F8}" destId="{89CA09B4-DB84-4473-AAFF-DE2CACD91590}" srcOrd="0" destOrd="0" parTransId="{58BBD786-0287-41CC-8159-6FDEEF4F5263}" sibTransId="{7E94FCB4-2D65-4424-A618-71FA037A02AE}"/>
    <dgm:cxn modelId="{88F027DB-13CF-4D78-A7FD-7FF0B7BD92BE}" type="presOf" srcId="{89CA09B4-DB84-4473-AAFF-DE2CACD91590}" destId="{0C019E68-0676-43CA-A084-2A462FD22603}" srcOrd="0" destOrd="0" presId="urn:microsoft.com/office/officeart/2005/8/layout/vList5"/>
    <dgm:cxn modelId="{887E5C54-FAA6-4879-9515-1E62100EB97C}" type="presParOf" srcId="{4BFE631B-7B06-4F40-B621-9481B119BF50}" destId="{89700104-3DFE-483C-88F0-4927B73F77F0}" srcOrd="0" destOrd="0" presId="urn:microsoft.com/office/officeart/2005/8/layout/vList5"/>
    <dgm:cxn modelId="{520B7F1E-AB90-463F-849C-61ED574CDCC4}" type="presParOf" srcId="{89700104-3DFE-483C-88F0-4927B73F77F0}" destId="{0C019E68-0676-43CA-A084-2A462FD22603}"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47FC9D-8795-4FA3-989C-D91390A6A06B}" type="doc">
      <dgm:prSet loTypeId="urn:microsoft.com/office/officeart/2005/8/layout/hierarchy4" loCatId="list" qsTypeId="urn:microsoft.com/office/officeart/2005/8/quickstyle/simple1" qsCatId="simple" csTypeId="urn:microsoft.com/office/officeart/2005/8/colors/accent2_1" csCatId="accent2" phldr="1"/>
      <dgm:spPr/>
      <dgm:t>
        <a:bodyPr/>
        <a:lstStyle/>
        <a:p>
          <a:endParaRPr lang="es-MX"/>
        </a:p>
      </dgm:t>
    </dgm:pt>
    <dgm:pt modelId="{4DA662B6-EF95-48B1-B687-461CB976828B}">
      <dgm:prSet phldrT="[Texto]" custT="1"/>
      <dgm:spPr>
        <a:noFill/>
        <a:ln>
          <a:solidFill>
            <a:srgbClr val="BFAE63"/>
          </a:solidFill>
        </a:ln>
      </dgm:spPr>
      <dgm:t>
        <a:bodyPr/>
        <a:lstStyle/>
        <a:p>
          <a:pPr marL="0" lvl="0" algn="ctr" defTabSz="622300">
            <a:lnSpc>
              <a:spcPct val="90000"/>
            </a:lnSpc>
            <a:spcBef>
              <a:spcPct val="0"/>
            </a:spcBef>
            <a:spcAft>
              <a:spcPct val="35000"/>
            </a:spcAft>
            <a:buNone/>
          </a:pPr>
          <a:endParaRPr lang="es-ES_tradnl" sz="1400" b="1" kern="1200" cap="none" dirty="0">
            <a:solidFill>
              <a:srgbClr val="002060"/>
            </a:solidFill>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r>
            <a:rPr lang="es-ES_tradnl"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Se refiere al cumplimiento de las metas y el logro de los objetivos trazados en el Plan de Desarrollo de la entidad y su convergencia con el Plan de Desarrollo Institucional de la UNAM. </a:t>
          </a:r>
        </a:p>
        <a:p>
          <a:pPr marL="0" lvl="0" algn="ctr" defTabSz="622300">
            <a:lnSpc>
              <a:spcPct val="90000"/>
            </a:lnSpc>
            <a:spcBef>
              <a:spcPct val="0"/>
            </a:spcBef>
            <a:spcAft>
              <a:spcPct val="35000"/>
            </a:spcAft>
            <a:buNone/>
          </a:pPr>
          <a:endParaRPr lang="es-MX" sz="1400" b="1" kern="1200" dirty="0">
            <a:solidFill>
              <a:srgbClr val="002060"/>
            </a:solidFill>
            <a:latin typeface="Calibri" panose="020F0502020204030204" pitchFamily="34" charset="0"/>
            <a:cs typeface="Calibri" panose="020F0502020204030204" pitchFamily="34" charset="0"/>
          </a:endParaRPr>
        </a:p>
      </dgm:t>
    </dgm:pt>
    <dgm:pt modelId="{7FD43C05-1CCB-49EC-B54F-A4EE55A51984}" type="parTrans" cxnId="{D5424BB5-AB6E-4F91-846A-3BC8DD9AB80A}">
      <dgm:prSet/>
      <dgm:spPr/>
      <dgm:t>
        <a:bodyPr/>
        <a:lstStyle/>
        <a:p>
          <a:endParaRPr lang="es-MX" sz="2000" b="1">
            <a:latin typeface="Calibri" panose="020F0502020204030204" pitchFamily="34" charset="0"/>
            <a:cs typeface="Calibri" panose="020F0502020204030204" pitchFamily="34" charset="0"/>
          </a:endParaRPr>
        </a:p>
      </dgm:t>
    </dgm:pt>
    <dgm:pt modelId="{D7F99982-EDCE-4E17-8491-0E43491D0C05}" type="sibTrans" cxnId="{D5424BB5-AB6E-4F91-846A-3BC8DD9AB80A}">
      <dgm:prSet/>
      <dgm:spPr/>
      <dgm:t>
        <a:bodyPr/>
        <a:lstStyle/>
        <a:p>
          <a:endParaRPr lang="es-MX" sz="2000" b="1">
            <a:latin typeface="Calibri" panose="020F0502020204030204" pitchFamily="34" charset="0"/>
            <a:cs typeface="Calibri" panose="020F0502020204030204" pitchFamily="34" charset="0"/>
          </a:endParaRPr>
        </a:p>
      </dgm:t>
    </dgm:pt>
    <dgm:pt modelId="{1694B405-F59E-49C7-998D-9A930289FE20}">
      <dgm:prSet phldrT="[Texto]" custT="1"/>
      <dgm:spPr>
        <a:noFill/>
        <a:ln>
          <a:solidFill>
            <a:srgbClr val="BFAE63"/>
          </a:solidFill>
        </a:ln>
      </dgm:spPr>
      <dgm:t>
        <a:bodyPr/>
        <a:lstStyle/>
        <a:p>
          <a:pPr>
            <a:buClrTx/>
          </a:pPr>
          <a:r>
            <a:rPr lang="es-ES_tradnl"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Fortalecer las líneas de trabajo trazadas. </a:t>
          </a:r>
          <a:endParaRPr lang="es-MX"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endParaRPr>
        </a:p>
      </dgm:t>
    </dgm:pt>
    <dgm:pt modelId="{6E22D2AC-A462-4A4F-84EF-892F18B25AC2}" type="parTrans" cxnId="{E4BAAD40-7B7A-4D09-8B75-FD3A16349CDC}">
      <dgm:prSet/>
      <dgm:spPr/>
      <dgm:t>
        <a:bodyPr/>
        <a:lstStyle/>
        <a:p>
          <a:endParaRPr lang="es-MX" sz="2000" b="1">
            <a:latin typeface="Calibri" panose="020F0502020204030204" pitchFamily="34" charset="0"/>
            <a:cs typeface="Calibri" panose="020F0502020204030204" pitchFamily="34" charset="0"/>
          </a:endParaRPr>
        </a:p>
      </dgm:t>
    </dgm:pt>
    <dgm:pt modelId="{41D798EC-2F7B-47A3-85E0-244D9EAD15A7}" type="sibTrans" cxnId="{E4BAAD40-7B7A-4D09-8B75-FD3A16349CDC}">
      <dgm:prSet/>
      <dgm:spPr/>
      <dgm:t>
        <a:bodyPr/>
        <a:lstStyle/>
        <a:p>
          <a:endParaRPr lang="es-MX" sz="2000" b="1">
            <a:latin typeface="Calibri" panose="020F0502020204030204" pitchFamily="34" charset="0"/>
            <a:cs typeface="Calibri" panose="020F0502020204030204" pitchFamily="34" charset="0"/>
          </a:endParaRPr>
        </a:p>
      </dgm:t>
    </dgm:pt>
    <dgm:pt modelId="{8FE40615-637C-43E6-BB72-B455FCA678E0}">
      <dgm:prSet phldrT="[Texto]" custT="1"/>
      <dgm:spPr>
        <a:noFill/>
        <a:ln>
          <a:solidFill>
            <a:srgbClr val="BFAE63"/>
          </a:solidFill>
        </a:ln>
      </dgm:spPr>
      <dgm:t>
        <a:bodyPr/>
        <a:lstStyle/>
        <a:p>
          <a:pPr marL="0" lvl="0" indent="0" algn="ctr" defTabSz="622300">
            <a:lnSpc>
              <a:spcPct val="90000"/>
            </a:lnSpc>
            <a:spcBef>
              <a:spcPct val="0"/>
            </a:spcBef>
            <a:spcAft>
              <a:spcPct val="35000"/>
            </a:spcAft>
            <a:buClrTx/>
            <a:buNone/>
          </a:pPr>
          <a:r>
            <a:rPr lang="es-ES_tradnl"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Corregir o descartar </a:t>
          </a:r>
          <a:br>
            <a:rPr lang="es-ES_tradnl"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br>
          <a:r>
            <a:rPr lang="es-ES_tradnl"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algunas otras.</a:t>
          </a:r>
          <a:endParaRPr lang="es-MX"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endParaRPr>
        </a:p>
      </dgm:t>
    </dgm:pt>
    <dgm:pt modelId="{9AE54AB8-A4D9-43CA-800D-9D77DA8969EF}" type="parTrans" cxnId="{45C927C8-06C8-4879-B351-1AF8AAF2CBD8}">
      <dgm:prSet/>
      <dgm:spPr/>
      <dgm:t>
        <a:bodyPr/>
        <a:lstStyle/>
        <a:p>
          <a:endParaRPr lang="es-MX" sz="2000" b="1">
            <a:latin typeface="Calibri" panose="020F0502020204030204" pitchFamily="34" charset="0"/>
            <a:cs typeface="Calibri" panose="020F0502020204030204" pitchFamily="34" charset="0"/>
          </a:endParaRPr>
        </a:p>
      </dgm:t>
    </dgm:pt>
    <dgm:pt modelId="{8D112BFC-27A9-4E8C-A938-66C13C78897C}" type="sibTrans" cxnId="{45C927C8-06C8-4879-B351-1AF8AAF2CBD8}">
      <dgm:prSet/>
      <dgm:spPr/>
      <dgm:t>
        <a:bodyPr/>
        <a:lstStyle/>
        <a:p>
          <a:endParaRPr lang="es-MX" sz="2000" b="1">
            <a:latin typeface="Calibri" panose="020F0502020204030204" pitchFamily="34" charset="0"/>
            <a:cs typeface="Calibri" panose="020F0502020204030204" pitchFamily="34" charset="0"/>
          </a:endParaRPr>
        </a:p>
      </dgm:t>
    </dgm:pt>
    <dgm:pt modelId="{6D677607-F722-4180-80B0-FBC5F0AB7A61}">
      <dgm:prSet phldrT="[Texto]" custT="1"/>
      <dgm:spPr>
        <a:noFill/>
        <a:ln>
          <a:solidFill>
            <a:srgbClr val="BFAE63"/>
          </a:solidFill>
        </a:ln>
      </dgm:spPr>
      <dgm:t>
        <a:bodyPr/>
        <a:lstStyle/>
        <a:p>
          <a:pPr>
            <a:buNone/>
          </a:pPr>
          <a:r>
            <a:rPr lang="es-ES_tradnl" sz="14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El Informe Anual permite a la dirección de cada entidad académica realizar </a:t>
          </a:r>
          <a:br>
            <a:rPr lang="es-ES_tradnl" sz="14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br>
          <a:r>
            <a:rPr lang="es-ES_tradnl" sz="14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un ejercicio crítico de autoevaluación para: </a:t>
          </a:r>
          <a:endParaRPr lang="es-MX" sz="14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gm:t>
    </dgm:pt>
    <dgm:pt modelId="{C4E2A633-78B9-45DB-AF75-FCE308BFD1F9}" type="parTrans" cxnId="{4E380E98-0DB7-4151-AFBB-2BDA3F13DADC}">
      <dgm:prSet/>
      <dgm:spPr/>
      <dgm:t>
        <a:bodyPr/>
        <a:lstStyle/>
        <a:p>
          <a:endParaRPr lang="es-MX" sz="2000" b="1">
            <a:latin typeface="Calibri" panose="020F0502020204030204" pitchFamily="34" charset="0"/>
            <a:cs typeface="Calibri" panose="020F0502020204030204" pitchFamily="34" charset="0"/>
          </a:endParaRPr>
        </a:p>
      </dgm:t>
    </dgm:pt>
    <dgm:pt modelId="{03934C4A-7F04-42C6-B536-0CC51DF6BDCA}" type="sibTrans" cxnId="{4E380E98-0DB7-4151-AFBB-2BDA3F13DADC}">
      <dgm:prSet/>
      <dgm:spPr/>
      <dgm:t>
        <a:bodyPr/>
        <a:lstStyle/>
        <a:p>
          <a:endParaRPr lang="es-MX" sz="2000" b="1">
            <a:latin typeface="Calibri" panose="020F0502020204030204" pitchFamily="34" charset="0"/>
            <a:cs typeface="Calibri" panose="020F0502020204030204" pitchFamily="34" charset="0"/>
          </a:endParaRPr>
        </a:p>
      </dgm:t>
    </dgm:pt>
    <dgm:pt modelId="{F9DBDEC6-9F7A-431C-A27A-D13ADC95084B}">
      <dgm:prSet custT="1"/>
      <dgm:spPr>
        <a:noFill/>
        <a:ln>
          <a:solidFill>
            <a:srgbClr val="BFAE63"/>
          </a:solidFill>
        </a:ln>
      </dgm:spPr>
      <dgm:t>
        <a:bodyPr/>
        <a:lstStyle/>
        <a:p>
          <a:pPr marL="0" lvl="0" indent="0" algn="ctr" defTabSz="622300">
            <a:lnSpc>
              <a:spcPct val="90000"/>
            </a:lnSpc>
            <a:spcBef>
              <a:spcPct val="0"/>
            </a:spcBef>
            <a:spcAft>
              <a:spcPct val="35000"/>
            </a:spcAft>
            <a:buClrTx/>
            <a:buNone/>
          </a:pPr>
          <a:r>
            <a:rPr lang="es-ES_tradnl"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Incorporar otras nuevas.</a:t>
          </a:r>
        </a:p>
      </dgm:t>
    </dgm:pt>
    <dgm:pt modelId="{7E4F93B9-9510-4DCA-B6DC-F9AE91889773}" type="parTrans" cxnId="{7020B6E2-9406-47D7-BDF0-66ED3D8AF698}">
      <dgm:prSet/>
      <dgm:spPr/>
      <dgm:t>
        <a:bodyPr/>
        <a:lstStyle/>
        <a:p>
          <a:endParaRPr lang="es-MX" sz="2000" b="1">
            <a:latin typeface="Calibri" panose="020F0502020204030204" pitchFamily="34" charset="0"/>
            <a:cs typeface="Calibri" panose="020F0502020204030204" pitchFamily="34" charset="0"/>
          </a:endParaRPr>
        </a:p>
      </dgm:t>
    </dgm:pt>
    <dgm:pt modelId="{93660C3F-172F-4B5B-ABE2-C0FDA86B9E82}" type="sibTrans" cxnId="{7020B6E2-9406-47D7-BDF0-66ED3D8AF698}">
      <dgm:prSet/>
      <dgm:spPr/>
      <dgm:t>
        <a:bodyPr/>
        <a:lstStyle/>
        <a:p>
          <a:endParaRPr lang="es-MX" sz="2000" b="1">
            <a:latin typeface="Calibri" panose="020F0502020204030204" pitchFamily="34" charset="0"/>
            <a:cs typeface="Calibri" panose="020F0502020204030204" pitchFamily="34" charset="0"/>
          </a:endParaRPr>
        </a:p>
      </dgm:t>
    </dgm:pt>
    <dgm:pt modelId="{176CFA37-6538-4653-AE86-6ECDD45291D8}">
      <dgm:prSet phldrT="[Texto]" custT="1"/>
      <dgm:spPr>
        <a:noFill/>
        <a:ln>
          <a:solidFill>
            <a:srgbClr val="BFAE63"/>
          </a:solidFill>
        </a:ln>
      </dgm:spPr>
      <dgm:t>
        <a:bodyPr/>
        <a:lstStyle/>
        <a:p>
          <a:pPr marL="0" lvl="0" indent="0" algn="ctr" defTabSz="622300">
            <a:lnSpc>
              <a:spcPct val="90000"/>
            </a:lnSpc>
            <a:spcBef>
              <a:spcPct val="0"/>
            </a:spcBef>
            <a:spcAft>
              <a:spcPct val="35000"/>
            </a:spcAft>
            <a:buClrTx/>
            <a:buNone/>
          </a:pPr>
          <a:r>
            <a:rPr lang="es-ES_tradnl"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Todo ello con la condición de informar y  sustentar las modificaciones planteadas. </a:t>
          </a:r>
          <a:endParaRPr lang="es-MX"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endParaRPr>
        </a:p>
      </dgm:t>
    </dgm:pt>
    <dgm:pt modelId="{64512EC2-0DFD-4E09-BB5C-FEAB7B7A0697}" type="sibTrans" cxnId="{07DF27F4-0828-456E-B7AF-BB17BB406140}">
      <dgm:prSet/>
      <dgm:spPr/>
      <dgm:t>
        <a:bodyPr/>
        <a:lstStyle/>
        <a:p>
          <a:endParaRPr lang="es-MX" sz="2000" b="1">
            <a:latin typeface="Calibri" panose="020F0502020204030204" pitchFamily="34" charset="0"/>
            <a:cs typeface="Calibri" panose="020F0502020204030204" pitchFamily="34" charset="0"/>
          </a:endParaRPr>
        </a:p>
      </dgm:t>
    </dgm:pt>
    <dgm:pt modelId="{5DACA80A-4C10-4287-8A23-34E707C24721}" type="parTrans" cxnId="{07DF27F4-0828-456E-B7AF-BB17BB406140}">
      <dgm:prSet/>
      <dgm:spPr/>
      <dgm:t>
        <a:bodyPr/>
        <a:lstStyle/>
        <a:p>
          <a:endParaRPr lang="es-MX" sz="2000" b="1">
            <a:latin typeface="Calibri" panose="020F0502020204030204" pitchFamily="34" charset="0"/>
            <a:cs typeface="Calibri" panose="020F0502020204030204" pitchFamily="34" charset="0"/>
          </a:endParaRPr>
        </a:p>
      </dgm:t>
    </dgm:pt>
    <dgm:pt modelId="{011D460A-3A85-48B6-9C8E-DFB4F67DF407}" type="pres">
      <dgm:prSet presAssocID="{A447FC9D-8795-4FA3-989C-D91390A6A06B}" presName="Name0" presStyleCnt="0">
        <dgm:presLayoutVars>
          <dgm:chPref val="1"/>
          <dgm:dir/>
          <dgm:animOne val="branch"/>
          <dgm:animLvl val="lvl"/>
          <dgm:resizeHandles/>
        </dgm:presLayoutVars>
      </dgm:prSet>
      <dgm:spPr/>
    </dgm:pt>
    <dgm:pt modelId="{790A21A7-5E61-4A47-A1FF-DF4442C274AB}" type="pres">
      <dgm:prSet presAssocID="{4DA662B6-EF95-48B1-B687-461CB976828B}" presName="vertOne" presStyleCnt="0"/>
      <dgm:spPr/>
    </dgm:pt>
    <dgm:pt modelId="{DE3BA0F9-C757-4366-845E-3385D138D2A4}" type="pres">
      <dgm:prSet presAssocID="{4DA662B6-EF95-48B1-B687-461CB976828B}" presName="txOne" presStyleLbl="node0" presStyleIdx="0" presStyleCnt="1">
        <dgm:presLayoutVars>
          <dgm:chPref val="3"/>
        </dgm:presLayoutVars>
      </dgm:prSet>
      <dgm:spPr/>
    </dgm:pt>
    <dgm:pt modelId="{EBD7F1D4-AD0D-4E83-BC29-6220003BB48F}" type="pres">
      <dgm:prSet presAssocID="{4DA662B6-EF95-48B1-B687-461CB976828B}" presName="parTransOne" presStyleCnt="0"/>
      <dgm:spPr/>
    </dgm:pt>
    <dgm:pt modelId="{CD99AD51-87F1-44BC-9D6D-D73C1F7D3107}" type="pres">
      <dgm:prSet presAssocID="{4DA662B6-EF95-48B1-B687-461CB976828B}" presName="horzOne" presStyleCnt="0"/>
      <dgm:spPr/>
    </dgm:pt>
    <dgm:pt modelId="{149773FF-97F2-47EA-960C-9DCEDAA9FCF1}" type="pres">
      <dgm:prSet presAssocID="{176CFA37-6538-4653-AE86-6ECDD45291D8}" presName="vertTwo" presStyleCnt="0"/>
      <dgm:spPr/>
    </dgm:pt>
    <dgm:pt modelId="{71038363-2FAE-4132-A083-63044EE53198}" type="pres">
      <dgm:prSet presAssocID="{176CFA37-6538-4653-AE86-6ECDD45291D8}" presName="txTwo" presStyleLbl="node2" presStyleIdx="0" presStyleCnt="2" custScaleY="213306" custLinFactX="117362" custLinFactNeighborX="200000" custLinFactNeighborY="272">
        <dgm:presLayoutVars>
          <dgm:chPref val="3"/>
        </dgm:presLayoutVars>
      </dgm:prSet>
      <dgm:spPr/>
    </dgm:pt>
    <dgm:pt modelId="{F3AEA3EC-24B1-46F1-B580-C18CEFC7F600}" type="pres">
      <dgm:prSet presAssocID="{176CFA37-6538-4653-AE86-6ECDD45291D8}" presName="horzTwo" presStyleCnt="0"/>
      <dgm:spPr/>
    </dgm:pt>
    <dgm:pt modelId="{711A0765-997A-48D7-91F2-E2A9BFB9FD93}" type="pres">
      <dgm:prSet presAssocID="{64512EC2-0DFD-4E09-BB5C-FEAB7B7A0697}" presName="sibSpaceTwo" presStyleCnt="0"/>
      <dgm:spPr/>
    </dgm:pt>
    <dgm:pt modelId="{0381F063-9F1E-4F87-8FDB-B6759C92B8D2}" type="pres">
      <dgm:prSet presAssocID="{6D677607-F722-4180-80B0-FBC5F0AB7A61}" presName="vertTwo" presStyleCnt="0"/>
      <dgm:spPr/>
    </dgm:pt>
    <dgm:pt modelId="{A0BCEF3D-8CB6-4662-9E23-8278E46E496A}" type="pres">
      <dgm:prSet presAssocID="{6D677607-F722-4180-80B0-FBC5F0AB7A61}" presName="txTwo" presStyleLbl="node2" presStyleIdx="1" presStyleCnt="2" custLinFactNeighborX="-35331" custLinFactNeighborY="5514">
        <dgm:presLayoutVars>
          <dgm:chPref val="3"/>
        </dgm:presLayoutVars>
      </dgm:prSet>
      <dgm:spPr/>
    </dgm:pt>
    <dgm:pt modelId="{8887A464-AF36-4C28-A46D-64A29E6A26BA}" type="pres">
      <dgm:prSet presAssocID="{6D677607-F722-4180-80B0-FBC5F0AB7A61}" presName="parTransTwo" presStyleCnt="0"/>
      <dgm:spPr/>
    </dgm:pt>
    <dgm:pt modelId="{ED1725A4-DB1C-4450-AB05-67C1F5698D15}" type="pres">
      <dgm:prSet presAssocID="{6D677607-F722-4180-80B0-FBC5F0AB7A61}" presName="horzTwo" presStyleCnt="0"/>
      <dgm:spPr/>
    </dgm:pt>
    <dgm:pt modelId="{FCEF2C6D-7262-4BBC-BDC7-4836132ECD7B}" type="pres">
      <dgm:prSet presAssocID="{1694B405-F59E-49C7-998D-9A930289FE20}" presName="vertThree" presStyleCnt="0"/>
      <dgm:spPr/>
    </dgm:pt>
    <dgm:pt modelId="{4ED08EDD-B0B1-46BD-9C93-F1BF27C723E3}" type="pres">
      <dgm:prSet presAssocID="{1694B405-F59E-49C7-998D-9A930289FE20}" presName="txThree" presStyleLbl="node3" presStyleIdx="0" presStyleCnt="3" custLinFactX="-8962" custLinFactNeighborX="-100000" custLinFactNeighborY="221">
        <dgm:presLayoutVars>
          <dgm:chPref val="3"/>
        </dgm:presLayoutVars>
      </dgm:prSet>
      <dgm:spPr/>
    </dgm:pt>
    <dgm:pt modelId="{89320FAA-3ADC-4896-929F-457F704AF4D3}" type="pres">
      <dgm:prSet presAssocID="{1694B405-F59E-49C7-998D-9A930289FE20}" presName="horzThree" presStyleCnt="0"/>
      <dgm:spPr/>
    </dgm:pt>
    <dgm:pt modelId="{922FEEAF-3EEF-4403-AB2C-A35AFDB526E9}" type="pres">
      <dgm:prSet presAssocID="{41D798EC-2F7B-47A3-85E0-244D9EAD15A7}" presName="sibSpaceThree" presStyleCnt="0"/>
      <dgm:spPr/>
    </dgm:pt>
    <dgm:pt modelId="{11E8B471-BB52-4CB8-A597-D52F87FB0969}" type="pres">
      <dgm:prSet presAssocID="{F9DBDEC6-9F7A-431C-A27A-D13ADC95084B}" presName="vertThree" presStyleCnt="0"/>
      <dgm:spPr/>
    </dgm:pt>
    <dgm:pt modelId="{C7935EBA-3DEC-4722-A596-FFC2F5C0AE8E}" type="pres">
      <dgm:prSet presAssocID="{F9DBDEC6-9F7A-431C-A27A-D13ADC95084B}" presName="txThree" presStyleLbl="node3" presStyleIdx="1" presStyleCnt="3" custLinFactX="-8538" custLinFactNeighborX="-100000" custLinFactNeighborY="221">
        <dgm:presLayoutVars>
          <dgm:chPref val="3"/>
        </dgm:presLayoutVars>
      </dgm:prSet>
      <dgm:spPr/>
    </dgm:pt>
    <dgm:pt modelId="{5A0A6299-5388-48A8-9514-5AAF228D0F9D}" type="pres">
      <dgm:prSet presAssocID="{F9DBDEC6-9F7A-431C-A27A-D13ADC95084B}" presName="horzThree" presStyleCnt="0"/>
      <dgm:spPr/>
    </dgm:pt>
    <dgm:pt modelId="{DCA48506-8296-44E5-9B81-73C6666A19D9}" type="pres">
      <dgm:prSet presAssocID="{93660C3F-172F-4B5B-ABE2-C0FDA86B9E82}" presName="sibSpaceThree" presStyleCnt="0"/>
      <dgm:spPr/>
    </dgm:pt>
    <dgm:pt modelId="{F63786D4-5DF4-492A-A323-FE02EBBEAB78}" type="pres">
      <dgm:prSet presAssocID="{8FE40615-637C-43E6-BB72-B455FCA678E0}" presName="vertThree" presStyleCnt="0"/>
      <dgm:spPr/>
    </dgm:pt>
    <dgm:pt modelId="{24E1814E-B659-4DE2-884C-9A4218A52855}" type="pres">
      <dgm:prSet presAssocID="{8FE40615-637C-43E6-BB72-B455FCA678E0}" presName="txThree" presStyleLbl="node3" presStyleIdx="2" presStyleCnt="3" custLinFactX="-8400" custLinFactNeighborX="-100000" custLinFactNeighborY="221">
        <dgm:presLayoutVars>
          <dgm:chPref val="3"/>
        </dgm:presLayoutVars>
      </dgm:prSet>
      <dgm:spPr/>
    </dgm:pt>
    <dgm:pt modelId="{04B7C2E6-4EE2-4806-AEBD-F060CFA661DE}" type="pres">
      <dgm:prSet presAssocID="{8FE40615-637C-43E6-BB72-B455FCA678E0}" presName="horzThree" presStyleCnt="0"/>
      <dgm:spPr/>
    </dgm:pt>
  </dgm:ptLst>
  <dgm:cxnLst>
    <dgm:cxn modelId="{01FE2930-CDAC-4C44-A232-1C4A8D46B90A}" type="presOf" srcId="{A447FC9D-8795-4FA3-989C-D91390A6A06B}" destId="{011D460A-3A85-48B6-9C8E-DFB4F67DF407}" srcOrd="0" destOrd="0" presId="urn:microsoft.com/office/officeart/2005/8/layout/hierarchy4"/>
    <dgm:cxn modelId="{D3840C33-857E-4EE6-B25C-83820EF80777}" type="presOf" srcId="{8FE40615-637C-43E6-BB72-B455FCA678E0}" destId="{24E1814E-B659-4DE2-884C-9A4218A52855}" srcOrd="0" destOrd="0" presId="urn:microsoft.com/office/officeart/2005/8/layout/hierarchy4"/>
    <dgm:cxn modelId="{E4BAAD40-7B7A-4D09-8B75-FD3A16349CDC}" srcId="{6D677607-F722-4180-80B0-FBC5F0AB7A61}" destId="{1694B405-F59E-49C7-998D-9A930289FE20}" srcOrd="0" destOrd="0" parTransId="{6E22D2AC-A462-4A4F-84EF-892F18B25AC2}" sibTransId="{41D798EC-2F7B-47A3-85E0-244D9EAD15A7}"/>
    <dgm:cxn modelId="{AF04D872-1BAB-42D0-B5D4-9CE9E6060B5A}" type="presOf" srcId="{1694B405-F59E-49C7-998D-9A930289FE20}" destId="{4ED08EDD-B0B1-46BD-9C93-F1BF27C723E3}" srcOrd="0" destOrd="0" presId="urn:microsoft.com/office/officeart/2005/8/layout/hierarchy4"/>
    <dgm:cxn modelId="{6E16FD7E-F352-4A8A-9CA2-854EDC39F312}" type="presOf" srcId="{176CFA37-6538-4653-AE86-6ECDD45291D8}" destId="{71038363-2FAE-4132-A083-63044EE53198}" srcOrd="0" destOrd="0" presId="urn:microsoft.com/office/officeart/2005/8/layout/hierarchy4"/>
    <dgm:cxn modelId="{FA3AE482-30EB-4860-861E-D24AFF103C3A}" type="presOf" srcId="{F9DBDEC6-9F7A-431C-A27A-D13ADC95084B}" destId="{C7935EBA-3DEC-4722-A596-FFC2F5C0AE8E}" srcOrd="0" destOrd="0" presId="urn:microsoft.com/office/officeart/2005/8/layout/hierarchy4"/>
    <dgm:cxn modelId="{3A45BC83-B252-4E85-8C64-E28C5D55C780}" type="presOf" srcId="{6D677607-F722-4180-80B0-FBC5F0AB7A61}" destId="{A0BCEF3D-8CB6-4662-9E23-8278E46E496A}" srcOrd="0" destOrd="0" presId="urn:microsoft.com/office/officeart/2005/8/layout/hierarchy4"/>
    <dgm:cxn modelId="{4E380E98-0DB7-4151-AFBB-2BDA3F13DADC}" srcId="{4DA662B6-EF95-48B1-B687-461CB976828B}" destId="{6D677607-F722-4180-80B0-FBC5F0AB7A61}" srcOrd="1" destOrd="0" parTransId="{C4E2A633-78B9-45DB-AF75-FCE308BFD1F9}" sibTransId="{03934C4A-7F04-42C6-B536-0CC51DF6BDCA}"/>
    <dgm:cxn modelId="{D5424BB5-AB6E-4F91-846A-3BC8DD9AB80A}" srcId="{A447FC9D-8795-4FA3-989C-D91390A6A06B}" destId="{4DA662B6-EF95-48B1-B687-461CB976828B}" srcOrd="0" destOrd="0" parTransId="{7FD43C05-1CCB-49EC-B54F-A4EE55A51984}" sibTransId="{D7F99982-EDCE-4E17-8491-0E43491D0C05}"/>
    <dgm:cxn modelId="{AF4925C1-2CBD-450D-8A53-E386B312480A}" type="presOf" srcId="{4DA662B6-EF95-48B1-B687-461CB976828B}" destId="{DE3BA0F9-C757-4366-845E-3385D138D2A4}" srcOrd="0" destOrd="0" presId="urn:microsoft.com/office/officeart/2005/8/layout/hierarchy4"/>
    <dgm:cxn modelId="{45C927C8-06C8-4879-B351-1AF8AAF2CBD8}" srcId="{6D677607-F722-4180-80B0-FBC5F0AB7A61}" destId="{8FE40615-637C-43E6-BB72-B455FCA678E0}" srcOrd="2" destOrd="0" parTransId="{9AE54AB8-A4D9-43CA-800D-9D77DA8969EF}" sibTransId="{8D112BFC-27A9-4E8C-A938-66C13C78897C}"/>
    <dgm:cxn modelId="{7020B6E2-9406-47D7-BDF0-66ED3D8AF698}" srcId="{6D677607-F722-4180-80B0-FBC5F0AB7A61}" destId="{F9DBDEC6-9F7A-431C-A27A-D13ADC95084B}" srcOrd="1" destOrd="0" parTransId="{7E4F93B9-9510-4DCA-B6DC-F9AE91889773}" sibTransId="{93660C3F-172F-4B5B-ABE2-C0FDA86B9E82}"/>
    <dgm:cxn modelId="{07DF27F4-0828-456E-B7AF-BB17BB406140}" srcId="{4DA662B6-EF95-48B1-B687-461CB976828B}" destId="{176CFA37-6538-4653-AE86-6ECDD45291D8}" srcOrd="0" destOrd="0" parTransId="{5DACA80A-4C10-4287-8A23-34E707C24721}" sibTransId="{64512EC2-0DFD-4E09-BB5C-FEAB7B7A0697}"/>
    <dgm:cxn modelId="{6CD0A982-148E-4776-BD40-ADE2AC0B908E}" type="presParOf" srcId="{011D460A-3A85-48B6-9C8E-DFB4F67DF407}" destId="{790A21A7-5E61-4A47-A1FF-DF4442C274AB}" srcOrd="0" destOrd="0" presId="urn:microsoft.com/office/officeart/2005/8/layout/hierarchy4"/>
    <dgm:cxn modelId="{ABA06052-0C3A-43CA-ADC8-37D924CFFA4C}" type="presParOf" srcId="{790A21A7-5E61-4A47-A1FF-DF4442C274AB}" destId="{DE3BA0F9-C757-4366-845E-3385D138D2A4}" srcOrd="0" destOrd="0" presId="urn:microsoft.com/office/officeart/2005/8/layout/hierarchy4"/>
    <dgm:cxn modelId="{CF20FD6A-CE4E-47A7-8171-9683CE7F9D1A}" type="presParOf" srcId="{790A21A7-5E61-4A47-A1FF-DF4442C274AB}" destId="{EBD7F1D4-AD0D-4E83-BC29-6220003BB48F}" srcOrd="1" destOrd="0" presId="urn:microsoft.com/office/officeart/2005/8/layout/hierarchy4"/>
    <dgm:cxn modelId="{FE090613-6979-48DB-8964-00C5C3A21B0B}" type="presParOf" srcId="{790A21A7-5E61-4A47-A1FF-DF4442C274AB}" destId="{CD99AD51-87F1-44BC-9D6D-D73C1F7D3107}" srcOrd="2" destOrd="0" presId="urn:microsoft.com/office/officeart/2005/8/layout/hierarchy4"/>
    <dgm:cxn modelId="{5CB66009-A471-47F8-A25A-3B993C55C0AA}" type="presParOf" srcId="{CD99AD51-87F1-44BC-9D6D-D73C1F7D3107}" destId="{149773FF-97F2-47EA-960C-9DCEDAA9FCF1}" srcOrd="0" destOrd="0" presId="urn:microsoft.com/office/officeart/2005/8/layout/hierarchy4"/>
    <dgm:cxn modelId="{BF879E67-2BF8-4C65-AE53-01B7BA6BBAFD}" type="presParOf" srcId="{149773FF-97F2-47EA-960C-9DCEDAA9FCF1}" destId="{71038363-2FAE-4132-A083-63044EE53198}" srcOrd="0" destOrd="0" presId="urn:microsoft.com/office/officeart/2005/8/layout/hierarchy4"/>
    <dgm:cxn modelId="{AF158014-BB3C-4B0B-AF73-C965A1E77DE1}" type="presParOf" srcId="{149773FF-97F2-47EA-960C-9DCEDAA9FCF1}" destId="{F3AEA3EC-24B1-46F1-B580-C18CEFC7F600}" srcOrd="1" destOrd="0" presId="urn:microsoft.com/office/officeart/2005/8/layout/hierarchy4"/>
    <dgm:cxn modelId="{911AD799-70F0-44C9-BF23-0B4DB30089E0}" type="presParOf" srcId="{CD99AD51-87F1-44BC-9D6D-D73C1F7D3107}" destId="{711A0765-997A-48D7-91F2-E2A9BFB9FD93}" srcOrd="1" destOrd="0" presId="urn:microsoft.com/office/officeart/2005/8/layout/hierarchy4"/>
    <dgm:cxn modelId="{E8C3E52F-AEE1-46E1-9F24-DA2AB4921A86}" type="presParOf" srcId="{CD99AD51-87F1-44BC-9D6D-D73C1F7D3107}" destId="{0381F063-9F1E-4F87-8FDB-B6759C92B8D2}" srcOrd="2" destOrd="0" presId="urn:microsoft.com/office/officeart/2005/8/layout/hierarchy4"/>
    <dgm:cxn modelId="{7455AB21-9DBE-4BAA-9CF5-A79B2EF2CC91}" type="presParOf" srcId="{0381F063-9F1E-4F87-8FDB-B6759C92B8D2}" destId="{A0BCEF3D-8CB6-4662-9E23-8278E46E496A}" srcOrd="0" destOrd="0" presId="urn:microsoft.com/office/officeart/2005/8/layout/hierarchy4"/>
    <dgm:cxn modelId="{DE328DD9-D1D2-4F63-B847-B4D31E492B69}" type="presParOf" srcId="{0381F063-9F1E-4F87-8FDB-B6759C92B8D2}" destId="{8887A464-AF36-4C28-A46D-64A29E6A26BA}" srcOrd="1" destOrd="0" presId="urn:microsoft.com/office/officeart/2005/8/layout/hierarchy4"/>
    <dgm:cxn modelId="{485A0648-D96F-4F05-9E74-C2E573DEA425}" type="presParOf" srcId="{0381F063-9F1E-4F87-8FDB-B6759C92B8D2}" destId="{ED1725A4-DB1C-4450-AB05-67C1F5698D15}" srcOrd="2" destOrd="0" presId="urn:microsoft.com/office/officeart/2005/8/layout/hierarchy4"/>
    <dgm:cxn modelId="{F55282E2-581A-4462-8BCF-7ADA297A931E}" type="presParOf" srcId="{ED1725A4-DB1C-4450-AB05-67C1F5698D15}" destId="{FCEF2C6D-7262-4BBC-BDC7-4836132ECD7B}" srcOrd="0" destOrd="0" presId="urn:microsoft.com/office/officeart/2005/8/layout/hierarchy4"/>
    <dgm:cxn modelId="{EA26859E-F99D-46A4-8CEF-8C1581CE208B}" type="presParOf" srcId="{FCEF2C6D-7262-4BBC-BDC7-4836132ECD7B}" destId="{4ED08EDD-B0B1-46BD-9C93-F1BF27C723E3}" srcOrd="0" destOrd="0" presId="urn:microsoft.com/office/officeart/2005/8/layout/hierarchy4"/>
    <dgm:cxn modelId="{1A19EF49-DE8F-4289-BCE2-CC49746CCF89}" type="presParOf" srcId="{FCEF2C6D-7262-4BBC-BDC7-4836132ECD7B}" destId="{89320FAA-3ADC-4896-929F-457F704AF4D3}" srcOrd="1" destOrd="0" presId="urn:microsoft.com/office/officeart/2005/8/layout/hierarchy4"/>
    <dgm:cxn modelId="{E2555C07-78F5-4284-80BD-96CC96165764}" type="presParOf" srcId="{ED1725A4-DB1C-4450-AB05-67C1F5698D15}" destId="{922FEEAF-3EEF-4403-AB2C-A35AFDB526E9}" srcOrd="1" destOrd="0" presId="urn:microsoft.com/office/officeart/2005/8/layout/hierarchy4"/>
    <dgm:cxn modelId="{DC8F4C16-D58E-4E0B-9926-DE86DE3D5545}" type="presParOf" srcId="{ED1725A4-DB1C-4450-AB05-67C1F5698D15}" destId="{11E8B471-BB52-4CB8-A597-D52F87FB0969}" srcOrd="2" destOrd="0" presId="urn:microsoft.com/office/officeart/2005/8/layout/hierarchy4"/>
    <dgm:cxn modelId="{9D46E0F4-1657-440D-9077-33B1CA48493D}" type="presParOf" srcId="{11E8B471-BB52-4CB8-A597-D52F87FB0969}" destId="{C7935EBA-3DEC-4722-A596-FFC2F5C0AE8E}" srcOrd="0" destOrd="0" presId="urn:microsoft.com/office/officeart/2005/8/layout/hierarchy4"/>
    <dgm:cxn modelId="{9EFAB7C8-EE2E-471B-890A-C29AF027CB9B}" type="presParOf" srcId="{11E8B471-BB52-4CB8-A597-D52F87FB0969}" destId="{5A0A6299-5388-48A8-9514-5AAF228D0F9D}" srcOrd="1" destOrd="0" presId="urn:microsoft.com/office/officeart/2005/8/layout/hierarchy4"/>
    <dgm:cxn modelId="{B09497FF-D7D9-443E-8EEF-04FAFC4CD91D}" type="presParOf" srcId="{ED1725A4-DB1C-4450-AB05-67C1F5698D15}" destId="{DCA48506-8296-44E5-9B81-73C6666A19D9}" srcOrd="3" destOrd="0" presId="urn:microsoft.com/office/officeart/2005/8/layout/hierarchy4"/>
    <dgm:cxn modelId="{7D455B78-EF33-4518-9597-FCE2DB0ED198}" type="presParOf" srcId="{ED1725A4-DB1C-4450-AB05-67C1F5698D15}" destId="{F63786D4-5DF4-492A-A323-FE02EBBEAB78}" srcOrd="4" destOrd="0" presId="urn:microsoft.com/office/officeart/2005/8/layout/hierarchy4"/>
    <dgm:cxn modelId="{4EB3D65F-29E7-44A2-80A8-2388854D0A17}" type="presParOf" srcId="{F63786D4-5DF4-492A-A323-FE02EBBEAB78}" destId="{24E1814E-B659-4DE2-884C-9A4218A52855}" srcOrd="0" destOrd="0" presId="urn:microsoft.com/office/officeart/2005/8/layout/hierarchy4"/>
    <dgm:cxn modelId="{DE5F5CEB-B9DB-466A-91A1-3F80923C9209}" type="presParOf" srcId="{F63786D4-5DF4-492A-A323-FE02EBBEAB78}" destId="{04B7C2E6-4EE2-4806-AEBD-F060CFA661D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42C4EB-16E1-4415-93CB-C17342FA5F40}" type="doc">
      <dgm:prSet loTypeId="urn:microsoft.com/office/officeart/2008/layout/VerticalCurvedList" loCatId="list" qsTypeId="urn:microsoft.com/office/officeart/2005/8/quickstyle/simple2" qsCatId="simple" csTypeId="urn:microsoft.com/office/officeart/2005/8/colors/accent2_1" csCatId="accent2" phldr="1"/>
      <dgm:spPr/>
      <dgm:t>
        <a:bodyPr/>
        <a:lstStyle/>
        <a:p>
          <a:endParaRPr lang="es-MX"/>
        </a:p>
      </dgm:t>
    </dgm:pt>
    <dgm:pt modelId="{58C8F157-B1B2-4C5B-B133-4A4B9968218E}">
      <dgm:prSet phldrT="[Texto]" custT="1"/>
      <dgm:spPr>
        <a:noFill/>
        <a:ln>
          <a:solidFill>
            <a:srgbClr val="BFAE63"/>
          </a:solidFill>
        </a:ln>
      </dgm:spPr>
      <dgm:t>
        <a:bodyPr/>
        <a:lstStyle/>
        <a:p>
          <a:pPr algn="l"/>
          <a:r>
            <a:rPr lang="es-ES_tradnl" sz="14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Orienta a las entidades académicas en la alineación de su Plan de Desarrollo con el PDI UNAM.</a:t>
          </a:r>
          <a:endParaRPr lang="es-MX" sz="14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gm:t>
    </dgm:pt>
    <dgm:pt modelId="{47C82F10-416D-406A-9CA7-FB5F7797BF84}" type="parTrans" cxnId="{6F2FE9F5-A622-4284-914F-1C34077F9EC7}">
      <dgm:prSet/>
      <dgm:spPr/>
      <dgm:t>
        <a:bodyPr/>
        <a:lstStyle/>
        <a:p>
          <a:endParaRPr lang="es-MX" sz="2000">
            <a:solidFill>
              <a:srgbClr val="002060"/>
            </a:solidFill>
          </a:endParaRPr>
        </a:p>
      </dgm:t>
    </dgm:pt>
    <dgm:pt modelId="{2A361B05-503D-4DA9-9BE3-339FB84A74D4}" type="sibTrans" cxnId="{6F2FE9F5-A622-4284-914F-1C34077F9EC7}">
      <dgm:prSet/>
      <dgm:spPr/>
      <dgm:t>
        <a:bodyPr/>
        <a:lstStyle/>
        <a:p>
          <a:endParaRPr lang="es-MX" sz="2000">
            <a:solidFill>
              <a:srgbClr val="002060"/>
            </a:solidFill>
          </a:endParaRPr>
        </a:p>
      </dgm:t>
    </dgm:pt>
    <dgm:pt modelId="{6C2870B9-8C57-4439-A71C-4B7E76359A5A}">
      <dgm:prSet phldrT="[Texto]" custT="1"/>
      <dgm:spPr>
        <a:noFill/>
        <a:ln>
          <a:solidFill>
            <a:srgbClr val="BFAE63"/>
          </a:solidFill>
        </a:ln>
      </dgm:spPr>
      <dgm:t>
        <a:bodyPr/>
        <a:lstStyle/>
        <a:p>
          <a:pPr algn="l"/>
          <a:r>
            <a:rPr lang="es-ES" sz="14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Administra el Sistema de Seguimiento del PDI UNAM.</a:t>
          </a:r>
          <a:endParaRPr lang="es-MX" sz="14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gm:t>
    </dgm:pt>
    <dgm:pt modelId="{B99CE174-905D-4004-AED1-9AF23738BB39}" type="parTrans" cxnId="{7DC6D635-42B7-4395-BCF8-B19EF90C8C85}">
      <dgm:prSet/>
      <dgm:spPr/>
      <dgm:t>
        <a:bodyPr/>
        <a:lstStyle/>
        <a:p>
          <a:endParaRPr lang="es-MX" sz="2000">
            <a:solidFill>
              <a:srgbClr val="002060"/>
            </a:solidFill>
          </a:endParaRPr>
        </a:p>
      </dgm:t>
    </dgm:pt>
    <dgm:pt modelId="{9186EAE6-7921-4667-9ADE-A83B2D2B9AA9}" type="sibTrans" cxnId="{7DC6D635-42B7-4395-BCF8-B19EF90C8C85}">
      <dgm:prSet/>
      <dgm:spPr/>
      <dgm:t>
        <a:bodyPr/>
        <a:lstStyle/>
        <a:p>
          <a:endParaRPr lang="es-MX" sz="2000">
            <a:solidFill>
              <a:srgbClr val="002060"/>
            </a:solidFill>
          </a:endParaRPr>
        </a:p>
      </dgm:t>
    </dgm:pt>
    <dgm:pt modelId="{7A0D4B89-B742-4F6F-B1BE-8BB6E83115DA}">
      <dgm:prSet custT="1"/>
      <dgm:spPr>
        <a:noFill/>
        <a:ln>
          <a:solidFill>
            <a:srgbClr val="BFAE63"/>
          </a:solidFill>
        </a:ln>
      </dgm:spPr>
      <dgm:t>
        <a:bodyPr/>
        <a:lstStyle/>
        <a:p>
          <a:pPr algn="l"/>
          <a:r>
            <a:rPr lang="es-ES" sz="14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Aporta a las entidades académicas que lo soliciten un “Sistema para el seguimiento” de sus Planes de Desarrollo.</a:t>
          </a:r>
        </a:p>
      </dgm:t>
    </dgm:pt>
    <dgm:pt modelId="{FC448F20-2A09-43D9-BCBD-6B187EE71844}" type="sibTrans" cxnId="{947199CA-011A-4463-AC96-763EFC9E0259}">
      <dgm:prSet/>
      <dgm:spPr/>
      <dgm:t>
        <a:bodyPr/>
        <a:lstStyle/>
        <a:p>
          <a:endParaRPr lang="es-MX" sz="2000">
            <a:solidFill>
              <a:srgbClr val="002060"/>
            </a:solidFill>
          </a:endParaRPr>
        </a:p>
      </dgm:t>
    </dgm:pt>
    <dgm:pt modelId="{161A4FAB-025B-4815-B00B-1BA3F6514C8A}" type="parTrans" cxnId="{947199CA-011A-4463-AC96-763EFC9E0259}">
      <dgm:prSet/>
      <dgm:spPr/>
      <dgm:t>
        <a:bodyPr/>
        <a:lstStyle/>
        <a:p>
          <a:endParaRPr lang="es-MX" sz="2000">
            <a:solidFill>
              <a:srgbClr val="002060"/>
            </a:solidFill>
          </a:endParaRPr>
        </a:p>
      </dgm:t>
    </dgm:pt>
    <dgm:pt modelId="{9D4AB05A-627C-4569-B5A0-3A6E85AD1F24}">
      <dgm:prSet phldrT="[Texto]" custT="1"/>
      <dgm:spPr>
        <a:noFill/>
        <a:ln>
          <a:solidFill>
            <a:srgbClr val="BFAE63"/>
          </a:solidFill>
        </a:ln>
      </dgm:spPr>
      <dgm:t>
        <a:bodyPr/>
        <a:lstStyle/>
        <a:p>
          <a:pPr algn="l"/>
          <a:r>
            <a:rPr lang="es-ES_tradnl" sz="14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La CGPL asesora e imparte cursos de planeación, seguimiento e indicadores a las entidades académicas para apoyar la elaboración de sus respectivos Planes de Desarrollo.</a:t>
          </a:r>
          <a:endParaRPr lang="es-MX" sz="14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gm:t>
    </dgm:pt>
    <dgm:pt modelId="{8C371ECD-F338-48A7-87B9-C32F8E520D2C}" type="sibTrans" cxnId="{C1C647AB-57A3-4632-B1F1-7934F3007328}">
      <dgm:prSet/>
      <dgm:spPr>
        <a:solidFill>
          <a:srgbClr val="5AA2AE"/>
        </a:solidFill>
        <a:ln>
          <a:noFill/>
        </a:ln>
      </dgm:spPr>
      <dgm:t>
        <a:bodyPr/>
        <a:lstStyle/>
        <a:p>
          <a:endParaRPr lang="es-MX" sz="2000" b="1" cap="none" spc="0">
            <a:ln w="0">
              <a:noFill/>
            </a:ln>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gm:t>
    </dgm:pt>
    <dgm:pt modelId="{D4E5210F-9859-40D9-BFFB-65BB8FAEC744}" type="parTrans" cxnId="{C1C647AB-57A3-4632-B1F1-7934F3007328}">
      <dgm:prSet/>
      <dgm:spPr/>
      <dgm:t>
        <a:bodyPr/>
        <a:lstStyle/>
        <a:p>
          <a:endParaRPr lang="es-MX" sz="2000">
            <a:solidFill>
              <a:srgbClr val="002060"/>
            </a:solidFill>
          </a:endParaRPr>
        </a:p>
      </dgm:t>
    </dgm:pt>
    <dgm:pt modelId="{25E51E44-BBAA-4DC4-8691-9483E47066E3}" type="pres">
      <dgm:prSet presAssocID="{A542C4EB-16E1-4415-93CB-C17342FA5F40}" presName="Name0" presStyleCnt="0">
        <dgm:presLayoutVars>
          <dgm:chMax val="7"/>
          <dgm:chPref val="7"/>
          <dgm:dir/>
        </dgm:presLayoutVars>
      </dgm:prSet>
      <dgm:spPr/>
    </dgm:pt>
    <dgm:pt modelId="{CA012470-F732-4832-B82B-C479EA2375DA}" type="pres">
      <dgm:prSet presAssocID="{A542C4EB-16E1-4415-93CB-C17342FA5F40}" presName="Name1" presStyleCnt="0"/>
      <dgm:spPr/>
    </dgm:pt>
    <dgm:pt modelId="{C714D481-9D6E-4AA6-B0E2-866C8E4A50F7}" type="pres">
      <dgm:prSet presAssocID="{A542C4EB-16E1-4415-93CB-C17342FA5F40}" presName="cycle" presStyleCnt="0"/>
      <dgm:spPr/>
    </dgm:pt>
    <dgm:pt modelId="{A80FD000-E360-4801-A202-245AC7A15254}" type="pres">
      <dgm:prSet presAssocID="{A542C4EB-16E1-4415-93CB-C17342FA5F40}" presName="srcNode" presStyleLbl="node1" presStyleIdx="0" presStyleCnt="4"/>
      <dgm:spPr/>
    </dgm:pt>
    <dgm:pt modelId="{C338AE06-ADE5-4364-AF66-BA503AE74ECF}" type="pres">
      <dgm:prSet presAssocID="{A542C4EB-16E1-4415-93CB-C17342FA5F40}" presName="conn" presStyleLbl="parChTrans1D2" presStyleIdx="0" presStyleCnt="1"/>
      <dgm:spPr/>
    </dgm:pt>
    <dgm:pt modelId="{C7016A46-FE05-4B2B-87B0-CF2AD871DEF3}" type="pres">
      <dgm:prSet presAssocID="{A542C4EB-16E1-4415-93CB-C17342FA5F40}" presName="extraNode" presStyleLbl="node1" presStyleIdx="0" presStyleCnt="4"/>
      <dgm:spPr/>
    </dgm:pt>
    <dgm:pt modelId="{B1BD5BBE-DC8C-4261-AD76-861EF68A2E5F}" type="pres">
      <dgm:prSet presAssocID="{A542C4EB-16E1-4415-93CB-C17342FA5F40}" presName="dstNode" presStyleLbl="node1" presStyleIdx="0" presStyleCnt="4"/>
      <dgm:spPr/>
    </dgm:pt>
    <dgm:pt modelId="{8F9F3899-66EC-421D-A7A2-047815A154BA}" type="pres">
      <dgm:prSet presAssocID="{9D4AB05A-627C-4569-B5A0-3A6E85AD1F24}" presName="text_1" presStyleLbl="node1" presStyleIdx="0" presStyleCnt="4">
        <dgm:presLayoutVars>
          <dgm:bulletEnabled val="1"/>
        </dgm:presLayoutVars>
      </dgm:prSet>
      <dgm:spPr/>
    </dgm:pt>
    <dgm:pt modelId="{FF06DB4C-A179-46A0-A4C7-5C89F80303EF}" type="pres">
      <dgm:prSet presAssocID="{9D4AB05A-627C-4569-B5A0-3A6E85AD1F24}" presName="accent_1" presStyleCnt="0"/>
      <dgm:spPr/>
    </dgm:pt>
    <dgm:pt modelId="{59A4B942-0CF6-4CB3-B6EC-319AFFE84455}" type="pres">
      <dgm:prSet presAssocID="{9D4AB05A-627C-4569-B5A0-3A6E85AD1F24}" presName="accentRepeatNode" presStyleLbl="solidFgAcc1" presStyleIdx="0" presStyleCnt="4"/>
      <dgm:spPr>
        <a:solidFill>
          <a:srgbClr val="BFAE63"/>
        </a:solidFill>
        <a:ln>
          <a:noFill/>
        </a:ln>
      </dgm:spPr>
    </dgm:pt>
    <dgm:pt modelId="{E2EE5B5A-1AD7-4378-9C0F-F5B2B21C14CA}" type="pres">
      <dgm:prSet presAssocID="{58C8F157-B1B2-4C5B-B133-4A4B9968218E}" presName="text_2" presStyleLbl="node1" presStyleIdx="1" presStyleCnt="4">
        <dgm:presLayoutVars>
          <dgm:bulletEnabled val="1"/>
        </dgm:presLayoutVars>
      </dgm:prSet>
      <dgm:spPr/>
    </dgm:pt>
    <dgm:pt modelId="{5B407AF1-7A14-44D9-ACA8-0695F251CCDC}" type="pres">
      <dgm:prSet presAssocID="{58C8F157-B1B2-4C5B-B133-4A4B9968218E}" presName="accent_2" presStyleCnt="0"/>
      <dgm:spPr/>
    </dgm:pt>
    <dgm:pt modelId="{573DF321-573E-41CB-9071-404FCE02AA29}" type="pres">
      <dgm:prSet presAssocID="{58C8F157-B1B2-4C5B-B133-4A4B9968218E}" presName="accentRepeatNode" presStyleLbl="solidFgAcc1" presStyleIdx="1" presStyleCnt="4"/>
      <dgm:spPr>
        <a:solidFill>
          <a:srgbClr val="BFAE63"/>
        </a:solidFill>
        <a:ln>
          <a:noFill/>
        </a:ln>
      </dgm:spPr>
    </dgm:pt>
    <dgm:pt modelId="{2EFC6973-6E6A-4F1E-8E76-710A24D0E0CA}" type="pres">
      <dgm:prSet presAssocID="{6C2870B9-8C57-4439-A71C-4B7E76359A5A}" presName="text_3" presStyleLbl="node1" presStyleIdx="2" presStyleCnt="4">
        <dgm:presLayoutVars>
          <dgm:bulletEnabled val="1"/>
        </dgm:presLayoutVars>
      </dgm:prSet>
      <dgm:spPr/>
    </dgm:pt>
    <dgm:pt modelId="{29A14CCD-3D2D-4304-8912-BFEF0353B029}" type="pres">
      <dgm:prSet presAssocID="{6C2870B9-8C57-4439-A71C-4B7E76359A5A}" presName="accent_3" presStyleCnt="0"/>
      <dgm:spPr/>
    </dgm:pt>
    <dgm:pt modelId="{0DA64A9B-7CF0-4C65-86FD-96CAF4E96E79}" type="pres">
      <dgm:prSet presAssocID="{6C2870B9-8C57-4439-A71C-4B7E76359A5A}" presName="accentRepeatNode" presStyleLbl="solidFgAcc1" presStyleIdx="2" presStyleCnt="4"/>
      <dgm:spPr>
        <a:solidFill>
          <a:srgbClr val="BFAE63"/>
        </a:solidFill>
        <a:ln>
          <a:noFill/>
        </a:ln>
      </dgm:spPr>
    </dgm:pt>
    <dgm:pt modelId="{120A5CFF-240E-45E8-A541-ED872F7E879A}" type="pres">
      <dgm:prSet presAssocID="{7A0D4B89-B742-4F6F-B1BE-8BB6E83115DA}" presName="text_4" presStyleLbl="node1" presStyleIdx="3" presStyleCnt="4">
        <dgm:presLayoutVars>
          <dgm:bulletEnabled val="1"/>
        </dgm:presLayoutVars>
      </dgm:prSet>
      <dgm:spPr/>
    </dgm:pt>
    <dgm:pt modelId="{628B05D8-9152-466C-B3D9-C1A80FEB2845}" type="pres">
      <dgm:prSet presAssocID="{7A0D4B89-B742-4F6F-B1BE-8BB6E83115DA}" presName="accent_4" presStyleCnt="0"/>
      <dgm:spPr/>
    </dgm:pt>
    <dgm:pt modelId="{230A093B-C08A-4E58-B9E8-912C4F596FE2}" type="pres">
      <dgm:prSet presAssocID="{7A0D4B89-B742-4F6F-B1BE-8BB6E83115DA}" presName="accentRepeatNode" presStyleLbl="solidFgAcc1" presStyleIdx="3" presStyleCnt="4"/>
      <dgm:spPr>
        <a:solidFill>
          <a:srgbClr val="BFAE63"/>
        </a:solidFill>
        <a:ln>
          <a:noFill/>
        </a:ln>
      </dgm:spPr>
    </dgm:pt>
  </dgm:ptLst>
  <dgm:cxnLst>
    <dgm:cxn modelId="{7DC6D635-42B7-4395-BCF8-B19EF90C8C85}" srcId="{A542C4EB-16E1-4415-93CB-C17342FA5F40}" destId="{6C2870B9-8C57-4439-A71C-4B7E76359A5A}" srcOrd="2" destOrd="0" parTransId="{B99CE174-905D-4004-AED1-9AF23738BB39}" sibTransId="{9186EAE6-7921-4667-9ADE-A83B2D2B9AA9}"/>
    <dgm:cxn modelId="{34C02454-E543-4CF5-955A-1E1399BC4D58}" type="presOf" srcId="{8C371ECD-F338-48A7-87B9-C32F8E520D2C}" destId="{C338AE06-ADE5-4364-AF66-BA503AE74ECF}" srcOrd="0" destOrd="0" presId="urn:microsoft.com/office/officeart/2008/layout/VerticalCurvedList"/>
    <dgm:cxn modelId="{C1C647AB-57A3-4632-B1F1-7934F3007328}" srcId="{A542C4EB-16E1-4415-93CB-C17342FA5F40}" destId="{9D4AB05A-627C-4569-B5A0-3A6E85AD1F24}" srcOrd="0" destOrd="0" parTransId="{D4E5210F-9859-40D9-BFFB-65BB8FAEC744}" sibTransId="{8C371ECD-F338-48A7-87B9-C32F8E520D2C}"/>
    <dgm:cxn modelId="{A6FB5DB0-0367-4CD7-9B63-1BF4854B38CD}" type="presOf" srcId="{7A0D4B89-B742-4F6F-B1BE-8BB6E83115DA}" destId="{120A5CFF-240E-45E8-A541-ED872F7E879A}" srcOrd="0" destOrd="0" presId="urn:microsoft.com/office/officeart/2008/layout/VerticalCurvedList"/>
    <dgm:cxn modelId="{947199CA-011A-4463-AC96-763EFC9E0259}" srcId="{A542C4EB-16E1-4415-93CB-C17342FA5F40}" destId="{7A0D4B89-B742-4F6F-B1BE-8BB6E83115DA}" srcOrd="3" destOrd="0" parTransId="{161A4FAB-025B-4815-B00B-1BA3F6514C8A}" sibTransId="{FC448F20-2A09-43D9-BCBD-6B187EE71844}"/>
    <dgm:cxn modelId="{33D35DCB-D79B-4224-9E17-9E3254F43B21}" type="presOf" srcId="{58C8F157-B1B2-4C5B-B133-4A4B9968218E}" destId="{E2EE5B5A-1AD7-4378-9C0F-F5B2B21C14CA}" srcOrd="0" destOrd="0" presId="urn:microsoft.com/office/officeart/2008/layout/VerticalCurvedList"/>
    <dgm:cxn modelId="{20A688E2-C08B-4118-AA55-D55D50C78515}" type="presOf" srcId="{9D4AB05A-627C-4569-B5A0-3A6E85AD1F24}" destId="{8F9F3899-66EC-421D-A7A2-047815A154BA}" srcOrd="0" destOrd="0" presId="urn:microsoft.com/office/officeart/2008/layout/VerticalCurvedList"/>
    <dgm:cxn modelId="{FA8FE5E9-5A01-4C5D-83F2-35E3E41027B4}" type="presOf" srcId="{6C2870B9-8C57-4439-A71C-4B7E76359A5A}" destId="{2EFC6973-6E6A-4F1E-8E76-710A24D0E0CA}" srcOrd="0" destOrd="0" presId="urn:microsoft.com/office/officeart/2008/layout/VerticalCurvedList"/>
    <dgm:cxn modelId="{6F2FE9F5-A622-4284-914F-1C34077F9EC7}" srcId="{A542C4EB-16E1-4415-93CB-C17342FA5F40}" destId="{58C8F157-B1B2-4C5B-B133-4A4B9968218E}" srcOrd="1" destOrd="0" parTransId="{47C82F10-416D-406A-9CA7-FB5F7797BF84}" sibTransId="{2A361B05-503D-4DA9-9BE3-339FB84A74D4}"/>
    <dgm:cxn modelId="{99450BF6-2297-4989-9ABD-248E96CC1B4E}" type="presOf" srcId="{A542C4EB-16E1-4415-93CB-C17342FA5F40}" destId="{25E51E44-BBAA-4DC4-8691-9483E47066E3}" srcOrd="0" destOrd="0" presId="urn:microsoft.com/office/officeart/2008/layout/VerticalCurvedList"/>
    <dgm:cxn modelId="{3B95C7F2-C944-4DEC-AD67-F7E421647AE1}" type="presParOf" srcId="{25E51E44-BBAA-4DC4-8691-9483E47066E3}" destId="{CA012470-F732-4832-B82B-C479EA2375DA}" srcOrd="0" destOrd="0" presId="urn:microsoft.com/office/officeart/2008/layout/VerticalCurvedList"/>
    <dgm:cxn modelId="{5D636674-0514-44A4-87F6-C9197B41AC61}" type="presParOf" srcId="{CA012470-F732-4832-B82B-C479EA2375DA}" destId="{C714D481-9D6E-4AA6-B0E2-866C8E4A50F7}" srcOrd="0" destOrd="0" presId="urn:microsoft.com/office/officeart/2008/layout/VerticalCurvedList"/>
    <dgm:cxn modelId="{29FDC000-D5AC-4D23-A717-BD290FF0A61D}" type="presParOf" srcId="{C714D481-9D6E-4AA6-B0E2-866C8E4A50F7}" destId="{A80FD000-E360-4801-A202-245AC7A15254}" srcOrd="0" destOrd="0" presId="urn:microsoft.com/office/officeart/2008/layout/VerticalCurvedList"/>
    <dgm:cxn modelId="{3AC1331E-8C7C-4361-BF5D-F36D0C49FACE}" type="presParOf" srcId="{C714D481-9D6E-4AA6-B0E2-866C8E4A50F7}" destId="{C338AE06-ADE5-4364-AF66-BA503AE74ECF}" srcOrd="1" destOrd="0" presId="urn:microsoft.com/office/officeart/2008/layout/VerticalCurvedList"/>
    <dgm:cxn modelId="{2CB40920-6626-41DF-BF77-9308CE3B6F7D}" type="presParOf" srcId="{C714D481-9D6E-4AA6-B0E2-866C8E4A50F7}" destId="{C7016A46-FE05-4B2B-87B0-CF2AD871DEF3}" srcOrd="2" destOrd="0" presId="urn:microsoft.com/office/officeart/2008/layout/VerticalCurvedList"/>
    <dgm:cxn modelId="{64A28F87-4A0B-41BF-9587-7B3FD2C3CBFE}" type="presParOf" srcId="{C714D481-9D6E-4AA6-B0E2-866C8E4A50F7}" destId="{B1BD5BBE-DC8C-4261-AD76-861EF68A2E5F}" srcOrd="3" destOrd="0" presId="urn:microsoft.com/office/officeart/2008/layout/VerticalCurvedList"/>
    <dgm:cxn modelId="{873A4DDF-37DA-425F-A451-85724945BB70}" type="presParOf" srcId="{CA012470-F732-4832-B82B-C479EA2375DA}" destId="{8F9F3899-66EC-421D-A7A2-047815A154BA}" srcOrd="1" destOrd="0" presId="urn:microsoft.com/office/officeart/2008/layout/VerticalCurvedList"/>
    <dgm:cxn modelId="{D415A29C-92D7-4822-BD54-F0A649550647}" type="presParOf" srcId="{CA012470-F732-4832-B82B-C479EA2375DA}" destId="{FF06DB4C-A179-46A0-A4C7-5C89F80303EF}" srcOrd="2" destOrd="0" presId="urn:microsoft.com/office/officeart/2008/layout/VerticalCurvedList"/>
    <dgm:cxn modelId="{2A195CE6-91F2-4165-A44D-254A12F5CAA1}" type="presParOf" srcId="{FF06DB4C-A179-46A0-A4C7-5C89F80303EF}" destId="{59A4B942-0CF6-4CB3-B6EC-319AFFE84455}" srcOrd="0" destOrd="0" presId="urn:microsoft.com/office/officeart/2008/layout/VerticalCurvedList"/>
    <dgm:cxn modelId="{7F48DCB0-4F24-4E17-868B-4F4322FA2520}" type="presParOf" srcId="{CA012470-F732-4832-B82B-C479EA2375DA}" destId="{E2EE5B5A-1AD7-4378-9C0F-F5B2B21C14CA}" srcOrd="3" destOrd="0" presId="urn:microsoft.com/office/officeart/2008/layout/VerticalCurvedList"/>
    <dgm:cxn modelId="{B3ED7C57-1E1E-48F8-AA7B-7489841FC978}" type="presParOf" srcId="{CA012470-F732-4832-B82B-C479EA2375DA}" destId="{5B407AF1-7A14-44D9-ACA8-0695F251CCDC}" srcOrd="4" destOrd="0" presId="urn:microsoft.com/office/officeart/2008/layout/VerticalCurvedList"/>
    <dgm:cxn modelId="{318EF383-6066-4100-AEE0-242BCB4FA63C}" type="presParOf" srcId="{5B407AF1-7A14-44D9-ACA8-0695F251CCDC}" destId="{573DF321-573E-41CB-9071-404FCE02AA29}" srcOrd="0" destOrd="0" presId="urn:microsoft.com/office/officeart/2008/layout/VerticalCurvedList"/>
    <dgm:cxn modelId="{BE6B66EE-E25A-4ADB-974F-1D6DAE5EA02A}" type="presParOf" srcId="{CA012470-F732-4832-B82B-C479EA2375DA}" destId="{2EFC6973-6E6A-4F1E-8E76-710A24D0E0CA}" srcOrd="5" destOrd="0" presId="urn:microsoft.com/office/officeart/2008/layout/VerticalCurvedList"/>
    <dgm:cxn modelId="{6E9B2BEA-BD4D-4A54-9892-2F60099AC1AB}" type="presParOf" srcId="{CA012470-F732-4832-B82B-C479EA2375DA}" destId="{29A14CCD-3D2D-4304-8912-BFEF0353B029}" srcOrd="6" destOrd="0" presId="urn:microsoft.com/office/officeart/2008/layout/VerticalCurvedList"/>
    <dgm:cxn modelId="{604F568A-24E3-4905-AE85-B7FA319EB24A}" type="presParOf" srcId="{29A14CCD-3D2D-4304-8912-BFEF0353B029}" destId="{0DA64A9B-7CF0-4C65-86FD-96CAF4E96E79}" srcOrd="0" destOrd="0" presId="urn:microsoft.com/office/officeart/2008/layout/VerticalCurvedList"/>
    <dgm:cxn modelId="{655C7FDD-CAD9-4D03-9FEE-3EEDF15BD313}" type="presParOf" srcId="{CA012470-F732-4832-B82B-C479EA2375DA}" destId="{120A5CFF-240E-45E8-A541-ED872F7E879A}" srcOrd="7" destOrd="0" presId="urn:microsoft.com/office/officeart/2008/layout/VerticalCurvedList"/>
    <dgm:cxn modelId="{187500F6-547F-46A9-AC74-0C09D30EDECB}" type="presParOf" srcId="{CA012470-F732-4832-B82B-C479EA2375DA}" destId="{628B05D8-9152-466C-B3D9-C1A80FEB2845}" srcOrd="8" destOrd="0" presId="urn:microsoft.com/office/officeart/2008/layout/VerticalCurvedList"/>
    <dgm:cxn modelId="{2412D99B-B4DA-4690-AC11-42C9337BCCD9}" type="presParOf" srcId="{628B05D8-9152-466C-B3D9-C1A80FEB2845}" destId="{230A093B-C08A-4E58-B9E8-912C4F596FE2}"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58A162-A35E-4265-A127-A518D6132EE4}"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s-MX"/>
        </a:p>
      </dgm:t>
    </dgm:pt>
    <dgm:pt modelId="{5D1D8C67-B128-4160-B2E4-ADE012F51DD5}">
      <dgm:prSet phldrT="[Texto]" custT="1"/>
      <dgm:spPr>
        <a:solidFill>
          <a:srgbClr val="BFAE63"/>
        </a:solidFill>
        <a:ln>
          <a:solidFill>
            <a:srgbClr val="BFAE63"/>
          </a:solidFill>
        </a:ln>
      </dgm:spPr>
      <dgm:t>
        <a:bodyPr/>
        <a:lstStyle/>
        <a:p>
          <a:r>
            <a:rPr lang="es-ES_tradnl" sz="1400" b="1" dirty="0">
              <a:solidFill>
                <a:srgbClr val="002060"/>
              </a:solidFill>
              <a:latin typeface="Calibri" panose="020F0502020204030204" pitchFamily="34" charset="0"/>
              <a:cs typeface="Calibri" panose="020F0502020204030204" pitchFamily="34" charset="0"/>
            </a:rPr>
            <a:t>Sistema de Seguimiento del Plan de Desarrollo Institucional UNAM</a:t>
          </a:r>
          <a:endParaRPr lang="es-MX" sz="1400" dirty="0">
            <a:solidFill>
              <a:srgbClr val="002060"/>
            </a:solidFill>
            <a:latin typeface="Calibri" panose="020F0502020204030204" pitchFamily="34" charset="0"/>
            <a:cs typeface="Calibri" panose="020F0502020204030204" pitchFamily="34" charset="0"/>
          </a:endParaRPr>
        </a:p>
      </dgm:t>
    </dgm:pt>
    <dgm:pt modelId="{2C804D6D-644D-4A60-9997-2442D9AD0C3E}" type="parTrans" cxnId="{1F148E07-76BF-4F4A-A75F-9EE3C61C4278}">
      <dgm:prSet/>
      <dgm:spPr/>
      <dgm:t>
        <a:bodyPr/>
        <a:lstStyle/>
        <a:p>
          <a:endParaRPr lang="es-MX" sz="1800">
            <a:solidFill>
              <a:srgbClr val="002060"/>
            </a:solidFill>
          </a:endParaRPr>
        </a:p>
      </dgm:t>
    </dgm:pt>
    <dgm:pt modelId="{5F7B5102-7CC4-4B38-8C02-2D5E7A4B0220}" type="sibTrans" cxnId="{1F148E07-76BF-4F4A-A75F-9EE3C61C4278}">
      <dgm:prSet/>
      <dgm:spPr/>
      <dgm:t>
        <a:bodyPr/>
        <a:lstStyle/>
        <a:p>
          <a:endParaRPr lang="es-MX" sz="1800">
            <a:solidFill>
              <a:srgbClr val="002060"/>
            </a:solidFill>
          </a:endParaRPr>
        </a:p>
      </dgm:t>
    </dgm:pt>
    <dgm:pt modelId="{C626D070-741B-4625-9F6D-4308B23C70BE}">
      <dgm:prSet phldrT="[Texto]" custT="1"/>
      <dgm:spPr>
        <a:noFill/>
        <a:ln>
          <a:solidFill>
            <a:srgbClr val="BFAE63"/>
          </a:solidFill>
        </a:ln>
      </dgm:spPr>
      <dgm:t>
        <a:bodyPr/>
        <a:lstStyle/>
        <a:p>
          <a:pPr>
            <a:buNone/>
          </a:pPr>
          <a:r>
            <a:rPr lang="es-ES_tradnl" sz="1400" b="1" dirty="0">
              <a:solidFill>
                <a:srgbClr val="002060"/>
              </a:solidFill>
              <a:latin typeface="Calibri" panose="020F0502020204030204" pitchFamily="34" charset="0"/>
              <a:cs typeface="Calibri" panose="020F0502020204030204" pitchFamily="34" charset="0"/>
            </a:rPr>
            <a:t>Permite monitorear los avances de los programas y proyectos del PDI y atender oportunamente los problemas que vayan enfrentando en su desarrollo. </a:t>
          </a:r>
          <a:endParaRPr lang="es-MX" sz="1400" b="1" dirty="0">
            <a:solidFill>
              <a:srgbClr val="002060"/>
            </a:solidFill>
            <a:latin typeface="Calibri" panose="020F0502020204030204" pitchFamily="34" charset="0"/>
            <a:cs typeface="Calibri" panose="020F0502020204030204" pitchFamily="34" charset="0"/>
          </a:endParaRPr>
        </a:p>
      </dgm:t>
    </dgm:pt>
    <dgm:pt modelId="{B918DF39-D976-448B-AE61-C5C865E6F7DC}" type="parTrans" cxnId="{AC3550D7-BDE6-4705-9301-8B46498CD735}">
      <dgm:prSet/>
      <dgm:spPr>
        <a:ln w="38100">
          <a:solidFill>
            <a:srgbClr val="BFAE63"/>
          </a:solidFill>
        </a:ln>
      </dgm:spPr>
      <dgm:t>
        <a:bodyPr/>
        <a:lstStyle/>
        <a:p>
          <a:endParaRPr lang="es-MX" sz="1800">
            <a:solidFill>
              <a:srgbClr val="002060"/>
            </a:solidFill>
          </a:endParaRPr>
        </a:p>
      </dgm:t>
    </dgm:pt>
    <dgm:pt modelId="{323BAA68-71EE-4A9B-829B-41865326CB55}" type="sibTrans" cxnId="{AC3550D7-BDE6-4705-9301-8B46498CD735}">
      <dgm:prSet/>
      <dgm:spPr/>
      <dgm:t>
        <a:bodyPr/>
        <a:lstStyle/>
        <a:p>
          <a:endParaRPr lang="es-MX" sz="1800">
            <a:solidFill>
              <a:srgbClr val="002060"/>
            </a:solidFill>
          </a:endParaRPr>
        </a:p>
      </dgm:t>
    </dgm:pt>
    <dgm:pt modelId="{D0A1361A-4191-4174-89C7-8EC16EE1B9C9}">
      <dgm:prSet phldrT="[Texto]" custT="1"/>
      <dgm:spPr>
        <a:solidFill>
          <a:srgbClr val="BFAE63"/>
        </a:solidFill>
        <a:ln>
          <a:solidFill>
            <a:srgbClr val="BFAE63"/>
          </a:solidFill>
        </a:ln>
      </dgm:spPr>
      <dgm:t>
        <a:bodyPr/>
        <a:lstStyle/>
        <a:p>
          <a:r>
            <a:rPr lang="es-ES_tradnl" sz="1400" b="1" dirty="0">
              <a:solidFill>
                <a:srgbClr val="002060"/>
              </a:solidFill>
              <a:latin typeface="Calibri" panose="020F0502020204030204" pitchFamily="34" charset="0"/>
              <a:cs typeface="Calibri" panose="020F0502020204030204" pitchFamily="34" charset="0"/>
            </a:rPr>
            <a:t>Sistema de Seguimiento de los Planes de Desarrollo de las entidades académicas </a:t>
          </a:r>
          <a:endParaRPr lang="es-MX" sz="1400" dirty="0">
            <a:solidFill>
              <a:srgbClr val="002060"/>
            </a:solidFill>
            <a:latin typeface="Calibri" panose="020F0502020204030204" pitchFamily="34" charset="0"/>
            <a:cs typeface="Calibri" panose="020F0502020204030204" pitchFamily="34" charset="0"/>
          </a:endParaRPr>
        </a:p>
      </dgm:t>
    </dgm:pt>
    <dgm:pt modelId="{8C880A2B-CB58-451F-B269-53FF180991FE}" type="parTrans" cxnId="{2B99E483-453C-4178-B9B5-B24C32BF44A4}">
      <dgm:prSet/>
      <dgm:spPr/>
      <dgm:t>
        <a:bodyPr/>
        <a:lstStyle/>
        <a:p>
          <a:endParaRPr lang="es-MX" sz="1800">
            <a:solidFill>
              <a:srgbClr val="002060"/>
            </a:solidFill>
          </a:endParaRPr>
        </a:p>
      </dgm:t>
    </dgm:pt>
    <dgm:pt modelId="{D4F470B4-27FC-47E3-B66B-36BE31EA4EEB}" type="sibTrans" cxnId="{2B99E483-453C-4178-B9B5-B24C32BF44A4}">
      <dgm:prSet/>
      <dgm:spPr/>
      <dgm:t>
        <a:bodyPr/>
        <a:lstStyle/>
        <a:p>
          <a:endParaRPr lang="es-MX" sz="1800">
            <a:solidFill>
              <a:srgbClr val="002060"/>
            </a:solidFill>
          </a:endParaRPr>
        </a:p>
      </dgm:t>
    </dgm:pt>
    <dgm:pt modelId="{F2CFF13F-F1A9-4BEC-A32F-C6A84802342B}">
      <dgm:prSet phldrT="[Texto]" custT="1"/>
      <dgm:spPr>
        <a:noFill/>
        <a:ln>
          <a:solidFill>
            <a:srgbClr val="BFAE63"/>
          </a:solidFill>
        </a:ln>
      </dgm:spPr>
      <dgm:t>
        <a:bodyPr/>
        <a:lstStyle/>
        <a:p>
          <a:pPr>
            <a:buNone/>
          </a:pPr>
          <a:r>
            <a:rPr lang="es-ES_tradnl" sz="1400" b="1" dirty="0">
              <a:solidFill>
                <a:srgbClr val="002060"/>
              </a:solidFill>
              <a:latin typeface="Calibri" panose="020F0502020204030204" pitchFamily="34" charset="0"/>
              <a:cs typeface="Calibri" panose="020F0502020204030204" pitchFamily="34" charset="0"/>
            </a:rPr>
            <a:t>Permite monitorear los avances de los programas del Plan de cada entidad, con el propósito de que la persona titular tome oportunamente las decisiones que correspondan orientadas a lograr los objetivos propuestos.</a:t>
          </a:r>
          <a:endParaRPr lang="es-MX" sz="1400" b="1" dirty="0">
            <a:solidFill>
              <a:srgbClr val="002060"/>
            </a:solidFill>
            <a:latin typeface="Calibri" panose="020F0502020204030204" pitchFamily="34" charset="0"/>
            <a:cs typeface="Calibri" panose="020F0502020204030204" pitchFamily="34" charset="0"/>
          </a:endParaRPr>
        </a:p>
      </dgm:t>
    </dgm:pt>
    <dgm:pt modelId="{A3CA33EC-9F1F-4E07-BB30-AFE829B93871}" type="parTrans" cxnId="{A4F2BFAE-8F52-4F15-92B7-CEB700CFFDA4}">
      <dgm:prSet/>
      <dgm:spPr>
        <a:ln w="38100">
          <a:solidFill>
            <a:srgbClr val="BFAE63"/>
          </a:solidFill>
        </a:ln>
      </dgm:spPr>
      <dgm:t>
        <a:bodyPr/>
        <a:lstStyle/>
        <a:p>
          <a:endParaRPr lang="es-MX" sz="1800">
            <a:solidFill>
              <a:srgbClr val="002060"/>
            </a:solidFill>
          </a:endParaRPr>
        </a:p>
      </dgm:t>
    </dgm:pt>
    <dgm:pt modelId="{28720560-F4A7-4985-890C-BBF8F1A8952F}" type="sibTrans" cxnId="{A4F2BFAE-8F52-4F15-92B7-CEB700CFFDA4}">
      <dgm:prSet/>
      <dgm:spPr/>
      <dgm:t>
        <a:bodyPr/>
        <a:lstStyle/>
        <a:p>
          <a:endParaRPr lang="es-MX" sz="1800">
            <a:solidFill>
              <a:srgbClr val="002060"/>
            </a:solidFill>
          </a:endParaRPr>
        </a:p>
      </dgm:t>
    </dgm:pt>
    <dgm:pt modelId="{38F77E3E-CC0A-4AF4-9525-58665058A6E6}" type="pres">
      <dgm:prSet presAssocID="{F858A162-A35E-4265-A127-A518D6132EE4}" presName="diagram" presStyleCnt="0">
        <dgm:presLayoutVars>
          <dgm:chPref val="1"/>
          <dgm:dir/>
          <dgm:animOne val="branch"/>
          <dgm:animLvl val="lvl"/>
          <dgm:resizeHandles/>
        </dgm:presLayoutVars>
      </dgm:prSet>
      <dgm:spPr/>
    </dgm:pt>
    <dgm:pt modelId="{374CE38D-22E2-4B1B-B10A-5E7D85AB9ED2}" type="pres">
      <dgm:prSet presAssocID="{5D1D8C67-B128-4160-B2E4-ADE012F51DD5}" presName="root" presStyleCnt="0"/>
      <dgm:spPr/>
    </dgm:pt>
    <dgm:pt modelId="{120801C8-4065-4BDE-85BB-A5160680D1DC}" type="pres">
      <dgm:prSet presAssocID="{5D1D8C67-B128-4160-B2E4-ADE012F51DD5}" presName="rootComposite" presStyleCnt="0"/>
      <dgm:spPr/>
    </dgm:pt>
    <dgm:pt modelId="{0AE403BF-13E9-444A-A0E5-1843E50AF155}" type="pres">
      <dgm:prSet presAssocID="{5D1D8C67-B128-4160-B2E4-ADE012F51DD5}" presName="rootText" presStyleLbl="node1" presStyleIdx="0" presStyleCnt="2" custScaleX="160749" custScaleY="66968" custLinFactNeighborX="-290" custLinFactNeighborY="-838"/>
      <dgm:spPr/>
    </dgm:pt>
    <dgm:pt modelId="{B2F6DB4B-561F-4892-A714-0CAA9266382D}" type="pres">
      <dgm:prSet presAssocID="{5D1D8C67-B128-4160-B2E4-ADE012F51DD5}" presName="rootConnector" presStyleLbl="node1" presStyleIdx="0" presStyleCnt="2"/>
      <dgm:spPr/>
    </dgm:pt>
    <dgm:pt modelId="{86A9F1F6-5BEC-468B-AFBA-51AC3DDA1B8F}" type="pres">
      <dgm:prSet presAssocID="{5D1D8C67-B128-4160-B2E4-ADE012F51DD5}" presName="childShape" presStyleCnt="0"/>
      <dgm:spPr/>
    </dgm:pt>
    <dgm:pt modelId="{1BEDD4AB-E7D6-4022-8564-855FED0B36B5}" type="pres">
      <dgm:prSet presAssocID="{B918DF39-D976-448B-AE61-C5C865E6F7DC}" presName="Name13" presStyleLbl="parChTrans1D2" presStyleIdx="0" presStyleCnt="2"/>
      <dgm:spPr/>
    </dgm:pt>
    <dgm:pt modelId="{60A0BB21-D235-4E3A-8561-F0E0BD960FD6}" type="pres">
      <dgm:prSet presAssocID="{C626D070-741B-4625-9F6D-4308B23C70BE}" presName="childText" presStyleLbl="bgAcc1" presStyleIdx="0" presStyleCnt="2" custScaleX="181371" custScaleY="107643">
        <dgm:presLayoutVars>
          <dgm:bulletEnabled val="1"/>
        </dgm:presLayoutVars>
      </dgm:prSet>
      <dgm:spPr/>
    </dgm:pt>
    <dgm:pt modelId="{3512FCF5-B392-4152-A9E5-1B2DCEC1CE4D}" type="pres">
      <dgm:prSet presAssocID="{D0A1361A-4191-4174-89C7-8EC16EE1B9C9}" presName="root" presStyleCnt="0"/>
      <dgm:spPr/>
    </dgm:pt>
    <dgm:pt modelId="{EC162638-F413-4BAA-9B82-C43F73C62F29}" type="pres">
      <dgm:prSet presAssocID="{D0A1361A-4191-4174-89C7-8EC16EE1B9C9}" presName="rootComposite" presStyleCnt="0"/>
      <dgm:spPr/>
    </dgm:pt>
    <dgm:pt modelId="{47625213-E799-4C08-88E7-432186FB40A5}" type="pres">
      <dgm:prSet presAssocID="{D0A1361A-4191-4174-89C7-8EC16EE1B9C9}" presName="rootText" presStyleLbl="node1" presStyleIdx="1" presStyleCnt="2" custScaleX="161292" custScaleY="66968"/>
      <dgm:spPr/>
    </dgm:pt>
    <dgm:pt modelId="{42E9DA55-89E7-4F8E-AC54-E5CB5259B210}" type="pres">
      <dgm:prSet presAssocID="{D0A1361A-4191-4174-89C7-8EC16EE1B9C9}" presName="rootConnector" presStyleLbl="node1" presStyleIdx="1" presStyleCnt="2"/>
      <dgm:spPr/>
    </dgm:pt>
    <dgm:pt modelId="{58E893F9-9F21-40EE-A4D1-AD8C588BBC99}" type="pres">
      <dgm:prSet presAssocID="{D0A1361A-4191-4174-89C7-8EC16EE1B9C9}" presName="childShape" presStyleCnt="0"/>
      <dgm:spPr/>
    </dgm:pt>
    <dgm:pt modelId="{125F9178-9136-4B94-B5DC-5C2BD864D60B}" type="pres">
      <dgm:prSet presAssocID="{A3CA33EC-9F1F-4E07-BB30-AFE829B93871}" presName="Name13" presStyleLbl="parChTrans1D2" presStyleIdx="1" presStyleCnt="2"/>
      <dgm:spPr/>
    </dgm:pt>
    <dgm:pt modelId="{83F8C7CC-E022-42C8-9670-B6F736C70724}" type="pres">
      <dgm:prSet presAssocID="{F2CFF13F-F1A9-4BEC-A32F-C6A84802342B}" presName="childText" presStyleLbl="bgAcc1" presStyleIdx="1" presStyleCnt="2" custScaleX="210926" custScaleY="99931">
        <dgm:presLayoutVars>
          <dgm:bulletEnabled val="1"/>
        </dgm:presLayoutVars>
      </dgm:prSet>
      <dgm:spPr/>
    </dgm:pt>
  </dgm:ptLst>
  <dgm:cxnLst>
    <dgm:cxn modelId="{1F148E07-76BF-4F4A-A75F-9EE3C61C4278}" srcId="{F858A162-A35E-4265-A127-A518D6132EE4}" destId="{5D1D8C67-B128-4160-B2E4-ADE012F51DD5}" srcOrd="0" destOrd="0" parTransId="{2C804D6D-644D-4A60-9997-2442D9AD0C3E}" sibTransId="{5F7B5102-7CC4-4B38-8C02-2D5E7A4B0220}"/>
    <dgm:cxn modelId="{FE980737-D427-4C01-ADFA-1D75681AEF80}" type="presOf" srcId="{D0A1361A-4191-4174-89C7-8EC16EE1B9C9}" destId="{47625213-E799-4C08-88E7-432186FB40A5}" srcOrd="0" destOrd="0" presId="urn:microsoft.com/office/officeart/2005/8/layout/hierarchy3"/>
    <dgm:cxn modelId="{72029759-6809-4F23-839A-00157F073E67}" type="presOf" srcId="{D0A1361A-4191-4174-89C7-8EC16EE1B9C9}" destId="{42E9DA55-89E7-4F8E-AC54-E5CB5259B210}" srcOrd="1" destOrd="0" presId="urn:microsoft.com/office/officeart/2005/8/layout/hierarchy3"/>
    <dgm:cxn modelId="{C2E8CE5C-63E8-418A-BD6C-458B14A5F82A}" type="presOf" srcId="{F2CFF13F-F1A9-4BEC-A32F-C6A84802342B}" destId="{83F8C7CC-E022-42C8-9670-B6F736C70724}" srcOrd="0" destOrd="0" presId="urn:microsoft.com/office/officeart/2005/8/layout/hierarchy3"/>
    <dgm:cxn modelId="{3B454C64-B644-4DD6-ADB0-84CD45229EBB}" type="presOf" srcId="{F858A162-A35E-4265-A127-A518D6132EE4}" destId="{38F77E3E-CC0A-4AF4-9525-58665058A6E6}" srcOrd="0" destOrd="0" presId="urn:microsoft.com/office/officeart/2005/8/layout/hierarchy3"/>
    <dgm:cxn modelId="{8BC29564-5901-4CC0-AE73-ED9872875590}" type="presOf" srcId="{B918DF39-D976-448B-AE61-C5C865E6F7DC}" destId="{1BEDD4AB-E7D6-4022-8564-855FED0B36B5}" srcOrd="0" destOrd="0" presId="urn:microsoft.com/office/officeart/2005/8/layout/hierarchy3"/>
    <dgm:cxn modelId="{2B99E483-453C-4178-B9B5-B24C32BF44A4}" srcId="{F858A162-A35E-4265-A127-A518D6132EE4}" destId="{D0A1361A-4191-4174-89C7-8EC16EE1B9C9}" srcOrd="1" destOrd="0" parTransId="{8C880A2B-CB58-451F-B269-53FF180991FE}" sibTransId="{D4F470B4-27FC-47E3-B66B-36BE31EA4EEB}"/>
    <dgm:cxn modelId="{A4F2BFAE-8F52-4F15-92B7-CEB700CFFDA4}" srcId="{D0A1361A-4191-4174-89C7-8EC16EE1B9C9}" destId="{F2CFF13F-F1A9-4BEC-A32F-C6A84802342B}" srcOrd="0" destOrd="0" parTransId="{A3CA33EC-9F1F-4E07-BB30-AFE829B93871}" sibTransId="{28720560-F4A7-4985-890C-BBF8F1A8952F}"/>
    <dgm:cxn modelId="{AC3550D7-BDE6-4705-9301-8B46498CD735}" srcId="{5D1D8C67-B128-4160-B2E4-ADE012F51DD5}" destId="{C626D070-741B-4625-9F6D-4308B23C70BE}" srcOrd="0" destOrd="0" parTransId="{B918DF39-D976-448B-AE61-C5C865E6F7DC}" sibTransId="{323BAA68-71EE-4A9B-829B-41865326CB55}"/>
    <dgm:cxn modelId="{E9AA2BE5-7850-4367-9F48-3DBB34B7A5F3}" type="presOf" srcId="{5D1D8C67-B128-4160-B2E4-ADE012F51DD5}" destId="{B2F6DB4B-561F-4892-A714-0CAA9266382D}" srcOrd="1" destOrd="0" presId="urn:microsoft.com/office/officeart/2005/8/layout/hierarchy3"/>
    <dgm:cxn modelId="{B655CFEA-FE0A-4484-BE27-28468D8D9E5A}" type="presOf" srcId="{A3CA33EC-9F1F-4E07-BB30-AFE829B93871}" destId="{125F9178-9136-4B94-B5DC-5C2BD864D60B}" srcOrd="0" destOrd="0" presId="urn:microsoft.com/office/officeart/2005/8/layout/hierarchy3"/>
    <dgm:cxn modelId="{AE5D03EC-4F5D-4EC2-9023-144EC0369816}" type="presOf" srcId="{C626D070-741B-4625-9F6D-4308B23C70BE}" destId="{60A0BB21-D235-4E3A-8561-F0E0BD960FD6}" srcOrd="0" destOrd="0" presId="urn:microsoft.com/office/officeart/2005/8/layout/hierarchy3"/>
    <dgm:cxn modelId="{690AA5EF-8CA9-41B7-9CD4-A4FEA2189D9E}" type="presOf" srcId="{5D1D8C67-B128-4160-B2E4-ADE012F51DD5}" destId="{0AE403BF-13E9-444A-A0E5-1843E50AF155}" srcOrd="0" destOrd="0" presId="urn:microsoft.com/office/officeart/2005/8/layout/hierarchy3"/>
    <dgm:cxn modelId="{94B97B94-D139-4E25-B954-9A246E761E6C}" type="presParOf" srcId="{38F77E3E-CC0A-4AF4-9525-58665058A6E6}" destId="{374CE38D-22E2-4B1B-B10A-5E7D85AB9ED2}" srcOrd="0" destOrd="0" presId="urn:microsoft.com/office/officeart/2005/8/layout/hierarchy3"/>
    <dgm:cxn modelId="{C9059432-25B0-47C9-9B39-23AD84F9D884}" type="presParOf" srcId="{374CE38D-22E2-4B1B-B10A-5E7D85AB9ED2}" destId="{120801C8-4065-4BDE-85BB-A5160680D1DC}" srcOrd="0" destOrd="0" presId="urn:microsoft.com/office/officeart/2005/8/layout/hierarchy3"/>
    <dgm:cxn modelId="{1576C9B6-6651-4CE9-9955-FEF8824AE083}" type="presParOf" srcId="{120801C8-4065-4BDE-85BB-A5160680D1DC}" destId="{0AE403BF-13E9-444A-A0E5-1843E50AF155}" srcOrd="0" destOrd="0" presId="urn:microsoft.com/office/officeart/2005/8/layout/hierarchy3"/>
    <dgm:cxn modelId="{BB4AC2B4-775E-4AB1-8C54-CAC6DE8DA82E}" type="presParOf" srcId="{120801C8-4065-4BDE-85BB-A5160680D1DC}" destId="{B2F6DB4B-561F-4892-A714-0CAA9266382D}" srcOrd="1" destOrd="0" presId="urn:microsoft.com/office/officeart/2005/8/layout/hierarchy3"/>
    <dgm:cxn modelId="{68DA0996-6344-4EE9-94BA-DCD2CF860E76}" type="presParOf" srcId="{374CE38D-22E2-4B1B-B10A-5E7D85AB9ED2}" destId="{86A9F1F6-5BEC-468B-AFBA-51AC3DDA1B8F}" srcOrd="1" destOrd="0" presId="urn:microsoft.com/office/officeart/2005/8/layout/hierarchy3"/>
    <dgm:cxn modelId="{95F714A1-99B6-492F-B22A-1C26AD2192A9}" type="presParOf" srcId="{86A9F1F6-5BEC-468B-AFBA-51AC3DDA1B8F}" destId="{1BEDD4AB-E7D6-4022-8564-855FED0B36B5}" srcOrd="0" destOrd="0" presId="urn:microsoft.com/office/officeart/2005/8/layout/hierarchy3"/>
    <dgm:cxn modelId="{FE110A84-25D3-4455-B163-7D009D42FAF0}" type="presParOf" srcId="{86A9F1F6-5BEC-468B-AFBA-51AC3DDA1B8F}" destId="{60A0BB21-D235-4E3A-8561-F0E0BD960FD6}" srcOrd="1" destOrd="0" presId="urn:microsoft.com/office/officeart/2005/8/layout/hierarchy3"/>
    <dgm:cxn modelId="{2D360D20-495B-401A-9879-F857925C0DA9}" type="presParOf" srcId="{38F77E3E-CC0A-4AF4-9525-58665058A6E6}" destId="{3512FCF5-B392-4152-A9E5-1B2DCEC1CE4D}" srcOrd="1" destOrd="0" presId="urn:microsoft.com/office/officeart/2005/8/layout/hierarchy3"/>
    <dgm:cxn modelId="{964DA552-8F78-428B-9A18-22801AE7627B}" type="presParOf" srcId="{3512FCF5-B392-4152-A9E5-1B2DCEC1CE4D}" destId="{EC162638-F413-4BAA-9B82-C43F73C62F29}" srcOrd="0" destOrd="0" presId="urn:microsoft.com/office/officeart/2005/8/layout/hierarchy3"/>
    <dgm:cxn modelId="{232AF705-9673-47DE-8A16-94EDB0C77E5B}" type="presParOf" srcId="{EC162638-F413-4BAA-9B82-C43F73C62F29}" destId="{47625213-E799-4C08-88E7-432186FB40A5}" srcOrd="0" destOrd="0" presId="urn:microsoft.com/office/officeart/2005/8/layout/hierarchy3"/>
    <dgm:cxn modelId="{919647FC-979C-4819-AA76-EFF4DF7221BE}" type="presParOf" srcId="{EC162638-F413-4BAA-9B82-C43F73C62F29}" destId="{42E9DA55-89E7-4F8E-AC54-E5CB5259B210}" srcOrd="1" destOrd="0" presId="urn:microsoft.com/office/officeart/2005/8/layout/hierarchy3"/>
    <dgm:cxn modelId="{40CDA750-9F11-488E-BE32-91768FDEF580}" type="presParOf" srcId="{3512FCF5-B392-4152-A9E5-1B2DCEC1CE4D}" destId="{58E893F9-9F21-40EE-A4D1-AD8C588BBC99}" srcOrd="1" destOrd="0" presId="urn:microsoft.com/office/officeart/2005/8/layout/hierarchy3"/>
    <dgm:cxn modelId="{E52D9400-3332-4327-8E8B-E65B1C78C0D3}" type="presParOf" srcId="{58E893F9-9F21-40EE-A4D1-AD8C588BBC99}" destId="{125F9178-9136-4B94-B5DC-5C2BD864D60B}" srcOrd="0" destOrd="0" presId="urn:microsoft.com/office/officeart/2005/8/layout/hierarchy3"/>
    <dgm:cxn modelId="{CB0B0E70-6807-4446-9BB1-C2172B886374}" type="presParOf" srcId="{58E893F9-9F21-40EE-A4D1-AD8C588BBC99}" destId="{83F8C7CC-E022-42C8-9670-B6F736C7072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8447B24-00C3-44F8-A7B6-689D59BF1078}"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s-MX"/>
        </a:p>
      </dgm:t>
    </dgm:pt>
    <dgm:pt modelId="{787716EB-F8B6-4D9B-97BC-2B65D946DD39}">
      <dgm:prSet phldrT="[Texto]" custT="1"/>
      <dgm:spPr>
        <a:solidFill>
          <a:srgbClr val="BFAE63"/>
        </a:solidFill>
        <a:ln>
          <a:noFill/>
        </a:ln>
      </dgm:spPr>
      <dgm:t>
        <a:bodyPr/>
        <a:lstStyle/>
        <a:p>
          <a:r>
            <a:rPr lang="es-ES_tradnl" sz="1400" b="1" dirty="0">
              <a:solidFill>
                <a:srgbClr val="002060"/>
              </a:solidFill>
              <a:latin typeface="Calibri" panose="020F0502020204030204" pitchFamily="34" charset="0"/>
              <a:cs typeface="Calibri" panose="020F0502020204030204" pitchFamily="34" charset="0"/>
            </a:rPr>
            <a:t>Portales de planeación y servicios de información estadística</a:t>
          </a:r>
          <a:endParaRPr lang="es-MX" sz="1400" dirty="0">
            <a:solidFill>
              <a:srgbClr val="002060"/>
            </a:solidFill>
            <a:latin typeface="Calibri" panose="020F0502020204030204" pitchFamily="34" charset="0"/>
            <a:cs typeface="Calibri" panose="020F0502020204030204" pitchFamily="34" charset="0"/>
          </a:endParaRPr>
        </a:p>
      </dgm:t>
    </dgm:pt>
    <dgm:pt modelId="{800261BB-3B94-491A-A0D8-44FD8D6403C8}" type="parTrans" cxnId="{F5952CC8-EF0A-4AC7-81FE-E3FBC35B4198}">
      <dgm:prSet/>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D8494A21-6052-4703-8566-D81079BFE90B}" type="sibTrans" cxnId="{F5952CC8-EF0A-4AC7-81FE-E3FBC35B4198}">
      <dgm:prSet/>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017F89C0-E7E3-463E-9059-808FF7011B99}">
      <dgm:prSet phldrT="[Texto]" custT="1"/>
      <dgm:spPr>
        <a:noFill/>
        <a:ln>
          <a:solidFill>
            <a:srgbClr val="BFAE63"/>
          </a:solidFill>
        </a:ln>
      </dgm:spPr>
      <dgm:t>
        <a:bodyPr/>
        <a:lstStyle/>
        <a:p>
          <a:pPr>
            <a:buNone/>
          </a:pPr>
          <a:r>
            <a:rPr lang="es-ES_tradnl" sz="1400" b="1" i="1" u="none" dirty="0">
              <a:solidFill>
                <a:srgbClr val="002060"/>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www.planeacion.unam.mx</a:t>
          </a:r>
          <a:r>
            <a:rPr lang="es-ES_tradnl" sz="1400" b="1" i="1" u="none" dirty="0">
              <a:solidFill>
                <a:srgbClr val="002060"/>
              </a:solidFill>
              <a:latin typeface="Calibri" panose="020F0502020204030204" pitchFamily="34" charset="0"/>
              <a:cs typeface="Calibri" panose="020F0502020204030204" pitchFamily="34" charset="0"/>
            </a:rPr>
            <a:t> </a:t>
          </a:r>
        </a:p>
        <a:p>
          <a:pPr>
            <a:buNone/>
          </a:pPr>
          <a:endParaRPr lang="es-ES_tradnl" sz="1400" b="1" u="none" dirty="0">
            <a:solidFill>
              <a:srgbClr val="002060"/>
            </a:solidFill>
            <a:latin typeface="Calibri" panose="020F0502020204030204" pitchFamily="34" charset="0"/>
            <a:cs typeface="Calibri" panose="020F0502020204030204" pitchFamily="34" charset="0"/>
          </a:endParaRPr>
        </a:p>
        <a:p>
          <a:pPr>
            <a:buNone/>
          </a:pPr>
          <a:r>
            <a:rPr lang="es-ES_tradnl" sz="1400" b="1" i="1" u="none" dirty="0">
              <a:solidFill>
                <a:srgbClr val="002060"/>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www.estadistica.unam.mx</a:t>
          </a:r>
          <a:endParaRPr lang="es-MX" sz="1400" b="1" u="none" dirty="0">
            <a:solidFill>
              <a:srgbClr val="002060"/>
            </a:solidFill>
            <a:latin typeface="Calibri" panose="020F0502020204030204" pitchFamily="34" charset="0"/>
            <a:cs typeface="Calibri" panose="020F0502020204030204" pitchFamily="34" charset="0"/>
          </a:endParaRPr>
        </a:p>
      </dgm:t>
    </dgm:pt>
    <dgm:pt modelId="{EDCB4A35-031E-413B-9899-AA6968865680}" type="parTrans" cxnId="{6B64ABB2-8D46-4856-BD1E-0FA30A2621FF}">
      <dgm:prSet/>
      <dgm:spPr>
        <a:solidFill>
          <a:srgbClr val="BFAE63"/>
        </a:solidFill>
        <a:ln w="38100">
          <a:solidFill>
            <a:srgbClr val="BFAE63"/>
          </a:solidFill>
        </a:ln>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690B2CE8-7959-4A77-8FA6-65B00F1F20A4}" type="sibTrans" cxnId="{6B64ABB2-8D46-4856-BD1E-0FA30A2621FF}">
      <dgm:prSet/>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AE4A2FBB-F6BD-4CBA-8B97-E37935E1083E}">
      <dgm:prSet phldrT="[Texto]" custT="1"/>
      <dgm:spPr>
        <a:solidFill>
          <a:srgbClr val="BFAE63"/>
        </a:solidFill>
        <a:ln>
          <a:noFill/>
        </a:ln>
      </dgm:spPr>
      <dgm:t>
        <a:bodyPr/>
        <a:lstStyle/>
        <a:p>
          <a:r>
            <a:rPr lang="es-ES_tradnl" sz="1400" b="1" dirty="0">
              <a:solidFill>
                <a:srgbClr val="002060"/>
              </a:solidFill>
              <a:latin typeface="Calibri" panose="020F0502020204030204" pitchFamily="34" charset="0"/>
              <a:cs typeface="Calibri" panose="020F0502020204030204" pitchFamily="34" charset="0"/>
            </a:rPr>
            <a:t>Sistema de Información Estadística por Entidad Académica</a:t>
          </a:r>
          <a:endParaRPr lang="es-MX" sz="1400" dirty="0">
            <a:solidFill>
              <a:srgbClr val="002060"/>
            </a:solidFill>
            <a:latin typeface="Calibri" panose="020F0502020204030204" pitchFamily="34" charset="0"/>
            <a:cs typeface="Calibri" panose="020F0502020204030204" pitchFamily="34" charset="0"/>
          </a:endParaRPr>
        </a:p>
      </dgm:t>
    </dgm:pt>
    <dgm:pt modelId="{9847C90E-D5CA-45EC-B215-A7213C76FE05}" type="parTrans" cxnId="{C3CCA9D5-AB94-464E-943A-D2B4BCD1957D}">
      <dgm:prSet/>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47D899BA-C7BD-4626-8830-513392D54046}" type="sibTrans" cxnId="{C3CCA9D5-AB94-464E-943A-D2B4BCD1957D}">
      <dgm:prSet/>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179CE91A-9753-439B-A762-F82F4B747104}">
      <dgm:prSet phldrT="[Texto]" custT="1"/>
      <dgm:spPr>
        <a:noFill/>
        <a:ln>
          <a:solidFill>
            <a:srgbClr val="BFAE63"/>
          </a:solidFill>
        </a:ln>
      </dgm:spPr>
      <dgm:t>
        <a:bodyPr/>
        <a:lstStyle/>
        <a:p>
          <a:pPr>
            <a:buNone/>
          </a:pPr>
          <a:r>
            <a:rPr lang="es-MX" altLang="x-none" sz="1400" b="1">
              <a:solidFill>
                <a:srgbClr val="002060"/>
              </a:solidFill>
              <a:latin typeface="Calibri" panose="020F0502020204030204" pitchFamily="34" charset="0"/>
              <a:cs typeface="Calibri" panose="020F0502020204030204" pitchFamily="34" charset="0"/>
            </a:rPr>
            <a:t>Contiene los informes anuales sobre las actividades, logros y resultados de todas las entidades académicas y dependencias universitarias.</a:t>
          </a:r>
          <a:endParaRPr lang="es-MX" sz="1400" b="1" dirty="0">
            <a:solidFill>
              <a:srgbClr val="002060"/>
            </a:solidFill>
            <a:latin typeface="Calibri" panose="020F0502020204030204" pitchFamily="34" charset="0"/>
            <a:cs typeface="Calibri" panose="020F0502020204030204" pitchFamily="34" charset="0"/>
          </a:endParaRPr>
        </a:p>
      </dgm:t>
    </dgm:pt>
    <dgm:pt modelId="{8FBBA255-04EB-427B-B407-E796137BE1A2}" type="parTrans" cxnId="{FA27618D-B440-4472-8731-8872ACAAF3F4}">
      <dgm:prSet/>
      <dgm:spPr>
        <a:solidFill>
          <a:srgbClr val="BFAE63"/>
        </a:solidFill>
        <a:ln w="38100">
          <a:solidFill>
            <a:srgbClr val="BFAE63"/>
          </a:solidFill>
        </a:ln>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FB499605-0B00-483E-ACC8-45861F945314}" type="sibTrans" cxnId="{FA27618D-B440-4472-8731-8872ACAAF3F4}">
      <dgm:prSet/>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B0E2D259-BEC9-4AFD-BCC3-9F4430A159EA}">
      <dgm:prSet phldrT="[Texto]" custT="1"/>
      <dgm:spPr>
        <a:solidFill>
          <a:srgbClr val="BFAE63"/>
        </a:solidFill>
        <a:ln>
          <a:noFill/>
        </a:ln>
      </dgm:spPr>
      <dgm:t>
        <a:bodyPr/>
        <a:lstStyle/>
        <a:p>
          <a:r>
            <a:rPr lang="es-MX" altLang="x-none" sz="1400" b="1" dirty="0">
              <a:solidFill>
                <a:srgbClr val="002060"/>
              </a:solidFill>
              <a:latin typeface="Calibri" panose="020F0502020204030204" pitchFamily="34" charset="0"/>
              <a:cs typeface="Calibri" panose="020F0502020204030204" pitchFamily="34" charset="0"/>
            </a:rPr>
            <a:t>Memoria UNAM (publicada desde 1973)</a:t>
          </a:r>
          <a:endParaRPr lang="es-MX" sz="1400" b="1" dirty="0">
            <a:solidFill>
              <a:srgbClr val="002060"/>
            </a:solidFill>
            <a:latin typeface="Calibri" panose="020F0502020204030204" pitchFamily="34" charset="0"/>
            <a:cs typeface="Calibri" panose="020F0502020204030204" pitchFamily="34" charset="0"/>
          </a:endParaRPr>
        </a:p>
      </dgm:t>
    </dgm:pt>
    <dgm:pt modelId="{BD127162-4E2B-4587-A829-3F23206EC280}" type="parTrans" cxnId="{9B01678C-6B9A-4020-9005-171DE017804D}">
      <dgm:prSet/>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B9225049-023B-4FD7-9A83-494234B7103B}" type="sibTrans" cxnId="{9B01678C-6B9A-4020-9005-171DE017804D}">
      <dgm:prSet/>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13BCEFBD-1E3B-491E-9C6B-38ADECFB224E}">
      <dgm:prSet phldrT="[Texto]" custT="1"/>
      <dgm:spPr>
        <a:solidFill>
          <a:srgbClr val="BFAE63"/>
        </a:solidFill>
        <a:ln>
          <a:noFill/>
        </a:ln>
      </dgm:spPr>
      <dgm:t>
        <a:bodyPr/>
        <a:lstStyle/>
        <a:p>
          <a:r>
            <a:rPr lang="es-ES_tradnl" sz="1400" b="1" dirty="0">
              <a:solidFill>
                <a:srgbClr val="002060"/>
              </a:solidFill>
              <a:latin typeface="Calibri" panose="020F0502020204030204" pitchFamily="34" charset="0"/>
              <a:cs typeface="Calibri" panose="020F0502020204030204" pitchFamily="34" charset="0"/>
            </a:rPr>
            <a:t>Agenda Estadística UNAM </a:t>
          </a:r>
          <a:br>
            <a:rPr lang="es-ES_tradnl" sz="1400" b="1" dirty="0">
              <a:solidFill>
                <a:srgbClr val="002060"/>
              </a:solidFill>
              <a:latin typeface="Calibri" panose="020F0502020204030204" pitchFamily="34" charset="0"/>
              <a:cs typeface="Calibri" panose="020F0502020204030204" pitchFamily="34" charset="0"/>
            </a:rPr>
          </a:br>
          <a:r>
            <a:rPr lang="es-ES_tradnl" sz="1400" b="1" dirty="0">
              <a:solidFill>
                <a:srgbClr val="002060"/>
              </a:solidFill>
              <a:latin typeface="Calibri" panose="020F0502020204030204" pitchFamily="34" charset="0"/>
              <a:cs typeface="Calibri" panose="020F0502020204030204" pitchFamily="34" charset="0"/>
            </a:rPr>
            <a:t>(publicada desde 1959)</a:t>
          </a:r>
          <a:endParaRPr lang="es-MX" sz="1400" b="1" dirty="0">
            <a:solidFill>
              <a:srgbClr val="002060"/>
            </a:solidFill>
            <a:latin typeface="Calibri" panose="020F0502020204030204" pitchFamily="34" charset="0"/>
            <a:cs typeface="Calibri" panose="020F0502020204030204" pitchFamily="34" charset="0"/>
          </a:endParaRPr>
        </a:p>
      </dgm:t>
    </dgm:pt>
    <dgm:pt modelId="{38717515-9008-4FE3-9E53-67DC2CA962B4}" type="parTrans" cxnId="{7AF790AC-9AAE-4218-94D4-8CDBFB6A079B}">
      <dgm:prSet/>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3BC4AA3E-8229-4CEC-A91F-05EE10462B93}" type="sibTrans" cxnId="{7AF790AC-9AAE-4218-94D4-8CDBFB6A079B}">
      <dgm:prSet/>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9C2ED1A3-FE8B-40B9-800D-E83A634025E0}">
      <dgm:prSet custT="1"/>
      <dgm:spPr>
        <a:noFill/>
        <a:ln>
          <a:solidFill>
            <a:srgbClr val="BFAE63"/>
          </a:solidFill>
        </a:ln>
      </dgm:spPr>
      <dgm:t>
        <a:bodyPr/>
        <a:lstStyle/>
        <a:p>
          <a:pPr>
            <a:buNone/>
          </a:pPr>
          <a:r>
            <a:rPr lang="es-MX" altLang="x-none" sz="1400" b="1">
              <a:solidFill>
                <a:srgbClr val="002060"/>
              </a:solidFill>
              <a:latin typeface="Calibri" panose="020F0502020204030204" pitchFamily="34" charset="0"/>
              <a:cs typeface="Calibri" panose="020F0502020204030204" pitchFamily="34" charset="0"/>
            </a:rPr>
            <a:t>Información cuantitativa sobre diversos aspectos de la UNAM como la oferta académica, el número de alumnos, docentes e investigadores, proyectos y productos de investigación, la actividad cultural, el organigrama institucional, mapas y un glosario de términos estadísticos.</a:t>
          </a:r>
          <a:endParaRPr lang="es-MX" sz="1400" b="1" dirty="0">
            <a:solidFill>
              <a:srgbClr val="002060"/>
            </a:solidFill>
            <a:latin typeface="Calibri" panose="020F0502020204030204" pitchFamily="34" charset="0"/>
            <a:cs typeface="Calibri" panose="020F0502020204030204" pitchFamily="34" charset="0"/>
          </a:endParaRPr>
        </a:p>
      </dgm:t>
    </dgm:pt>
    <dgm:pt modelId="{D6B6BCAA-A6FC-4A14-BFD4-A4C59326D5BE}" type="parTrans" cxnId="{53A649C5-8730-4F95-8B02-B2DCB16F4CBE}">
      <dgm:prSet/>
      <dgm:spPr>
        <a:solidFill>
          <a:srgbClr val="BFAE63"/>
        </a:solidFill>
        <a:ln w="38100">
          <a:solidFill>
            <a:srgbClr val="BFAE63"/>
          </a:solidFill>
        </a:ln>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BC20DBA1-CE87-47B3-8C98-F95E25EDDD38}" type="sibTrans" cxnId="{53A649C5-8730-4F95-8B02-B2DCB16F4CBE}">
      <dgm:prSet/>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560949A2-ECE4-41AF-9FC2-E768A5CA7B83}">
      <dgm:prSet custT="1"/>
      <dgm:spPr>
        <a:noFill/>
        <a:ln>
          <a:solidFill>
            <a:srgbClr val="BFAE63"/>
          </a:solidFill>
        </a:ln>
      </dgm:spPr>
      <dgm:t>
        <a:bodyPr/>
        <a:lstStyle/>
        <a:p>
          <a:r>
            <a:rPr lang="es-ES_tradnl" sz="1400" b="1" dirty="0">
              <a:solidFill>
                <a:srgbClr val="002060"/>
              </a:solidFill>
              <a:latin typeface="Calibri" panose="020F0502020204030204" pitchFamily="34" charset="0"/>
              <a:cs typeface="Calibri" panose="020F0502020204030204" pitchFamily="34" charset="0"/>
            </a:rPr>
            <a:t>Aplicación para consultar en línea el acervo estadístico de cada entidad académica. Permite fortalecer los diagnósticos y definir parámetros para evaluar el desempeño de cada entidad. </a:t>
          </a:r>
          <a:endParaRPr lang="es-MX" altLang="x-none" sz="1400" b="1" dirty="0">
            <a:solidFill>
              <a:srgbClr val="002060"/>
            </a:solidFill>
            <a:latin typeface="Calibri" panose="020F0502020204030204" pitchFamily="34" charset="0"/>
            <a:cs typeface="Calibri" panose="020F0502020204030204" pitchFamily="34" charset="0"/>
          </a:endParaRPr>
        </a:p>
      </dgm:t>
    </dgm:pt>
    <dgm:pt modelId="{F2161A38-AB11-4BE1-A4B0-FE4105754DF8}" type="parTrans" cxnId="{60D23221-0F8A-44B4-8D9B-5A23285BA9C6}">
      <dgm:prSet/>
      <dgm:spPr>
        <a:solidFill>
          <a:srgbClr val="BFAE63"/>
        </a:solidFill>
        <a:ln w="38100">
          <a:solidFill>
            <a:srgbClr val="BFAE63"/>
          </a:solidFill>
        </a:ln>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2447BADF-19A6-455D-9A6A-1DB7E82724A9}" type="sibTrans" cxnId="{60D23221-0F8A-44B4-8D9B-5A23285BA9C6}">
      <dgm:prSet/>
      <dgm:spPr/>
      <dgm:t>
        <a:bodyPr/>
        <a:lstStyle/>
        <a:p>
          <a:endParaRPr lang="es-MX" sz="1400">
            <a:solidFill>
              <a:srgbClr val="002060"/>
            </a:solidFill>
            <a:latin typeface="Calibri" panose="020F0502020204030204" pitchFamily="34" charset="0"/>
            <a:cs typeface="Calibri" panose="020F0502020204030204" pitchFamily="34" charset="0"/>
          </a:endParaRPr>
        </a:p>
      </dgm:t>
    </dgm:pt>
    <dgm:pt modelId="{FD6BFF0B-A181-4603-A756-485375B42663}" type="pres">
      <dgm:prSet presAssocID="{48447B24-00C3-44F8-A7B6-689D59BF1078}" presName="diagram" presStyleCnt="0">
        <dgm:presLayoutVars>
          <dgm:chPref val="1"/>
          <dgm:dir/>
          <dgm:animOne val="branch"/>
          <dgm:animLvl val="lvl"/>
          <dgm:resizeHandles/>
        </dgm:presLayoutVars>
      </dgm:prSet>
      <dgm:spPr/>
    </dgm:pt>
    <dgm:pt modelId="{7A319BD2-BE70-4567-BC79-A8817E8C8BFA}" type="pres">
      <dgm:prSet presAssocID="{787716EB-F8B6-4D9B-97BC-2B65D946DD39}" presName="root" presStyleCnt="0"/>
      <dgm:spPr/>
    </dgm:pt>
    <dgm:pt modelId="{E9F3A04D-8008-4986-A5F0-1E8AD9F37C81}" type="pres">
      <dgm:prSet presAssocID="{787716EB-F8B6-4D9B-97BC-2B65D946DD39}" presName="rootComposite" presStyleCnt="0"/>
      <dgm:spPr/>
    </dgm:pt>
    <dgm:pt modelId="{59F027EF-5464-4FF7-8C21-112AB21FD562}" type="pres">
      <dgm:prSet presAssocID="{787716EB-F8B6-4D9B-97BC-2B65D946DD39}" presName="rootText" presStyleLbl="node1" presStyleIdx="0" presStyleCnt="4" custScaleX="164298" custScaleY="201673" custLinFactNeighborX="13430" custLinFactNeighborY="827"/>
      <dgm:spPr/>
    </dgm:pt>
    <dgm:pt modelId="{D0967ACC-0D61-41E8-A1FA-C612022E9C68}" type="pres">
      <dgm:prSet presAssocID="{787716EB-F8B6-4D9B-97BC-2B65D946DD39}" presName="rootConnector" presStyleLbl="node1" presStyleIdx="0" presStyleCnt="4"/>
      <dgm:spPr/>
    </dgm:pt>
    <dgm:pt modelId="{0D6B220F-7F62-486F-9316-92D197C4E198}" type="pres">
      <dgm:prSet presAssocID="{787716EB-F8B6-4D9B-97BC-2B65D946DD39}" presName="childShape" presStyleCnt="0"/>
      <dgm:spPr/>
    </dgm:pt>
    <dgm:pt modelId="{E3971F3F-BA45-4C25-95E9-0C3C160E21AD}" type="pres">
      <dgm:prSet presAssocID="{EDCB4A35-031E-413B-9899-AA6968865680}" presName="Name13" presStyleLbl="parChTrans1D2" presStyleIdx="0" presStyleCnt="4"/>
      <dgm:spPr/>
    </dgm:pt>
    <dgm:pt modelId="{DB133109-3A31-47EF-998C-BCF0FB63EAC9}" type="pres">
      <dgm:prSet presAssocID="{017F89C0-E7E3-463E-9059-808FF7011B99}" presName="childText" presStyleLbl="bgAcc1" presStyleIdx="0" presStyleCnt="4" custScaleX="203506" custScaleY="381335">
        <dgm:presLayoutVars>
          <dgm:bulletEnabled val="1"/>
        </dgm:presLayoutVars>
      </dgm:prSet>
      <dgm:spPr/>
    </dgm:pt>
    <dgm:pt modelId="{D6E28FDD-AB37-46DF-BE06-944AFDB0B9A0}" type="pres">
      <dgm:prSet presAssocID="{AE4A2FBB-F6BD-4CBA-8B97-E37935E1083E}" presName="root" presStyleCnt="0"/>
      <dgm:spPr/>
    </dgm:pt>
    <dgm:pt modelId="{68573265-D3A5-4B7E-9E69-36E7D3AC7414}" type="pres">
      <dgm:prSet presAssocID="{AE4A2FBB-F6BD-4CBA-8B97-E37935E1083E}" presName="rootComposite" presStyleCnt="0"/>
      <dgm:spPr/>
    </dgm:pt>
    <dgm:pt modelId="{763D50C6-DA07-40CD-99D0-FA00EAB71D2E}" type="pres">
      <dgm:prSet presAssocID="{AE4A2FBB-F6BD-4CBA-8B97-E37935E1083E}" presName="rootText" presStyleLbl="node1" presStyleIdx="1" presStyleCnt="4" custScaleX="155101" custScaleY="159901" custLinFactNeighborY="827"/>
      <dgm:spPr/>
    </dgm:pt>
    <dgm:pt modelId="{664CFB7F-6C47-4D81-8E0B-721EACBF1C93}" type="pres">
      <dgm:prSet presAssocID="{AE4A2FBB-F6BD-4CBA-8B97-E37935E1083E}" presName="rootConnector" presStyleLbl="node1" presStyleIdx="1" presStyleCnt="4"/>
      <dgm:spPr/>
    </dgm:pt>
    <dgm:pt modelId="{39A346EC-9A29-4AF6-8120-D982D540D0EC}" type="pres">
      <dgm:prSet presAssocID="{AE4A2FBB-F6BD-4CBA-8B97-E37935E1083E}" presName="childShape" presStyleCnt="0"/>
      <dgm:spPr/>
    </dgm:pt>
    <dgm:pt modelId="{694714CA-CD4F-40A9-9905-82CF0702DB2C}" type="pres">
      <dgm:prSet presAssocID="{F2161A38-AB11-4BE1-A4B0-FE4105754DF8}" presName="Name13" presStyleLbl="parChTrans1D2" presStyleIdx="1" presStyleCnt="4"/>
      <dgm:spPr/>
    </dgm:pt>
    <dgm:pt modelId="{76B063C1-7983-4250-AFA5-8CA87FAD10EB}" type="pres">
      <dgm:prSet presAssocID="{560949A2-ECE4-41AF-9FC2-E768A5CA7B83}" presName="childText" presStyleLbl="bgAcc1" presStyleIdx="1" presStyleCnt="4" custScaleX="221953" custScaleY="445315" custLinFactNeighborY="20980">
        <dgm:presLayoutVars>
          <dgm:bulletEnabled val="1"/>
        </dgm:presLayoutVars>
      </dgm:prSet>
      <dgm:spPr/>
    </dgm:pt>
    <dgm:pt modelId="{83649F9A-6EE4-47BF-804A-695D99B7EDAA}" type="pres">
      <dgm:prSet presAssocID="{13BCEFBD-1E3B-491E-9C6B-38ADECFB224E}" presName="root" presStyleCnt="0"/>
      <dgm:spPr/>
    </dgm:pt>
    <dgm:pt modelId="{6E2EF629-5CD7-4FB5-BF5F-7C26DF316AE8}" type="pres">
      <dgm:prSet presAssocID="{13BCEFBD-1E3B-491E-9C6B-38ADECFB224E}" presName="rootComposite" presStyleCnt="0"/>
      <dgm:spPr/>
    </dgm:pt>
    <dgm:pt modelId="{9FFC091A-4767-4094-A6A6-B1A9D66F8588}" type="pres">
      <dgm:prSet presAssocID="{13BCEFBD-1E3B-491E-9C6B-38ADECFB224E}" presName="rootText" presStyleLbl="node1" presStyleIdx="2" presStyleCnt="4" custScaleX="196214" custScaleY="164229" custLinFactNeighborY="827"/>
      <dgm:spPr/>
    </dgm:pt>
    <dgm:pt modelId="{3E5F763A-67A4-41F0-A7A2-274BB3A1CD06}" type="pres">
      <dgm:prSet presAssocID="{13BCEFBD-1E3B-491E-9C6B-38ADECFB224E}" presName="rootConnector" presStyleLbl="node1" presStyleIdx="2" presStyleCnt="4"/>
      <dgm:spPr/>
    </dgm:pt>
    <dgm:pt modelId="{A91DBAC4-4BA7-427C-B330-B1331342BA8F}" type="pres">
      <dgm:prSet presAssocID="{13BCEFBD-1E3B-491E-9C6B-38ADECFB224E}" presName="childShape" presStyleCnt="0"/>
      <dgm:spPr/>
    </dgm:pt>
    <dgm:pt modelId="{0D2BC408-2F53-4090-AB7C-D32E63052347}" type="pres">
      <dgm:prSet presAssocID="{D6B6BCAA-A6FC-4A14-BFD4-A4C59326D5BE}" presName="Name13" presStyleLbl="parChTrans1D2" presStyleIdx="2" presStyleCnt="4"/>
      <dgm:spPr/>
    </dgm:pt>
    <dgm:pt modelId="{639800B6-3DA1-48BC-8F1B-28F370D0230F}" type="pres">
      <dgm:prSet presAssocID="{9C2ED1A3-FE8B-40B9-800D-E83A634025E0}" presName="childText" presStyleLbl="bgAcc1" presStyleIdx="2" presStyleCnt="4" custScaleX="217430" custScaleY="473295" custLinFactNeighborX="-1225" custLinFactNeighborY="-36">
        <dgm:presLayoutVars>
          <dgm:bulletEnabled val="1"/>
        </dgm:presLayoutVars>
      </dgm:prSet>
      <dgm:spPr/>
    </dgm:pt>
    <dgm:pt modelId="{710DF42F-0E70-4C5D-8865-F82B3210A08A}" type="pres">
      <dgm:prSet presAssocID="{B0E2D259-BEC9-4AFD-BCC3-9F4430A159EA}" presName="root" presStyleCnt="0"/>
      <dgm:spPr/>
    </dgm:pt>
    <dgm:pt modelId="{A8F79E5C-ABA6-46A0-A84F-1B9C27A29D7A}" type="pres">
      <dgm:prSet presAssocID="{B0E2D259-BEC9-4AFD-BCC3-9F4430A159EA}" presName="rootComposite" presStyleCnt="0"/>
      <dgm:spPr/>
    </dgm:pt>
    <dgm:pt modelId="{34C7AA82-2F77-4D4C-A42A-8253CD58DA30}" type="pres">
      <dgm:prSet presAssocID="{B0E2D259-BEC9-4AFD-BCC3-9F4430A159EA}" presName="rootText" presStyleLbl="node1" presStyleIdx="3" presStyleCnt="4" custScaleX="128599" custScaleY="117736"/>
      <dgm:spPr/>
    </dgm:pt>
    <dgm:pt modelId="{4E5F419E-A427-48CC-A7C7-C78B1C9174B2}" type="pres">
      <dgm:prSet presAssocID="{B0E2D259-BEC9-4AFD-BCC3-9F4430A159EA}" presName="rootConnector" presStyleLbl="node1" presStyleIdx="3" presStyleCnt="4"/>
      <dgm:spPr/>
    </dgm:pt>
    <dgm:pt modelId="{B4EA0E2A-7C7D-497C-8CBA-7D44A77F6A08}" type="pres">
      <dgm:prSet presAssocID="{B0E2D259-BEC9-4AFD-BCC3-9F4430A159EA}" presName="childShape" presStyleCnt="0"/>
      <dgm:spPr/>
    </dgm:pt>
    <dgm:pt modelId="{61142868-0BD2-4DA3-A1CA-22BDA20372AE}" type="pres">
      <dgm:prSet presAssocID="{8FBBA255-04EB-427B-B407-E796137BE1A2}" presName="Name13" presStyleLbl="parChTrans1D2" presStyleIdx="3" presStyleCnt="4"/>
      <dgm:spPr/>
    </dgm:pt>
    <dgm:pt modelId="{4106E735-F851-4651-9816-BFBDD186B3EA}" type="pres">
      <dgm:prSet presAssocID="{179CE91A-9753-439B-A762-F82F4B747104}" presName="childText" presStyleLbl="bgAcc1" presStyleIdx="3" presStyleCnt="4" custScaleX="183430" custScaleY="431735" custLinFactNeighborX="-1700" custLinFactNeighborY="53164">
        <dgm:presLayoutVars>
          <dgm:bulletEnabled val="1"/>
        </dgm:presLayoutVars>
      </dgm:prSet>
      <dgm:spPr/>
    </dgm:pt>
  </dgm:ptLst>
  <dgm:cxnLst>
    <dgm:cxn modelId="{65BAC701-8A2F-4550-B9B2-5FB72A2FE021}" type="presOf" srcId="{560949A2-ECE4-41AF-9FC2-E768A5CA7B83}" destId="{76B063C1-7983-4250-AFA5-8CA87FAD10EB}" srcOrd="0" destOrd="0" presId="urn:microsoft.com/office/officeart/2005/8/layout/hierarchy3"/>
    <dgm:cxn modelId="{F0FDCB0A-1468-401A-B296-E7C240F54A3B}" type="presOf" srcId="{B0E2D259-BEC9-4AFD-BCC3-9F4430A159EA}" destId="{4E5F419E-A427-48CC-A7C7-C78B1C9174B2}" srcOrd="1" destOrd="0" presId="urn:microsoft.com/office/officeart/2005/8/layout/hierarchy3"/>
    <dgm:cxn modelId="{16EFE614-7AE2-4B84-8708-03B1B359A101}" type="presOf" srcId="{D6B6BCAA-A6FC-4A14-BFD4-A4C59326D5BE}" destId="{0D2BC408-2F53-4090-AB7C-D32E63052347}" srcOrd="0" destOrd="0" presId="urn:microsoft.com/office/officeart/2005/8/layout/hierarchy3"/>
    <dgm:cxn modelId="{BE0B5F1F-451C-45E1-AA58-54D1EEBDF68A}" type="presOf" srcId="{AE4A2FBB-F6BD-4CBA-8B97-E37935E1083E}" destId="{763D50C6-DA07-40CD-99D0-FA00EAB71D2E}" srcOrd="0" destOrd="0" presId="urn:microsoft.com/office/officeart/2005/8/layout/hierarchy3"/>
    <dgm:cxn modelId="{60D23221-0F8A-44B4-8D9B-5A23285BA9C6}" srcId="{AE4A2FBB-F6BD-4CBA-8B97-E37935E1083E}" destId="{560949A2-ECE4-41AF-9FC2-E768A5CA7B83}" srcOrd="0" destOrd="0" parTransId="{F2161A38-AB11-4BE1-A4B0-FE4105754DF8}" sibTransId="{2447BADF-19A6-455D-9A6A-1DB7E82724A9}"/>
    <dgm:cxn modelId="{D014F12D-27FC-41E2-B9D0-99010A3382E8}" type="presOf" srcId="{179CE91A-9753-439B-A762-F82F4B747104}" destId="{4106E735-F851-4651-9816-BFBDD186B3EA}" srcOrd="0" destOrd="0" presId="urn:microsoft.com/office/officeart/2005/8/layout/hierarchy3"/>
    <dgm:cxn modelId="{9EB83937-FB26-4EB6-B65F-57685C9F9C6B}" type="presOf" srcId="{787716EB-F8B6-4D9B-97BC-2B65D946DD39}" destId="{59F027EF-5464-4FF7-8C21-112AB21FD562}" srcOrd="0" destOrd="0" presId="urn:microsoft.com/office/officeart/2005/8/layout/hierarchy3"/>
    <dgm:cxn modelId="{B94B3A5E-D2CB-4421-AC62-91FC4BC876E9}" type="presOf" srcId="{AE4A2FBB-F6BD-4CBA-8B97-E37935E1083E}" destId="{664CFB7F-6C47-4D81-8E0B-721EACBF1C93}" srcOrd="1" destOrd="0" presId="urn:microsoft.com/office/officeart/2005/8/layout/hierarchy3"/>
    <dgm:cxn modelId="{454D2A5F-59CB-479B-847B-EE51FE77F4F9}" type="presOf" srcId="{EDCB4A35-031E-413B-9899-AA6968865680}" destId="{E3971F3F-BA45-4C25-95E9-0C3C160E21AD}" srcOrd="0" destOrd="0" presId="urn:microsoft.com/office/officeart/2005/8/layout/hierarchy3"/>
    <dgm:cxn modelId="{3D8D5B7F-0387-4B46-A2AE-33947C504D8D}" type="presOf" srcId="{48447B24-00C3-44F8-A7B6-689D59BF1078}" destId="{FD6BFF0B-A181-4603-A756-485375B42663}" srcOrd="0" destOrd="0" presId="urn:microsoft.com/office/officeart/2005/8/layout/hierarchy3"/>
    <dgm:cxn modelId="{9B01678C-6B9A-4020-9005-171DE017804D}" srcId="{48447B24-00C3-44F8-A7B6-689D59BF1078}" destId="{B0E2D259-BEC9-4AFD-BCC3-9F4430A159EA}" srcOrd="3" destOrd="0" parTransId="{BD127162-4E2B-4587-A829-3F23206EC280}" sibTransId="{B9225049-023B-4FD7-9A83-494234B7103B}"/>
    <dgm:cxn modelId="{FA27618D-B440-4472-8731-8872ACAAF3F4}" srcId="{B0E2D259-BEC9-4AFD-BCC3-9F4430A159EA}" destId="{179CE91A-9753-439B-A762-F82F4B747104}" srcOrd="0" destOrd="0" parTransId="{8FBBA255-04EB-427B-B407-E796137BE1A2}" sibTransId="{FB499605-0B00-483E-ACC8-45861F945314}"/>
    <dgm:cxn modelId="{FEEF8B9A-E475-4DEA-A2FB-063C670B99D8}" type="presOf" srcId="{13BCEFBD-1E3B-491E-9C6B-38ADECFB224E}" destId="{9FFC091A-4767-4094-A6A6-B1A9D66F8588}" srcOrd="0" destOrd="0" presId="urn:microsoft.com/office/officeart/2005/8/layout/hierarchy3"/>
    <dgm:cxn modelId="{7AB4EAA2-C30F-45BD-8ECE-4E75ED151456}" type="presOf" srcId="{B0E2D259-BEC9-4AFD-BCC3-9F4430A159EA}" destId="{34C7AA82-2F77-4D4C-A42A-8253CD58DA30}" srcOrd="0" destOrd="0" presId="urn:microsoft.com/office/officeart/2005/8/layout/hierarchy3"/>
    <dgm:cxn modelId="{7AF790AC-9AAE-4218-94D4-8CDBFB6A079B}" srcId="{48447B24-00C3-44F8-A7B6-689D59BF1078}" destId="{13BCEFBD-1E3B-491E-9C6B-38ADECFB224E}" srcOrd="2" destOrd="0" parTransId="{38717515-9008-4FE3-9E53-67DC2CA962B4}" sibTransId="{3BC4AA3E-8229-4CEC-A91F-05EE10462B93}"/>
    <dgm:cxn modelId="{A18C6AB0-6117-40D0-BE49-C55493FA9B19}" type="presOf" srcId="{787716EB-F8B6-4D9B-97BC-2B65D946DD39}" destId="{D0967ACC-0D61-41E8-A1FA-C612022E9C68}" srcOrd="1" destOrd="0" presId="urn:microsoft.com/office/officeart/2005/8/layout/hierarchy3"/>
    <dgm:cxn modelId="{6B64ABB2-8D46-4856-BD1E-0FA30A2621FF}" srcId="{787716EB-F8B6-4D9B-97BC-2B65D946DD39}" destId="{017F89C0-E7E3-463E-9059-808FF7011B99}" srcOrd="0" destOrd="0" parTransId="{EDCB4A35-031E-413B-9899-AA6968865680}" sibTransId="{690B2CE8-7959-4A77-8FA6-65B00F1F20A4}"/>
    <dgm:cxn modelId="{93CC0AC3-A52C-4B21-8940-B0A764B44F6B}" type="presOf" srcId="{8FBBA255-04EB-427B-B407-E796137BE1A2}" destId="{61142868-0BD2-4DA3-A1CA-22BDA20372AE}" srcOrd="0" destOrd="0" presId="urn:microsoft.com/office/officeart/2005/8/layout/hierarchy3"/>
    <dgm:cxn modelId="{53A649C5-8730-4F95-8B02-B2DCB16F4CBE}" srcId="{13BCEFBD-1E3B-491E-9C6B-38ADECFB224E}" destId="{9C2ED1A3-FE8B-40B9-800D-E83A634025E0}" srcOrd="0" destOrd="0" parTransId="{D6B6BCAA-A6FC-4A14-BFD4-A4C59326D5BE}" sibTransId="{BC20DBA1-CE87-47B3-8C98-F95E25EDDD38}"/>
    <dgm:cxn modelId="{C6C1A8C6-24AD-438B-AB0A-CDABB2B1DA04}" type="presOf" srcId="{13BCEFBD-1E3B-491E-9C6B-38ADECFB224E}" destId="{3E5F763A-67A4-41F0-A7A2-274BB3A1CD06}" srcOrd="1" destOrd="0" presId="urn:microsoft.com/office/officeart/2005/8/layout/hierarchy3"/>
    <dgm:cxn modelId="{F5952CC8-EF0A-4AC7-81FE-E3FBC35B4198}" srcId="{48447B24-00C3-44F8-A7B6-689D59BF1078}" destId="{787716EB-F8B6-4D9B-97BC-2B65D946DD39}" srcOrd="0" destOrd="0" parTransId="{800261BB-3B94-491A-A0D8-44FD8D6403C8}" sibTransId="{D8494A21-6052-4703-8566-D81079BFE90B}"/>
    <dgm:cxn modelId="{961E53CE-8F8F-40C7-B0A1-4326B692A8D3}" type="presOf" srcId="{9C2ED1A3-FE8B-40B9-800D-E83A634025E0}" destId="{639800B6-3DA1-48BC-8F1B-28F370D0230F}" srcOrd="0" destOrd="0" presId="urn:microsoft.com/office/officeart/2005/8/layout/hierarchy3"/>
    <dgm:cxn modelId="{C3CCA9D5-AB94-464E-943A-D2B4BCD1957D}" srcId="{48447B24-00C3-44F8-A7B6-689D59BF1078}" destId="{AE4A2FBB-F6BD-4CBA-8B97-E37935E1083E}" srcOrd="1" destOrd="0" parTransId="{9847C90E-D5CA-45EC-B215-A7213C76FE05}" sibTransId="{47D899BA-C7BD-4626-8830-513392D54046}"/>
    <dgm:cxn modelId="{A41553DA-E4AD-40A5-8853-532DEB44E5EA}" type="presOf" srcId="{017F89C0-E7E3-463E-9059-808FF7011B99}" destId="{DB133109-3A31-47EF-998C-BCF0FB63EAC9}" srcOrd="0" destOrd="0" presId="urn:microsoft.com/office/officeart/2005/8/layout/hierarchy3"/>
    <dgm:cxn modelId="{CC6C9FE8-CF8A-40B2-9CC7-4A8F97E2FF80}" type="presOf" srcId="{F2161A38-AB11-4BE1-A4B0-FE4105754DF8}" destId="{694714CA-CD4F-40A9-9905-82CF0702DB2C}" srcOrd="0" destOrd="0" presId="urn:microsoft.com/office/officeart/2005/8/layout/hierarchy3"/>
    <dgm:cxn modelId="{89411249-08EA-4004-AED3-D13276A9D4EF}" type="presParOf" srcId="{FD6BFF0B-A181-4603-A756-485375B42663}" destId="{7A319BD2-BE70-4567-BC79-A8817E8C8BFA}" srcOrd="0" destOrd="0" presId="urn:microsoft.com/office/officeart/2005/8/layout/hierarchy3"/>
    <dgm:cxn modelId="{7A146AE3-6704-4DA8-ADA8-070A5A637EF9}" type="presParOf" srcId="{7A319BD2-BE70-4567-BC79-A8817E8C8BFA}" destId="{E9F3A04D-8008-4986-A5F0-1E8AD9F37C81}" srcOrd="0" destOrd="0" presId="urn:microsoft.com/office/officeart/2005/8/layout/hierarchy3"/>
    <dgm:cxn modelId="{8AF08045-DE69-45A6-98D0-4E70C0096206}" type="presParOf" srcId="{E9F3A04D-8008-4986-A5F0-1E8AD9F37C81}" destId="{59F027EF-5464-4FF7-8C21-112AB21FD562}" srcOrd="0" destOrd="0" presId="urn:microsoft.com/office/officeart/2005/8/layout/hierarchy3"/>
    <dgm:cxn modelId="{066F04D5-EC87-496D-8A63-1989D6B3F283}" type="presParOf" srcId="{E9F3A04D-8008-4986-A5F0-1E8AD9F37C81}" destId="{D0967ACC-0D61-41E8-A1FA-C612022E9C68}" srcOrd="1" destOrd="0" presId="urn:microsoft.com/office/officeart/2005/8/layout/hierarchy3"/>
    <dgm:cxn modelId="{9B6F80F4-0071-4DA2-8738-BC966840246C}" type="presParOf" srcId="{7A319BD2-BE70-4567-BC79-A8817E8C8BFA}" destId="{0D6B220F-7F62-486F-9316-92D197C4E198}" srcOrd="1" destOrd="0" presId="urn:microsoft.com/office/officeart/2005/8/layout/hierarchy3"/>
    <dgm:cxn modelId="{23DABD21-DAD9-4B0E-AC98-B3E18985DE6A}" type="presParOf" srcId="{0D6B220F-7F62-486F-9316-92D197C4E198}" destId="{E3971F3F-BA45-4C25-95E9-0C3C160E21AD}" srcOrd="0" destOrd="0" presId="urn:microsoft.com/office/officeart/2005/8/layout/hierarchy3"/>
    <dgm:cxn modelId="{8AD824F0-8158-439A-968B-6B7A0D49B315}" type="presParOf" srcId="{0D6B220F-7F62-486F-9316-92D197C4E198}" destId="{DB133109-3A31-47EF-998C-BCF0FB63EAC9}" srcOrd="1" destOrd="0" presId="urn:microsoft.com/office/officeart/2005/8/layout/hierarchy3"/>
    <dgm:cxn modelId="{CCB193F4-3EB8-45EA-91E2-BA57346A39A2}" type="presParOf" srcId="{FD6BFF0B-A181-4603-A756-485375B42663}" destId="{D6E28FDD-AB37-46DF-BE06-944AFDB0B9A0}" srcOrd="1" destOrd="0" presId="urn:microsoft.com/office/officeart/2005/8/layout/hierarchy3"/>
    <dgm:cxn modelId="{B4D01676-AE5B-47EE-BECF-4D1794B6EA08}" type="presParOf" srcId="{D6E28FDD-AB37-46DF-BE06-944AFDB0B9A0}" destId="{68573265-D3A5-4B7E-9E69-36E7D3AC7414}" srcOrd="0" destOrd="0" presId="urn:microsoft.com/office/officeart/2005/8/layout/hierarchy3"/>
    <dgm:cxn modelId="{151E6E29-168F-4253-A326-305F5D1C6E91}" type="presParOf" srcId="{68573265-D3A5-4B7E-9E69-36E7D3AC7414}" destId="{763D50C6-DA07-40CD-99D0-FA00EAB71D2E}" srcOrd="0" destOrd="0" presId="urn:microsoft.com/office/officeart/2005/8/layout/hierarchy3"/>
    <dgm:cxn modelId="{B23E88E0-52FF-44EE-AB6E-2D19B56F0996}" type="presParOf" srcId="{68573265-D3A5-4B7E-9E69-36E7D3AC7414}" destId="{664CFB7F-6C47-4D81-8E0B-721EACBF1C93}" srcOrd="1" destOrd="0" presId="urn:microsoft.com/office/officeart/2005/8/layout/hierarchy3"/>
    <dgm:cxn modelId="{CC130417-FECC-4272-A75E-3B4749D88DBC}" type="presParOf" srcId="{D6E28FDD-AB37-46DF-BE06-944AFDB0B9A0}" destId="{39A346EC-9A29-4AF6-8120-D982D540D0EC}" srcOrd="1" destOrd="0" presId="urn:microsoft.com/office/officeart/2005/8/layout/hierarchy3"/>
    <dgm:cxn modelId="{FB01DB45-4D16-4647-9DB3-84736E6799E7}" type="presParOf" srcId="{39A346EC-9A29-4AF6-8120-D982D540D0EC}" destId="{694714CA-CD4F-40A9-9905-82CF0702DB2C}" srcOrd="0" destOrd="0" presId="urn:microsoft.com/office/officeart/2005/8/layout/hierarchy3"/>
    <dgm:cxn modelId="{6E342590-6FC3-4190-AEA5-00D1371FB082}" type="presParOf" srcId="{39A346EC-9A29-4AF6-8120-D982D540D0EC}" destId="{76B063C1-7983-4250-AFA5-8CA87FAD10EB}" srcOrd="1" destOrd="0" presId="urn:microsoft.com/office/officeart/2005/8/layout/hierarchy3"/>
    <dgm:cxn modelId="{239716BD-AC2A-48D8-8F56-AB085FF3B00F}" type="presParOf" srcId="{FD6BFF0B-A181-4603-A756-485375B42663}" destId="{83649F9A-6EE4-47BF-804A-695D99B7EDAA}" srcOrd="2" destOrd="0" presId="urn:microsoft.com/office/officeart/2005/8/layout/hierarchy3"/>
    <dgm:cxn modelId="{F313B7BE-5D52-4514-8488-E0D8318216D2}" type="presParOf" srcId="{83649F9A-6EE4-47BF-804A-695D99B7EDAA}" destId="{6E2EF629-5CD7-4FB5-BF5F-7C26DF316AE8}" srcOrd="0" destOrd="0" presId="urn:microsoft.com/office/officeart/2005/8/layout/hierarchy3"/>
    <dgm:cxn modelId="{DE649B8B-E8C1-4699-9CCF-8CF34A4124E3}" type="presParOf" srcId="{6E2EF629-5CD7-4FB5-BF5F-7C26DF316AE8}" destId="{9FFC091A-4767-4094-A6A6-B1A9D66F8588}" srcOrd="0" destOrd="0" presId="urn:microsoft.com/office/officeart/2005/8/layout/hierarchy3"/>
    <dgm:cxn modelId="{8C496828-605B-4EA6-9881-9D5DE480A61F}" type="presParOf" srcId="{6E2EF629-5CD7-4FB5-BF5F-7C26DF316AE8}" destId="{3E5F763A-67A4-41F0-A7A2-274BB3A1CD06}" srcOrd="1" destOrd="0" presId="urn:microsoft.com/office/officeart/2005/8/layout/hierarchy3"/>
    <dgm:cxn modelId="{67ED57F5-D872-444D-9531-4E645E981D5C}" type="presParOf" srcId="{83649F9A-6EE4-47BF-804A-695D99B7EDAA}" destId="{A91DBAC4-4BA7-427C-B330-B1331342BA8F}" srcOrd="1" destOrd="0" presId="urn:microsoft.com/office/officeart/2005/8/layout/hierarchy3"/>
    <dgm:cxn modelId="{2276C4F5-5717-4EA7-95A7-124FC5635C2A}" type="presParOf" srcId="{A91DBAC4-4BA7-427C-B330-B1331342BA8F}" destId="{0D2BC408-2F53-4090-AB7C-D32E63052347}" srcOrd="0" destOrd="0" presId="urn:microsoft.com/office/officeart/2005/8/layout/hierarchy3"/>
    <dgm:cxn modelId="{9B9BA16E-75F6-4104-8B8C-2A652E0445CC}" type="presParOf" srcId="{A91DBAC4-4BA7-427C-B330-B1331342BA8F}" destId="{639800B6-3DA1-48BC-8F1B-28F370D0230F}" srcOrd="1" destOrd="0" presId="urn:microsoft.com/office/officeart/2005/8/layout/hierarchy3"/>
    <dgm:cxn modelId="{A3E4D912-DC71-4435-8497-A83FEBE2D2F0}" type="presParOf" srcId="{FD6BFF0B-A181-4603-A756-485375B42663}" destId="{710DF42F-0E70-4C5D-8865-F82B3210A08A}" srcOrd="3" destOrd="0" presId="urn:microsoft.com/office/officeart/2005/8/layout/hierarchy3"/>
    <dgm:cxn modelId="{F8F39CAA-ED62-4BF9-9626-8A2ED58898A2}" type="presParOf" srcId="{710DF42F-0E70-4C5D-8865-F82B3210A08A}" destId="{A8F79E5C-ABA6-46A0-A84F-1B9C27A29D7A}" srcOrd="0" destOrd="0" presId="urn:microsoft.com/office/officeart/2005/8/layout/hierarchy3"/>
    <dgm:cxn modelId="{24924C47-91F6-457E-8965-EE623C902D1F}" type="presParOf" srcId="{A8F79E5C-ABA6-46A0-A84F-1B9C27A29D7A}" destId="{34C7AA82-2F77-4D4C-A42A-8253CD58DA30}" srcOrd="0" destOrd="0" presId="urn:microsoft.com/office/officeart/2005/8/layout/hierarchy3"/>
    <dgm:cxn modelId="{29B6DF0E-5882-4653-8ED0-DE0B53E518EB}" type="presParOf" srcId="{A8F79E5C-ABA6-46A0-A84F-1B9C27A29D7A}" destId="{4E5F419E-A427-48CC-A7C7-C78B1C9174B2}" srcOrd="1" destOrd="0" presId="urn:microsoft.com/office/officeart/2005/8/layout/hierarchy3"/>
    <dgm:cxn modelId="{26FDC117-C938-4B14-B442-E356821F5D8B}" type="presParOf" srcId="{710DF42F-0E70-4C5D-8865-F82B3210A08A}" destId="{B4EA0E2A-7C7D-497C-8CBA-7D44A77F6A08}" srcOrd="1" destOrd="0" presId="urn:microsoft.com/office/officeart/2005/8/layout/hierarchy3"/>
    <dgm:cxn modelId="{C3D94493-3801-41B3-A517-A05601FD089B}" type="presParOf" srcId="{B4EA0E2A-7C7D-497C-8CBA-7D44A77F6A08}" destId="{61142868-0BD2-4DA3-A1CA-22BDA20372AE}" srcOrd="0" destOrd="0" presId="urn:microsoft.com/office/officeart/2005/8/layout/hierarchy3"/>
    <dgm:cxn modelId="{EDEC5C66-D802-4289-8304-C24AE18CDCDB}" type="presParOf" srcId="{B4EA0E2A-7C7D-497C-8CBA-7D44A77F6A08}" destId="{4106E735-F851-4651-9816-BFBDD186B3E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AF6BF1D-A1A1-46E0-B453-8DAB477AFAB9}"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s-MX"/>
        </a:p>
      </dgm:t>
    </dgm:pt>
    <dgm:pt modelId="{B2AF3667-D306-4CDB-94E0-B2B0CEAE984E}">
      <dgm:prSet phldrT="[Texto]" custT="1"/>
      <dgm:spPr>
        <a:solidFill>
          <a:srgbClr val="BFAE63"/>
        </a:solidFill>
        <a:ln>
          <a:noFill/>
        </a:ln>
      </dgm:spPr>
      <dgm:t>
        <a:bodyPr/>
        <a:lstStyle/>
        <a:p>
          <a:r>
            <a:rPr lang="es-ES_tradnl" sz="1400" b="1" dirty="0">
              <a:solidFill>
                <a:srgbClr val="002060"/>
              </a:solidFill>
              <a:latin typeface="Calibri" panose="020F0502020204030204" pitchFamily="34" charset="0"/>
              <a:cs typeface="Calibri" panose="020F0502020204030204" pitchFamily="34" charset="0"/>
            </a:rPr>
            <a:t>Series Estadísticas UNAM 2000-2020. </a:t>
          </a:r>
          <a:r>
            <a:rPr lang="es-ES_tradnl" sz="1400" b="1" dirty="0" err="1">
              <a:solidFill>
                <a:srgbClr val="002060"/>
              </a:solidFill>
              <a:latin typeface="Calibri" panose="020F0502020204030204" pitchFamily="34" charset="0"/>
              <a:cs typeface="Calibri" panose="020F0502020204030204" pitchFamily="34" charset="0"/>
            </a:rPr>
            <a:t>www.estadistica.unam.mx</a:t>
          </a:r>
          <a:endParaRPr lang="es-MX" sz="1400" dirty="0">
            <a:solidFill>
              <a:srgbClr val="002060"/>
            </a:solidFill>
            <a:latin typeface="Calibri" panose="020F0502020204030204" pitchFamily="34" charset="0"/>
            <a:cs typeface="Calibri" panose="020F0502020204030204" pitchFamily="34" charset="0"/>
          </a:endParaRPr>
        </a:p>
      </dgm:t>
    </dgm:pt>
    <dgm:pt modelId="{B64940E8-A2BC-4FCF-B16C-A0C3C3D1AE62}" type="parTrans" cxnId="{AC3FEC8A-C20D-4C39-AFE6-AB11F5584F57}">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5740E5D4-30E3-46DF-92E9-977918B3E869}" type="sibTrans" cxnId="{AC3FEC8A-C20D-4C39-AFE6-AB11F5584F57}">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E5FDFC37-344A-447B-BCB2-63E6E10B0894}">
      <dgm:prSet phldrT="[Texto]" custT="1"/>
      <dgm:spPr>
        <a:noFill/>
        <a:ln>
          <a:solidFill>
            <a:srgbClr val="BFAE63"/>
          </a:solidFill>
        </a:ln>
      </dgm:spPr>
      <dgm:t>
        <a:bodyPr/>
        <a:lstStyle/>
        <a:p>
          <a:r>
            <a:rPr lang="es-ES_tradnl" sz="1400" b="1" dirty="0">
              <a:solidFill>
                <a:srgbClr val="002060"/>
              </a:solidFill>
              <a:latin typeface="Calibri" panose="020F0502020204030204" pitchFamily="34" charset="0"/>
              <a:cs typeface="Calibri" panose="020F0502020204030204" pitchFamily="34" charset="0"/>
            </a:rPr>
            <a:t>50 series de estadística institucional 2000-2021 y algunas series históricas 1924-2021.</a:t>
          </a:r>
          <a:endParaRPr lang="es-MX" sz="1400" b="1" dirty="0">
            <a:solidFill>
              <a:srgbClr val="002060"/>
            </a:solidFill>
            <a:latin typeface="Calibri" panose="020F0502020204030204" pitchFamily="34" charset="0"/>
            <a:cs typeface="Calibri" panose="020F0502020204030204" pitchFamily="34" charset="0"/>
          </a:endParaRPr>
        </a:p>
      </dgm:t>
    </dgm:pt>
    <dgm:pt modelId="{5C3A79AE-A895-4B2A-A0B7-B29F014C8433}" type="parTrans" cxnId="{4A5FD836-C072-4BA4-862A-2F4511827701}">
      <dgm:prSet/>
      <dgm:spPr>
        <a:ln w="38100">
          <a:solidFill>
            <a:srgbClr val="BFAE63"/>
          </a:solidFill>
        </a:ln>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3FD8ED9F-A223-4D7E-9BA3-6D7B380E9C36}" type="sibTrans" cxnId="{4A5FD836-C072-4BA4-862A-2F4511827701}">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D1970845-5818-4025-A7C9-8A340736AAB2}">
      <dgm:prSet phldrT="[Texto]" custT="1"/>
      <dgm:spPr>
        <a:solidFill>
          <a:srgbClr val="BFAE63"/>
        </a:solidFill>
        <a:ln>
          <a:noFill/>
        </a:ln>
      </dgm:spPr>
      <dgm:t>
        <a:bodyPr/>
        <a:lstStyle/>
        <a:p>
          <a:r>
            <a:rPr lang="es-ES_tradnl" sz="1400" b="1" dirty="0">
              <a:solidFill>
                <a:srgbClr val="002060"/>
              </a:solidFill>
              <a:latin typeface="Calibri" panose="020F0502020204030204" pitchFamily="34" charset="0"/>
              <a:cs typeface="Calibri" panose="020F0502020204030204" pitchFamily="34" charset="0"/>
            </a:rPr>
            <a:t>Catálogos universitarios de Indicadores de Desempeño</a:t>
          </a:r>
          <a:endParaRPr lang="es-MX" sz="1400" dirty="0">
            <a:solidFill>
              <a:srgbClr val="002060"/>
            </a:solidFill>
            <a:latin typeface="Calibri" panose="020F0502020204030204" pitchFamily="34" charset="0"/>
            <a:cs typeface="Calibri" panose="020F0502020204030204" pitchFamily="34" charset="0"/>
          </a:endParaRPr>
        </a:p>
      </dgm:t>
    </dgm:pt>
    <dgm:pt modelId="{15199D2E-735D-4E8E-BF7B-0AABB7B2C229}" type="parTrans" cxnId="{F294D4D1-8118-43B6-A095-DECA91D03494}">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8BF58583-9954-45E4-9877-20E9204E3228}" type="sibTrans" cxnId="{F294D4D1-8118-43B6-A095-DECA91D03494}">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E36CE910-30D1-4AFC-88F0-79230E2B2123}">
      <dgm:prSet phldrT="[Texto]" custT="1"/>
      <dgm:spPr>
        <a:noFill/>
        <a:ln>
          <a:solidFill>
            <a:srgbClr val="BFAE63"/>
          </a:solidFill>
        </a:ln>
      </dgm:spPr>
      <dgm:t>
        <a:bodyPr/>
        <a:lstStyle/>
        <a:p>
          <a:r>
            <a:rPr lang="es-ES_tradnl" sz="1400" b="1" dirty="0">
              <a:solidFill>
                <a:srgbClr val="002060"/>
              </a:solidFill>
              <a:latin typeface="Calibri" panose="020F0502020204030204" pitchFamily="34" charset="0"/>
              <a:cs typeface="Calibri" panose="020F0502020204030204" pitchFamily="34" charset="0"/>
            </a:rPr>
            <a:t>Publicación anual con información socioeconómica y académica de los alumnos que desean ingresar a la UNAM, lo cual permite valorar las necesidades académicas y la pertinencia de la oferta educativa universitaria.</a:t>
          </a:r>
          <a:endParaRPr lang="es-MX" sz="1400" b="1" dirty="0">
            <a:solidFill>
              <a:srgbClr val="002060"/>
            </a:solidFill>
            <a:latin typeface="Calibri" panose="020F0502020204030204" pitchFamily="34" charset="0"/>
            <a:cs typeface="Calibri" panose="020F0502020204030204" pitchFamily="34" charset="0"/>
          </a:endParaRPr>
        </a:p>
      </dgm:t>
    </dgm:pt>
    <dgm:pt modelId="{2294D228-129C-4DC2-96A3-B68F680E9902}" type="parTrans" cxnId="{5C654BB0-8ACC-466F-A5B0-AAEF03AA823F}">
      <dgm:prSet/>
      <dgm:spPr>
        <a:ln w="38100">
          <a:solidFill>
            <a:srgbClr val="BFAE63"/>
          </a:solidFill>
        </a:ln>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59641330-0C54-4549-B3AD-9D1ABAAD9B36}" type="sibTrans" cxnId="{5C654BB0-8ACC-466F-A5B0-AAEF03AA823F}">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6E60B5AC-A0C5-491E-938C-97AF0E06F633}">
      <dgm:prSet phldrT="[Texto]" custT="1"/>
      <dgm:spPr>
        <a:solidFill>
          <a:srgbClr val="BFAE63"/>
        </a:solidFill>
        <a:ln>
          <a:noFill/>
        </a:ln>
      </dgm:spPr>
      <dgm:t>
        <a:bodyPr/>
        <a:lstStyle/>
        <a:p>
          <a:r>
            <a:rPr lang="es-ES_tradnl" sz="1400" b="1" dirty="0">
              <a:solidFill>
                <a:srgbClr val="002060"/>
              </a:solidFill>
              <a:latin typeface="Calibri" panose="020F0502020204030204" pitchFamily="34" charset="0"/>
              <a:cs typeface="Calibri" panose="020F0502020204030204" pitchFamily="34" charset="0"/>
            </a:rPr>
            <a:t>Perfil de aspirantes y asignados a Bachillerato y Licenciatura</a:t>
          </a:r>
          <a:endParaRPr lang="es-MX" sz="1400" dirty="0">
            <a:solidFill>
              <a:srgbClr val="002060"/>
            </a:solidFill>
            <a:latin typeface="Calibri" panose="020F0502020204030204" pitchFamily="34" charset="0"/>
            <a:cs typeface="Calibri" panose="020F0502020204030204" pitchFamily="34" charset="0"/>
          </a:endParaRPr>
        </a:p>
      </dgm:t>
    </dgm:pt>
    <dgm:pt modelId="{B0EBB48F-A50E-4F6E-A271-EFF822674F9D}" type="parTrans" cxnId="{EC232E44-5FED-4133-9F9A-6B3206A033B5}">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2115E762-9B20-4FF7-89A1-2D94740612FE}" type="sibTrans" cxnId="{EC232E44-5FED-4133-9F9A-6B3206A033B5}">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6C85C256-C945-4F54-9159-3F8C626CDD63}">
      <dgm:prSet custT="1"/>
      <dgm:spPr>
        <a:noFill/>
        <a:ln>
          <a:solidFill>
            <a:srgbClr val="BFAE63"/>
          </a:solidFill>
        </a:ln>
      </dgm:spPr>
      <dgm:t>
        <a:bodyPr/>
        <a:lstStyle/>
        <a:p>
          <a:pPr>
            <a:buNone/>
          </a:pPr>
          <a:r>
            <a:rPr lang="es-ES_tradnl" sz="1400" b="1" dirty="0">
              <a:solidFill>
                <a:srgbClr val="002060"/>
              </a:solidFill>
              <a:latin typeface="Calibri" panose="020F0502020204030204" pitchFamily="34" charset="0"/>
              <a:cs typeface="Calibri" panose="020F0502020204030204" pitchFamily="34" charset="0"/>
            </a:rPr>
            <a:t>Para la evaluación del desempeño que está disponible para la elaboración de indicadores y la definición de metas de las entidades y dependencias universitarias. (Se actualizan anualmente en el mes de agosto).</a:t>
          </a:r>
          <a:endParaRPr lang="es-MX" sz="1400" b="1" dirty="0">
            <a:solidFill>
              <a:srgbClr val="002060"/>
            </a:solidFill>
            <a:latin typeface="Calibri" panose="020F0502020204030204" pitchFamily="34" charset="0"/>
            <a:cs typeface="Calibri" panose="020F0502020204030204" pitchFamily="34" charset="0"/>
          </a:endParaRPr>
        </a:p>
      </dgm:t>
    </dgm:pt>
    <dgm:pt modelId="{A3DF24AA-5802-465F-9224-2221CCECD4B4}" type="parTrans" cxnId="{15E3D64C-AD81-4A8C-9517-19BA8944415A}">
      <dgm:prSet/>
      <dgm:spPr>
        <a:ln w="38100">
          <a:solidFill>
            <a:srgbClr val="BFAE63"/>
          </a:solidFill>
        </a:ln>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11612DFB-1AF0-4A95-9EBC-0F0EDB195681}" type="sibTrans" cxnId="{15E3D64C-AD81-4A8C-9517-19BA8944415A}">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136B27BD-C431-4E28-9449-7492DDD0AA22}" type="pres">
      <dgm:prSet presAssocID="{7AF6BF1D-A1A1-46E0-B453-8DAB477AFAB9}" presName="diagram" presStyleCnt="0">
        <dgm:presLayoutVars>
          <dgm:chPref val="1"/>
          <dgm:dir/>
          <dgm:animOne val="branch"/>
          <dgm:animLvl val="lvl"/>
          <dgm:resizeHandles/>
        </dgm:presLayoutVars>
      </dgm:prSet>
      <dgm:spPr/>
    </dgm:pt>
    <dgm:pt modelId="{AF366F98-9438-4803-907A-B6AC289EDB58}" type="pres">
      <dgm:prSet presAssocID="{B2AF3667-D306-4CDB-94E0-B2B0CEAE984E}" presName="root" presStyleCnt="0"/>
      <dgm:spPr/>
    </dgm:pt>
    <dgm:pt modelId="{90A96C02-F7F0-48D3-BA2D-F931FBAF432A}" type="pres">
      <dgm:prSet presAssocID="{B2AF3667-D306-4CDB-94E0-B2B0CEAE984E}" presName="rootComposite" presStyleCnt="0"/>
      <dgm:spPr/>
    </dgm:pt>
    <dgm:pt modelId="{EFA08D07-307F-44F1-9506-C2E6B91A8C63}" type="pres">
      <dgm:prSet presAssocID="{B2AF3667-D306-4CDB-94E0-B2B0CEAE984E}" presName="rootText" presStyleLbl="node1" presStyleIdx="0" presStyleCnt="3" custScaleX="141179" custScaleY="92121" custLinFactNeighborY="6780"/>
      <dgm:spPr/>
    </dgm:pt>
    <dgm:pt modelId="{2196825B-D25B-49DC-8278-C9E378EA5F95}" type="pres">
      <dgm:prSet presAssocID="{B2AF3667-D306-4CDB-94E0-B2B0CEAE984E}" presName="rootConnector" presStyleLbl="node1" presStyleIdx="0" presStyleCnt="3"/>
      <dgm:spPr/>
    </dgm:pt>
    <dgm:pt modelId="{08A1EEE9-6E68-4F63-844C-EC077B393E40}" type="pres">
      <dgm:prSet presAssocID="{B2AF3667-D306-4CDB-94E0-B2B0CEAE984E}" presName="childShape" presStyleCnt="0"/>
      <dgm:spPr/>
    </dgm:pt>
    <dgm:pt modelId="{F1D90E4B-A043-4C13-99A7-2C15F0714555}" type="pres">
      <dgm:prSet presAssocID="{5C3A79AE-A895-4B2A-A0B7-B29F014C8433}" presName="Name13" presStyleLbl="parChTrans1D2" presStyleIdx="0" presStyleCnt="3"/>
      <dgm:spPr/>
    </dgm:pt>
    <dgm:pt modelId="{A4BF8D46-7D5E-4E2C-883A-D0F997050AAD}" type="pres">
      <dgm:prSet presAssocID="{E5FDFC37-344A-447B-BCB2-63E6E10B0894}" presName="childText" presStyleLbl="bgAcc1" presStyleIdx="0" presStyleCnt="3" custScaleX="146915" custScaleY="92342" custLinFactNeighborX="1207">
        <dgm:presLayoutVars>
          <dgm:bulletEnabled val="1"/>
        </dgm:presLayoutVars>
      </dgm:prSet>
      <dgm:spPr/>
    </dgm:pt>
    <dgm:pt modelId="{7C766E76-C855-4766-BF49-84D812B55FB6}" type="pres">
      <dgm:prSet presAssocID="{D1970845-5818-4025-A7C9-8A340736AAB2}" presName="root" presStyleCnt="0"/>
      <dgm:spPr/>
    </dgm:pt>
    <dgm:pt modelId="{5FA17EF9-71B0-439D-A0E7-F971078BC888}" type="pres">
      <dgm:prSet presAssocID="{D1970845-5818-4025-A7C9-8A340736AAB2}" presName="rootComposite" presStyleCnt="0"/>
      <dgm:spPr/>
    </dgm:pt>
    <dgm:pt modelId="{26A73CEE-2881-46BF-B4F5-8E8578D9199E}" type="pres">
      <dgm:prSet presAssocID="{D1970845-5818-4025-A7C9-8A340736AAB2}" presName="rootText" presStyleLbl="node1" presStyleIdx="1" presStyleCnt="3" custScaleX="116086" custScaleY="97262" custLinFactNeighborX="-2442" custLinFactNeighborY="5085"/>
      <dgm:spPr/>
    </dgm:pt>
    <dgm:pt modelId="{596EE852-0218-4967-837A-3E688ABD5B04}" type="pres">
      <dgm:prSet presAssocID="{D1970845-5818-4025-A7C9-8A340736AAB2}" presName="rootConnector" presStyleLbl="node1" presStyleIdx="1" presStyleCnt="3"/>
      <dgm:spPr/>
    </dgm:pt>
    <dgm:pt modelId="{0B52008C-4521-4CEF-9562-C0DB4EC197B6}" type="pres">
      <dgm:prSet presAssocID="{D1970845-5818-4025-A7C9-8A340736AAB2}" presName="childShape" presStyleCnt="0"/>
      <dgm:spPr/>
    </dgm:pt>
    <dgm:pt modelId="{64E7611A-591D-4C84-90C2-42BB84A97A7C}" type="pres">
      <dgm:prSet presAssocID="{A3DF24AA-5802-465F-9224-2221CCECD4B4}" presName="Name13" presStyleLbl="parChTrans1D2" presStyleIdx="1" presStyleCnt="3"/>
      <dgm:spPr/>
    </dgm:pt>
    <dgm:pt modelId="{D96EF760-1D29-4610-BBF5-2D0742063C72}" type="pres">
      <dgm:prSet presAssocID="{6C85C256-C945-4F54-9159-3F8C626CDD63}" presName="childText" presStyleLbl="bgAcc1" presStyleIdx="1" presStyleCnt="3" custScaleX="158248" custScaleY="126317" custLinFactNeighborX="-4895">
        <dgm:presLayoutVars>
          <dgm:bulletEnabled val="1"/>
        </dgm:presLayoutVars>
      </dgm:prSet>
      <dgm:spPr/>
    </dgm:pt>
    <dgm:pt modelId="{E1FA1012-FA0E-49CC-BC79-7E441FC2AAC1}" type="pres">
      <dgm:prSet presAssocID="{6E60B5AC-A0C5-491E-938C-97AF0E06F633}" presName="root" presStyleCnt="0"/>
      <dgm:spPr/>
    </dgm:pt>
    <dgm:pt modelId="{0C7267BB-6DE0-4D2C-8D16-1785615A30A2}" type="pres">
      <dgm:prSet presAssocID="{6E60B5AC-A0C5-491E-938C-97AF0E06F633}" presName="rootComposite" presStyleCnt="0"/>
      <dgm:spPr/>
    </dgm:pt>
    <dgm:pt modelId="{77AD471F-5EB5-4D2A-BBCF-4694E38B2F85}" type="pres">
      <dgm:prSet presAssocID="{6E60B5AC-A0C5-491E-938C-97AF0E06F633}" presName="rootText" presStyleLbl="node1" presStyleIdx="2" presStyleCnt="3" custScaleX="110461" custScaleY="90754" custLinFactNeighborY="6780"/>
      <dgm:spPr/>
    </dgm:pt>
    <dgm:pt modelId="{7A6D830D-D93B-4F06-9BC4-7A830AFF545D}" type="pres">
      <dgm:prSet presAssocID="{6E60B5AC-A0C5-491E-938C-97AF0E06F633}" presName="rootConnector" presStyleLbl="node1" presStyleIdx="2" presStyleCnt="3"/>
      <dgm:spPr/>
    </dgm:pt>
    <dgm:pt modelId="{A5FBDC36-D2EA-4BC7-864B-9AF2BFB52E24}" type="pres">
      <dgm:prSet presAssocID="{6E60B5AC-A0C5-491E-938C-97AF0E06F633}" presName="childShape" presStyleCnt="0"/>
      <dgm:spPr/>
    </dgm:pt>
    <dgm:pt modelId="{C4073E24-33F7-47EB-B5F5-E482BF581B3F}" type="pres">
      <dgm:prSet presAssocID="{2294D228-129C-4DC2-96A3-B68F680E9902}" presName="Name13" presStyleLbl="parChTrans1D2" presStyleIdx="2" presStyleCnt="3"/>
      <dgm:spPr/>
    </dgm:pt>
    <dgm:pt modelId="{C25C67EC-5D61-42DB-9D1B-764B50B74DB5}" type="pres">
      <dgm:prSet presAssocID="{E36CE910-30D1-4AFC-88F0-79230E2B2123}" presName="childText" presStyleLbl="bgAcc1" presStyleIdx="2" presStyleCnt="3" custScaleX="138656" custScaleY="133716" custLinFactNeighborX="111" custLinFactNeighborY="2700">
        <dgm:presLayoutVars>
          <dgm:bulletEnabled val="1"/>
        </dgm:presLayoutVars>
      </dgm:prSet>
      <dgm:spPr/>
    </dgm:pt>
  </dgm:ptLst>
  <dgm:cxnLst>
    <dgm:cxn modelId="{240FE303-F23B-4210-9278-FA3289836542}" type="presOf" srcId="{D1970845-5818-4025-A7C9-8A340736AAB2}" destId="{26A73CEE-2881-46BF-B4F5-8E8578D9199E}" srcOrd="0" destOrd="0" presId="urn:microsoft.com/office/officeart/2005/8/layout/hierarchy3"/>
    <dgm:cxn modelId="{01CE380C-495B-42D8-BBD7-90C8E0E8F186}" type="presOf" srcId="{D1970845-5818-4025-A7C9-8A340736AAB2}" destId="{596EE852-0218-4967-837A-3E688ABD5B04}" srcOrd="1" destOrd="0" presId="urn:microsoft.com/office/officeart/2005/8/layout/hierarchy3"/>
    <dgm:cxn modelId="{9D366C22-FB35-4267-AECF-61BE650D672B}" type="presOf" srcId="{6E60B5AC-A0C5-491E-938C-97AF0E06F633}" destId="{7A6D830D-D93B-4F06-9BC4-7A830AFF545D}" srcOrd="1" destOrd="0" presId="urn:microsoft.com/office/officeart/2005/8/layout/hierarchy3"/>
    <dgm:cxn modelId="{4A5FD836-C072-4BA4-862A-2F4511827701}" srcId="{B2AF3667-D306-4CDB-94E0-B2B0CEAE984E}" destId="{E5FDFC37-344A-447B-BCB2-63E6E10B0894}" srcOrd="0" destOrd="0" parTransId="{5C3A79AE-A895-4B2A-A0B7-B29F014C8433}" sibTransId="{3FD8ED9F-A223-4D7E-9BA3-6D7B380E9C36}"/>
    <dgm:cxn modelId="{8BB89F3A-7428-4D7A-8859-2319A4765676}" type="presOf" srcId="{E36CE910-30D1-4AFC-88F0-79230E2B2123}" destId="{C25C67EC-5D61-42DB-9D1B-764B50B74DB5}" srcOrd="0" destOrd="0" presId="urn:microsoft.com/office/officeart/2005/8/layout/hierarchy3"/>
    <dgm:cxn modelId="{CEE55F3B-DCE7-48EC-A676-1AC8F375A2F8}" type="presOf" srcId="{7AF6BF1D-A1A1-46E0-B453-8DAB477AFAB9}" destId="{136B27BD-C431-4E28-9449-7492DDD0AA22}" srcOrd="0" destOrd="0" presId="urn:microsoft.com/office/officeart/2005/8/layout/hierarchy3"/>
    <dgm:cxn modelId="{EC232E44-5FED-4133-9F9A-6B3206A033B5}" srcId="{7AF6BF1D-A1A1-46E0-B453-8DAB477AFAB9}" destId="{6E60B5AC-A0C5-491E-938C-97AF0E06F633}" srcOrd="2" destOrd="0" parTransId="{B0EBB48F-A50E-4F6E-A271-EFF822674F9D}" sibTransId="{2115E762-9B20-4FF7-89A1-2D94740612FE}"/>
    <dgm:cxn modelId="{15E3D64C-AD81-4A8C-9517-19BA8944415A}" srcId="{D1970845-5818-4025-A7C9-8A340736AAB2}" destId="{6C85C256-C945-4F54-9159-3F8C626CDD63}" srcOrd="0" destOrd="0" parTransId="{A3DF24AA-5802-465F-9224-2221CCECD4B4}" sibTransId="{11612DFB-1AF0-4A95-9EBC-0F0EDB195681}"/>
    <dgm:cxn modelId="{6B7C0A53-D0BB-4136-AE73-B6CF7CB7CFEF}" type="presOf" srcId="{E5FDFC37-344A-447B-BCB2-63E6E10B0894}" destId="{A4BF8D46-7D5E-4E2C-883A-D0F997050AAD}" srcOrd="0" destOrd="0" presId="urn:microsoft.com/office/officeart/2005/8/layout/hierarchy3"/>
    <dgm:cxn modelId="{0E42166C-5190-47BB-B1B8-A3C75B5A6B3C}" type="presOf" srcId="{5C3A79AE-A895-4B2A-A0B7-B29F014C8433}" destId="{F1D90E4B-A043-4C13-99A7-2C15F0714555}" srcOrd="0" destOrd="0" presId="urn:microsoft.com/office/officeart/2005/8/layout/hierarchy3"/>
    <dgm:cxn modelId="{AC3FEC8A-C20D-4C39-AFE6-AB11F5584F57}" srcId="{7AF6BF1D-A1A1-46E0-B453-8DAB477AFAB9}" destId="{B2AF3667-D306-4CDB-94E0-B2B0CEAE984E}" srcOrd="0" destOrd="0" parTransId="{B64940E8-A2BC-4FCF-B16C-A0C3C3D1AE62}" sibTransId="{5740E5D4-30E3-46DF-92E9-977918B3E869}"/>
    <dgm:cxn modelId="{1B02908D-29D9-46A6-8BF9-5DA708D0622F}" type="presOf" srcId="{B2AF3667-D306-4CDB-94E0-B2B0CEAE984E}" destId="{EFA08D07-307F-44F1-9506-C2E6B91A8C63}" srcOrd="0" destOrd="0" presId="urn:microsoft.com/office/officeart/2005/8/layout/hierarchy3"/>
    <dgm:cxn modelId="{4A93368E-FA7C-4B86-8787-0C83DC020347}" type="presOf" srcId="{A3DF24AA-5802-465F-9224-2221CCECD4B4}" destId="{64E7611A-591D-4C84-90C2-42BB84A97A7C}" srcOrd="0" destOrd="0" presId="urn:microsoft.com/office/officeart/2005/8/layout/hierarchy3"/>
    <dgm:cxn modelId="{5C654BB0-8ACC-466F-A5B0-AAEF03AA823F}" srcId="{6E60B5AC-A0C5-491E-938C-97AF0E06F633}" destId="{E36CE910-30D1-4AFC-88F0-79230E2B2123}" srcOrd="0" destOrd="0" parTransId="{2294D228-129C-4DC2-96A3-B68F680E9902}" sibTransId="{59641330-0C54-4549-B3AD-9D1ABAAD9B36}"/>
    <dgm:cxn modelId="{296C32C0-ECBA-4CEB-B239-ABE6F9C8EABA}" type="presOf" srcId="{6E60B5AC-A0C5-491E-938C-97AF0E06F633}" destId="{77AD471F-5EB5-4D2A-BBCF-4694E38B2F85}" srcOrd="0" destOrd="0" presId="urn:microsoft.com/office/officeart/2005/8/layout/hierarchy3"/>
    <dgm:cxn modelId="{DE04E9C6-836E-417D-AD79-A5F2A75F76E8}" type="presOf" srcId="{6C85C256-C945-4F54-9159-3F8C626CDD63}" destId="{D96EF760-1D29-4610-BBF5-2D0742063C72}" srcOrd="0" destOrd="0" presId="urn:microsoft.com/office/officeart/2005/8/layout/hierarchy3"/>
    <dgm:cxn modelId="{F294D4D1-8118-43B6-A095-DECA91D03494}" srcId="{7AF6BF1D-A1A1-46E0-B453-8DAB477AFAB9}" destId="{D1970845-5818-4025-A7C9-8A340736AAB2}" srcOrd="1" destOrd="0" parTransId="{15199D2E-735D-4E8E-BF7B-0AABB7B2C229}" sibTransId="{8BF58583-9954-45E4-9877-20E9204E3228}"/>
    <dgm:cxn modelId="{715FC2D4-402D-4BFB-A4AE-72B0DEC555F8}" type="presOf" srcId="{B2AF3667-D306-4CDB-94E0-B2B0CEAE984E}" destId="{2196825B-D25B-49DC-8278-C9E378EA5F95}" srcOrd="1" destOrd="0" presId="urn:microsoft.com/office/officeart/2005/8/layout/hierarchy3"/>
    <dgm:cxn modelId="{81817ADF-78C9-4D82-B645-B38A8FDDF88E}" type="presOf" srcId="{2294D228-129C-4DC2-96A3-B68F680E9902}" destId="{C4073E24-33F7-47EB-B5F5-E482BF581B3F}" srcOrd="0" destOrd="0" presId="urn:microsoft.com/office/officeart/2005/8/layout/hierarchy3"/>
    <dgm:cxn modelId="{FE0AA891-BCC4-446B-8E82-A15B87A49EF3}" type="presParOf" srcId="{136B27BD-C431-4E28-9449-7492DDD0AA22}" destId="{AF366F98-9438-4803-907A-B6AC289EDB58}" srcOrd="0" destOrd="0" presId="urn:microsoft.com/office/officeart/2005/8/layout/hierarchy3"/>
    <dgm:cxn modelId="{A2AFDEFD-6BA6-4B03-9142-F2FF007FA89F}" type="presParOf" srcId="{AF366F98-9438-4803-907A-B6AC289EDB58}" destId="{90A96C02-F7F0-48D3-BA2D-F931FBAF432A}" srcOrd="0" destOrd="0" presId="urn:microsoft.com/office/officeart/2005/8/layout/hierarchy3"/>
    <dgm:cxn modelId="{ED4C83B8-77D2-4A0C-9F86-D9B39FDBB33C}" type="presParOf" srcId="{90A96C02-F7F0-48D3-BA2D-F931FBAF432A}" destId="{EFA08D07-307F-44F1-9506-C2E6B91A8C63}" srcOrd="0" destOrd="0" presId="urn:microsoft.com/office/officeart/2005/8/layout/hierarchy3"/>
    <dgm:cxn modelId="{A28AB0EA-F73A-484D-BCAF-9E43224DEC5A}" type="presParOf" srcId="{90A96C02-F7F0-48D3-BA2D-F931FBAF432A}" destId="{2196825B-D25B-49DC-8278-C9E378EA5F95}" srcOrd="1" destOrd="0" presId="urn:microsoft.com/office/officeart/2005/8/layout/hierarchy3"/>
    <dgm:cxn modelId="{E9E5C0F9-4805-4B3D-A683-0AD8C87EEE3D}" type="presParOf" srcId="{AF366F98-9438-4803-907A-B6AC289EDB58}" destId="{08A1EEE9-6E68-4F63-844C-EC077B393E40}" srcOrd="1" destOrd="0" presId="urn:microsoft.com/office/officeart/2005/8/layout/hierarchy3"/>
    <dgm:cxn modelId="{5EE72EF9-BCF0-4BBE-8AD3-E02A5F42832E}" type="presParOf" srcId="{08A1EEE9-6E68-4F63-844C-EC077B393E40}" destId="{F1D90E4B-A043-4C13-99A7-2C15F0714555}" srcOrd="0" destOrd="0" presId="urn:microsoft.com/office/officeart/2005/8/layout/hierarchy3"/>
    <dgm:cxn modelId="{D80DFA8E-DDD0-473C-AEB8-FFED5AF76999}" type="presParOf" srcId="{08A1EEE9-6E68-4F63-844C-EC077B393E40}" destId="{A4BF8D46-7D5E-4E2C-883A-D0F997050AAD}" srcOrd="1" destOrd="0" presId="urn:microsoft.com/office/officeart/2005/8/layout/hierarchy3"/>
    <dgm:cxn modelId="{9F19C237-058C-47C2-BD10-FF18879487CE}" type="presParOf" srcId="{136B27BD-C431-4E28-9449-7492DDD0AA22}" destId="{7C766E76-C855-4766-BF49-84D812B55FB6}" srcOrd="1" destOrd="0" presId="urn:microsoft.com/office/officeart/2005/8/layout/hierarchy3"/>
    <dgm:cxn modelId="{04143C03-5213-4B6B-96AF-C687920C623D}" type="presParOf" srcId="{7C766E76-C855-4766-BF49-84D812B55FB6}" destId="{5FA17EF9-71B0-439D-A0E7-F971078BC888}" srcOrd="0" destOrd="0" presId="urn:microsoft.com/office/officeart/2005/8/layout/hierarchy3"/>
    <dgm:cxn modelId="{F590BED3-3112-4CAF-84A2-3630E05C6283}" type="presParOf" srcId="{5FA17EF9-71B0-439D-A0E7-F971078BC888}" destId="{26A73CEE-2881-46BF-B4F5-8E8578D9199E}" srcOrd="0" destOrd="0" presId="urn:microsoft.com/office/officeart/2005/8/layout/hierarchy3"/>
    <dgm:cxn modelId="{F625484C-A9C1-4765-B7DB-03240AF42CC6}" type="presParOf" srcId="{5FA17EF9-71B0-439D-A0E7-F971078BC888}" destId="{596EE852-0218-4967-837A-3E688ABD5B04}" srcOrd="1" destOrd="0" presId="urn:microsoft.com/office/officeart/2005/8/layout/hierarchy3"/>
    <dgm:cxn modelId="{098A11E7-C6BC-4E5B-9DC5-CCB951CFCD73}" type="presParOf" srcId="{7C766E76-C855-4766-BF49-84D812B55FB6}" destId="{0B52008C-4521-4CEF-9562-C0DB4EC197B6}" srcOrd="1" destOrd="0" presId="urn:microsoft.com/office/officeart/2005/8/layout/hierarchy3"/>
    <dgm:cxn modelId="{91EBDBBA-34BF-4240-825E-662411A9C1F2}" type="presParOf" srcId="{0B52008C-4521-4CEF-9562-C0DB4EC197B6}" destId="{64E7611A-591D-4C84-90C2-42BB84A97A7C}" srcOrd="0" destOrd="0" presId="urn:microsoft.com/office/officeart/2005/8/layout/hierarchy3"/>
    <dgm:cxn modelId="{6E4903B8-C46E-42DB-9150-CFF4B4B62772}" type="presParOf" srcId="{0B52008C-4521-4CEF-9562-C0DB4EC197B6}" destId="{D96EF760-1D29-4610-BBF5-2D0742063C72}" srcOrd="1" destOrd="0" presId="urn:microsoft.com/office/officeart/2005/8/layout/hierarchy3"/>
    <dgm:cxn modelId="{22862FF0-84AC-4567-ADCE-FB6E5FD65702}" type="presParOf" srcId="{136B27BD-C431-4E28-9449-7492DDD0AA22}" destId="{E1FA1012-FA0E-49CC-BC79-7E441FC2AAC1}" srcOrd="2" destOrd="0" presId="urn:microsoft.com/office/officeart/2005/8/layout/hierarchy3"/>
    <dgm:cxn modelId="{7CB8DA6C-3C7C-4FEE-ACD2-4234235CBB2F}" type="presParOf" srcId="{E1FA1012-FA0E-49CC-BC79-7E441FC2AAC1}" destId="{0C7267BB-6DE0-4D2C-8D16-1785615A30A2}" srcOrd="0" destOrd="0" presId="urn:microsoft.com/office/officeart/2005/8/layout/hierarchy3"/>
    <dgm:cxn modelId="{B3CA6E2A-C7A7-4075-9810-C8399D29499D}" type="presParOf" srcId="{0C7267BB-6DE0-4D2C-8D16-1785615A30A2}" destId="{77AD471F-5EB5-4D2A-BBCF-4694E38B2F85}" srcOrd="0" destOrd="0" presId="urn:microsoft.com/office/officeart/2005/8/layout/hierarchy3"/>
    <dgm:cxn modelId="{E079A971-6FB3-4EC5-8524-BF7CCD04B85C}" type="presParOf" srcId="{0C7267BB-6DE0-4D2C-8D16-1785615A30A2}" destId="{7A6D830D-D93B-4F06-9BC4-7A830AFF545D}" srcOrd="1" destOrd="0" presId="urn:microsoft.com/office/officeart/2005/8/layout/hierarchy3"/>
    <dgm:cxn modelId="{0A67A4EB-4C80-473D-9DB8-80780CAD6BE5}" type="presParOf" srcId="{E1FA1012-FA0E-49CC-BC79-7E441FC2AAC1}" destId="{A5FBDC36-D2EA-4BC7-864B-9AF2BFB52E24}" srcOrd="1" destOrd="0" presId="urn:microsoft.com/office/officeart/2005/8/layout/hierarchy3"/>
    <dgm:cxn modelId="{294F23E9-9362-4E4E-8647-6D25FA7C957F}" type="presParOf" srcId="{A5FBDC36-D2EA-4BC7-864B-9AF2BFB52E24}" destId="{C4073E24-33F7-47EB-B5F5-E482BF581B3F}" srcOrd="0" destOrd="0" presId="urn:microsoft.com/office/officeart/2005/8/layout/hierarchy3"/>
    <dgm:cxn modelId="{4845600B-63BE-4DB9-BD79-4AB8CF1A941F}" type="presParOf" srcId="{A5FBDC36-D2EA-4BC7-864B-9AF2BFB52E24}" destId="{C25C67EC-5D61-42DB-9D1B-764B50B74DB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AF6BF1D-A1A1-46E0-B453-8DAB477AFAB9}"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s-MX"/>
        </a:p>
      </dgm:t>
    </dgm:pt>
    <dgm:pt modelId="{B2AF3667-D306-4CDB-94E0-B2B0CEAE984E}">
      <dgm:prSet phldrT="[Texto]" custT="1"/>
      <dgm:spPr>
        <a:solidFill>
          <a:srgbClr val="BFAE63"/>
        </a:solidFill>
        <a:ln>
          <a:noFill/>
        </a:ln>
      </dgm:spPr>
      <dgm:t>
        <a:bodyPr/>
        <a:lstStyle/>
        <a:p>
          <a:r>
            <a:rPr lang="es-ES_tradnl" sz="1400" b="1" dirty="0">
              <a:solidFill>
                <a:srgbClr val="002060"/>
              </a:solidFill>
              <a:latin typeface="Calibri" panose="020F0502020204030204" pitchFamily="34" charset="0"/>
              <a:cs typeface="Calibri" panose="020F0502020204030204" pitchFamily="34" charset="0"/>
            </a:rPr>
            <a:t>Perfil de los alumnos egresados </a:t>
          </a:r>
          <a:br>
            <a:rPr lang="es-ES_tradnl" sz="1400" b="1" dirty="0">
              <a:solidFill>
                <a:srgbClr val="002060"/>
              </a:solidFill>
              <a:latin typeface="Calibri" panose="020F0502020204030204" pitchFamily="34" charset="0"/>
              <a:cs typeface="Calibri" panose="020F0502020204030204" pitchFamily="34" charset="0"/>
            </a:rPr>
          </a:br>
          <a:r>
            <a:rPr lang="es-ES_tradnl" sz="1400" b="1" dirty="0">
              <a:solidFill>
                <a:srgbClr val="002060"/>
              </a:solidFill>
              <a:latin typeface="Calibri" panose="020F0502020204030204" pitchFamily="34" charset="0"/>
              <a:cs typeface="Calibri" panose="020F0502020204030204" pitchFamily="34" charset="0"/>
            </a:rPr>
            <a:t>del nivel licenciatura</a:t>
          </a:r>
          <a:endParaRPr lang="es-MX" sz="1400" dirty="0">
            <a:solidFill>
              <a:srgbClr val="002060"/>
            </a:solidFill>
            <a:latin typeface="Calibri" panose="020F0502020204030204" pitchFamily="34" charset="0"/>
            <a:cs typeface="Calibri" panose="020F0502020204030204" pitchFamily="34" charset="0"/>
          </a:endParaRPr>
        </a:p>
      </dgm:t>
    </dgm:pt>
    <dgm:pt modelId="{B64940E8-A2BC-4FCF-B16C-A0C3C3D1AE62}" type="parTrans" cxnId="{AC3FEC8A-C20D-4C39-AFE6-AB11F5584F57}">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5740E5D4-30E3-46DF-92E9-977918B3E869}" type="sibTrans" cxnId="{AC3FEC8A-C20D-4C39-AFE6-AB11F5584F57}">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E5FDFC37-344A-447B-BCB2-63E6E10B0894}">
      <dgm:prSet phldrT="[Texto]" custT="1"/>
      <dgm:spPr>
        <a:noFill/>
        <a:ln>
          <a:solidFill>
            <a:srgbClr val="BFAE63"/>
          </a:solidFill>
        </a:ln>
      </dgm:spPr>
      <dgm:t>
        <a:bodyPr/>
        <a:lstStyle/>
        <a:p>
          <a:r>
            <a:rPr lang="es-ES_tradnl" sz="1400" b="1" dirty="0">
              <a:solidFill>
                <a:srgbClr val="002060"/>
              </a:solidFill>
              <a:latin typeface="Calibri" panose="020F0502020204030204" pitchFamily="34" charset="0"/>
              <a:cs typeface="Calibri" panose="020F0502020204030204" pitchFamily="34" charset="0"/>
            </a:rPr>
            <a:t>Publicación anual que ofrece información socioeconómica, académica y laboral de los egresados de la licenciatura, lo que contribuye a valorar los resultados de la educación universitaria. </a:t>
          </a:r>
          <a:endParaRPr lang="es-MX" sz="1400" b="1" dirty="0">
            <a:solidFill>
              <a:srgbClr val="002060"/>
            </a:solidFill>
            <a:latin typeface="Calibri" panose="020F0502020204030204" pitchFamily="34" charset="0"/>
            <a:cs typeface="Calibri" panose="020F0502020204030204" pitchFamily="34" charset="0"/>
          </a:endParaRPr>
        </a:p>
      </dgm:t>
    </dgm:pt>
    <dgm:pt modelId="{5C3A79AE-A895-4B2A-A0B7-B29F014C8433}" type="parTrans" cxnId="{4A5FD836-C072-4BA4-862A-2F4511827701}">
      <dgm:prSet/>
      <dgm:spPr>
        <a:ln w="38100">
          <a:solidFill>
            <a:srgbClr val="BFAE63"/>
          </a:solidFill>
        </a:ln>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3FD8ED9F-A223-4D7E-9BA3-6D7B380E9C36}" type="sibTrans" cxnId="{4A5FD836-C072-4BA4-862A-2F4511827701}">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D1970845-5818-4025-A7C9-8A340736AAB2}">
      <dgm:prSet phldrT="[Texto]" custT="1"/>
      <dgm:spPr>
        <a:solidFill>
          <a:srgbClr val="BFAE63"/>
        </a:solidFill>
        <a:ln>
          <a:noFill/>
        </a:ln>
      </dgm:spPr>
      <dgm:t>
        <a:bodyPr/>
        <a:lstStyle/>
        <a:p>
          <a:r>
            <a:rPr lang="es-ES_tradnl" sz="1400" b="1" dirty="0">
              <a:solidFill>
                <a:srgbClr val="002060"/>
              </a:solidFill>
              <a:latin typeface="Calibri" panose="020F0502020204030204" pitchFamily="34" charset="0"/>
              <a:cs typeface="Calibri" panose="020F0502020204030204" pitchFamily="34" charset="0"/>
            </a:rPr>
            <a:t>Reportes de Opinión sobre</a:t>
          </a:r>
          <a:br>
            <a:rPr lang="es-ES_tradnl" sz="1400" b="1" dirty="0">
              <a:solidFill>
                <a:srgbClr val="002060"/>
              </a:solidFill>
              <a:latin typeface="Calibri" panose="020F0502020204030204" pitchFamily="34" charset="0"/>
              <a:cs typeface="Calibri" panose="020F0502020204030204" pitchFamily="34" charset="0"/>
            </a:rPr>
          </a:br>
          <a:r>
            <a:rPr lang="es-ES_tradnl" sz="1400" b="1" dirty="0">
              <a:solidFill>
                <a:srgbClr val="002060"/>
              </a:solidFill>
              <a:latin typeface="Calibri" panose="020F0502020204030204" pitchFamily="34" charset="0"/>
              <a:cs typeface="Calibri" panose="020F0502020204030204" pitchFamily="34" charset="0"/>
            </a:rPr>
            <a:t> los servicios educativos</a:t>
          </a:r>
          <a:endParaRPr lang="es-MX" sz="1400" dirty="0">
            <a:solidFill>
              <a:srgbClr val="002060"/>
            </a:solidFill>
            <a:latin typeface="Calibri" panose="020F0502020204030204" pitchFamily="34" charset="0"/>
            <a:cs typeface="Calibri" panose="020F0502020204030204" pitchFamily="34" charset="0"/>
          </a:endParaRPr>
        </a:p>
      </dgm:t>
    </dgm:pt>
    <dgm:pt modelId="{15199D2E-735D-4E8E-BF7B-0AABB7B2C229}" type="parTrans" cxnId="{F294D4D1-8118-43B6-A095-DECA91D03494}">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8BF58583-9954-45E4-9877-20E9204E3228}" type="sibTrans" cxnId="{F294D4D1-8118-43B6-A095-DECA91D03494}">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E36CE910-30D1-4AFC-88F0-79230E2B2123}">
      <dgm:prSet phldrT="[Texto]" custT="1"/>
      <dgm:spPr>
        <a:noFill/>
        <a:ln>
          <a:solidFill>
            <a:srgbClr val="BFAE63"/>
          </a:solidFill>
        </a:ln>
      </dgm:spPr>
      <dgm:t>
        <a:bodyPr/>
        <a:lstStyle/>
        <a:p>
          <a:r>
            <a:rPr lang="es-ES_tradnl" sz="1400" b="1" dirty="0">
              <a:solidFill>
                <a:srgbClr val="002060"/>
              </a:solidFill>
              <a:latin typeface="Calibri" panose="020F0502020204030204" pitchFamily="34" charset="0"/>
              <a:cs typeface="Calibri" panose="020F0502020204030204" pitchFamily="34" charset="0"/>
            </a:rPr>
            <a:t>Análisis que permite ubicar a los alumnos en los grupos socioeconómicos utilizados por los programas de becas mejorando la identificación de la población objetivo. </a:t>
          </a:r>
          <a:endParaRPr lang="es-MX" sz="1400" b="1" dirty="0">
            <a:solidFill>
              <a:srgbClr val="002060"/>
            </a:solidFill>
            <a:latin typeface="Calibri" panose="020F0502020204030204" pitchFamily="34" charset="0"/>
            <a:cs typeface="Calibri" panose="020F0502020204030204" pitchFamily="34" charset="0"/>
          </a:endParaRPr>
        </a:p>
      </dgm:t>
    </dgm:pt>
    <dgm:pt modelId="{2294D228-129C-4DC2-96A3-B68F680E9902}" type="parTrans" cxnId="{5C654BB0-8ACC-466F-A5B0-AAEF03AA823F}">
      <dgm:prSet/>
      <dgm:spPr>
        <a:ln w="38100">
          <a:solidFill>
            <a:srgbClr val="BFAE63"/>
          </a:solidFill>
        </a:ln>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59641330-0C54-4549-B3AD-9D1ABAAD9B36}" type="sibTrans" cxnId="{5C654BB0-8ACC-466F-A5B0-AAEF03AA823F}">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6E60B5AC-A0C5-491E-938C-97AF0E06F633}">
      <dgm:prSet phldrT="[Texto]" custT="1"/>
      <dgm:spPr>
        <a:solidFill>
          <a:srgbClr val="BFAE63"/>
        </a:solidFill>
        <a:ln>
          <a:noFill/>
        </a:ln>
      </dgm:spPr>
      <dgm:t>
        <a:bodyPr/>
        <a:lstStyle/>
        <a:p>
          <a:r>
            <a:rPr lang="es-ES_tradnl" sz="1400" b="1" dirty="0">
              <a:solidFill>
                <a:srgbClr val="002060"/>
              </a:solidFill>
              <a:latin typeface="Calibri" panose="020F0502020204030204" pitchFamily="34" charset="0"/>
              <a:cs typeface="Calibri" panose="020F0502020204030204" pitchFamily="34" charset="0"/>
            </a:rPr>
            <a:t>Sistema de estimación </a:t>
          </a:r>
          <a:br>
            <a:rPr lang="es-ES_tradnl" sz="1400" b="1" dirty="0">
              <a:solidFill>
                <a:srgbClr val="002060"/>
              </a:solidFill>
              <a:latin typeface="Calibri" panose="020F0502020204030204" pitchFamily="34" charset="0"/>
              <a:cs typeface="Calibri" panose="020F0502020204030204" pitchFamily="34" charset="0"/>
            </a:rPr>
          </a:br>
          <a:r>
            <a:rPr lang="es-ES_tradnl" sz="1400" b="1" dirty="0">
              <a:solidFill>
                <a:srgbClr val="002060"/>
              </a:solidFill>
              <a:latin typeface="Calibri" panose="020F0502020204030204" pitchFamily="34" charset="0"/>
              <a:cs typeface="Calibri" panose="020F0502020204030204" pitchFamily="34" charset="0"/>
            </a:rPr>
            <a:t>del ingreso familiar (SEIF)</a:t>
          </a:r>
          <a:endParaRPr lang="es-MX" sz="1400" dirty="0">
            <a:solidFill>
              <a:srgbClr val="002060"/>
            </a:solidFill>
            <a:latin typeface="Calibri" panose="020F0502020204030204" pitchFamily="34" charset="0"/>
            <a:cs typeface="Calibri" panose="020F0502020204030204" pitchFamily="34" charset="0"/>
          </a:endParaRPr>
        </a:p>
      </dgm:t>
    </dgm:pt>
    <dgm:pt modelId="{B0EBB48F-A50E-4F6E-A271-EFF822674F9D}" type="parTrans" cxnId="{EC232E44-5FED-4133-9F9A-6B3206A033B5}">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2115E762-9B20-4FF7-89A1-2D94740612FE}" type="sibTrans" cxnId="{EC232E44-5FED-4133-9F9A-6B3206A033B5}">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6C85C256-C945-4F54-9159-3F8C626CDD63}">
      <dgm:prSet custT="1"/>
      <dgm:spPr>
        <a:noFill/>
        <a:ln>
          <a:solidFill>
            <a:srgbClr val="BFAE63"/>
          </a:solidFill>
        </a:ln>
      </dgm:spPr>
      <dgm:t>
        <a:bodyPr/>
        <a:lstStyle/>
        <a:p>
          <a:pPr>
            <a:buNone/>
          </a:pPr>
          <a:r>
            <a:rPr lang="es-ES_tradnl" sz="1400" b="1" dirty="0">
              <a:solidFill>
                <a:srgbClr val="002060"/>
              </a:solidFill>
              <a:latin typeface="Calibri" panose="020F0502020204030204" pitchFamily="34" charset="0"/>
              <a:cs typeface="Calibri" panose="020F0502020204030204" pitchFamily="34" charset="0"/>
            </a:rPr>
            <a:t>Sondeo de opinión que permite conocer la valoración de los alumnos del servicio educativo en: Bachillerato, Licenciatura y Posgrado. El cuestionario se aplica anualmente a los alumnos que se reinscriben en todos los niveles.</a:t>
          </a:r>
          <a:endParaRPr lang="es-MX" sz="1400" b="1" dirty="0">
            <a:solidFill>
              <a:srgbClr val="002060"/>
            </a:solidFill>
            <a:latin typeface="Calibri" panose="020F0502020204030204" pitchFamily="34" charset="0"/>
            <a:cs typeface="Calibri" panose="020F0502020204030204" pitchFamily="34" charset="0"/>
          </a:endParaRPr>
        </a:p>
      </dgm:t>
    </dgm:pt>
    <dgm:pt modelId="{A3DF24AA-5802-465F-9224-2221CCECD4B4}" type="parTrans" cxnId="{15E3D64C-AD81-4A8C-9517-19BA8944415A}">
      <dgm:prSet/>
      <dgm:spPr>
        <a:ln w="38100">
          <a:solidFill>
            <a:srgbClr val="BFAE63"/>
          </a:solidFill>
        </a:ln>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11612DFB-1AF0-4A95-9EBC-0F0EDB195681}" type="sibTrans" cxnId="{15E3D64C-AD81-4A8C-9517-19BA8944415A}">
      <dgm:prSet/>
      <dgm:spPr/>
      <dgm:t>
        <a:bodyPr/>
        <a:lstStyle/>
        <a:p>
          <a:endParaRPr lang="es-MX" sz="1600">
            <a:solidFill>
              <a:srgbClr val="002060"/>
            </a:solidFill>
            <a:latin typeface="Calibri" panose="020F0502020204030204" pitchFamily="34" charset="0"/>
            <a:cs typeface="Calibri" panose="020F0502020204030204" pitchFamily="34" charset="0"/>
          </a:endParaRPr>
        </a:p>
      </dgm:t>
    </dgm:pt>
    <dgm:pt modelId="{136B27BD-C431-4E28-9449-7492DDD0AA22}" type="pres">
      <dgm:prSet presAssocID="{7AF6BF1D-A1A1-46E0-B453-8DAB477AFAB9}" presName="diagram" presStyleCnt="0">
        <dgm:presLayoutVars>
          <dgm:chPref val="1"/>
          <dgm:dir/>
          <dgm:animOne val="branch"/>
          <dgm:animLvl val="lvl"/>
          <dgm:resizeHandles/>
        </dgm:presLayoutVars>
      </dgm:prSet>
      <dgm:spPr/>
    </dgm:pt>
    <dgm:pt modelId="{AF366F98-9438-4803-907A-B6AC289EDB58}" type="pres">
      <dgm:prSet presAssocID="{B2AF3667-D306-4CDB-94E0-B2B0CEAE984E}" presName="root" presStyleCnt="0"/>
      <dgm:spPr/>
    </dgm:pt>
    <dgm:pt modelId="{90A96C02-F7F0-48D3-BA2D-F931FBAF432A}" type="pres">
      <dgm:prSet presAssocID="{B2AF3667-D306-4CDB-94E0-B2B0CEAE984E}" presName="rootComposite" presStyleCnt="0"/>
      <dgm:spPr/>
    </dgm:pt>
    <dgm:pt modelId="{EFA08D07-307F-44F1-9506-C2E6B91A8C63}" type="pres">
      <dgm:prSet presAssocID="{B2AF3667-D306-4CDB-94E0-B2B0CEAE984E}" presName="rootText" presStyleLbl="node1" presStyleIdx="0" presStyleCnt="3" custScaleY="71115" custLinFactNeighborY="10457"/>
      <dgm:spPr/>
    </dgm:pt>
    <dgm:pt modelId="{2196825B-D25B-49DC-8278-C9E378EA5F95}" type="pres">
      <dgm:prSet presAssocID="{B2AF3667-D306-4CDB-94E0-B2B0CEAE984E}" presName="rootConnector" presStyleLbl="node1" presStyleIdx="0" presStyleCnt="3"/>
      <dgm:spPr/>
    </dgm:pt>
    <dgm:pt modelId="{08A1EEE9-6E68-4F63-844C-EC077B393E40}" type="pres">
      <dgm:prSet presAssocID="{B2AF3667-D306-4CDB-94E0-B2B0CEAE984E}" presName="childShape" presStyleCnt="0"/>
      <dgm:spPr/>
    </dgm:pt>
    <dgm:pt modelId="{F1D90E4B-A043-4C13-99A7-2C15F0714555}" type="pres">
      <dgm:prSet presAssocID="{5C3A79AE-A895-4B2A-A0B7-B29F014C8433}" presName="Name13" presStyleLbl="parChTrans1D2" presStyleIdx="0" presStyleCnt="3"/>
      <dgm:spPr/>
    </dgm:pt>
    <dgm:pt modelId="{A4BF8D46-7D5E-4E2C-883A-D0F997050AAD}" type="pres">
      <dgm:prSet presAssocID="{E5FDFC37-344A-447B-BCB2-63E6E10B0894}" presName="childText" presStyleLbl="bgAcc1" presStyleIdx="0" presStyleCnt="3" custScaleX="103050" custScaleY="121592" custLinFactNeighborY="1075">
        <dgm:presLayoutVars>
          <dgm:bulletEnabled val="1"/>
        </dgm:presLayoutVars>
      </dgm:prSet>
      <dgm:spPr/>
    </dgm:pt>
    <dgm:pt modelId="{7C766E76-C855-4766-BF49-84D812B55FB6}" type="pres">
      <dgm:prSet presAssocID="{D1970845-5818-4025-A7C9-8A340736AAB2}" presName="root" presStyleCnt="0"/>
      <dgm:spPr/>
    </dgm:pt>
    <dgm:pt modelId="{5FA17EF9-71B0-439D-A0E7-F971078BC888}" type="pres">
      <dgm:prSet presAssocID="{D1970845-5818-4025-A7C9-8A340736AAB2}" presName="rootComposite" presStyleCnt="0"/>
      <dgm:spPr/>
    </dgm:pt>
    <dgm:pt modelId="{26A73CEE-2881-46BF-B4F5-8E8578D9199E}" type="pres">
      <dgm:prSet presAssocID="{D1970845-5818-4025-A7C9-8A340736AAB2}" presName="rootText" presStyleLbl="node1" presStyleIdx="1" presStyleCnt="3" custScaleY="71115" custLinFactNeighborY="10681"/>
      <dgm:spPr/>
    </dgm:pt>
    <dgm:pt modelId="{596EE852-0218-4967-837A-3E688ABD5B04}" type="pres">
      <dgm:prSet presAssocID="{D1970845-5818-4025-A7C9-8A340736AAB2}" presName="rootConnector" presStyleLbl="node1" presStyleIdx="1" presStyleCnt="3"/>
      <dgm:spPr/>
    </dgm:pt>
    <dgm:pt modelId="{0B52008C-4521-4CEF-9562-C0DB4EC197B6}" type="pres">
      <dgm:prSet presAssocID="{D1970845-5818-4025-A7C9-8A340736AAB2}" presName="childShape" presStyleCnt="0"/>
      <dgm:spPr/>
    </dgm:pt>
    <dgm:pt modelId="{64E7611A-591D-4C84-90C2-42BB84A97A7C}" type="pres">
      <dgm:prSet presAssocID="{A3DF24AA-5802-465F-9224-2221CCECD4B4}" presName="Name13" presStyleLbl="parChTrans1D2" presStyleIdx="1" presStyleCnt="3"/>
      <dgm:spPr/>
    </dgm:pt>
    <dgm:pt modelId="{D96EF760-1D29-4610-BBF5-2D0742063C72}" type="pres">
      <dgm:prSet presAssocID="{6C85C256-C945-4F54-9159-3F8C626CDD63}" presName="childText" presStyleLbl="bgAcc1" presStyleIdx="1" presStyleCnt="3" custScaleX="120394" custScaleY="116753" custLinFactNeighborY="-2694">
        <dgm:presLayoutVars>
          <dgm:bulletEnabled val="1"/>
        </dgm:presLayoutVars>
      </dgm:prSet>
      <dgm:spPr/>
    </dgm:pt>
    <dgm:pt modelId="{E1FA1012-FA0E-49CC-BC79-7E441FC2AAC1}" type="pres">
      <dgm:prSet presAssocID="{6E60B5AC-A0C5-491E-938C-97AF0E06F633}" presName="root" presStyleCnt="0"/>
      <dgm:spPr/>
    </dgm:pt>
    <dgm:pt modelId="{0C7267BB-6DE0-4D2C-8D16-1785615A30A2}" type="pres">
      <dgm:prSet presAssocID="{6E60B5AC-A0C5-491E-938C-97AF0E06F633}" presName="rootComposite" presStyleCnt="0"/>
      <dgm:spPr/>
    </dgm:pt>
    <dgm:pt modelId="{77AD471F-5EB5-4D2A-BBCF-4694E38B2F85}" type="pres">
      <dgm:prSet presAssocID="{6E60B5AC-A0C5-491E-938C-97AF0E06F633}" presName="rootText" presStyleLbl="node1" presStyleIdx="2" presStyleCnt="3" custScaleY="71115" custLinFactNeighborY="10482"/>
      <dgm:spPr/>
    </dgm:pt>
    <dgm:pt modelId="{7A6D830D-D93B-4F06-9BC4-7A830AFF545D}" type="pres">
      <dgm:prSet presAssocID="{6E60B5AC-A0C5-491E-938C-97AF0E06F633}" presName="rootConnector" presStyleLbl="node1" presStyleIdx="2" presStyleCnt="3"/>
      <dgm:spPr/>
    </dgm:pt>
    <dgm:pt modelId="{A5FBDC36-D2EA-4BC7-864B-9AF2BFB52E24}" type="pres">
      <dgm:prSet presAssocID="{6E60B5AC-A0C5-491E-938C-97AF0E06F633}" presName="childShape" presStyleCnt="0"/>
      <dgm:spPr/>
    </dgm:pt>
    <dgm:pt modelId="{C4073E24-33F7-47EB-B5F5-E482BF581B3F}" type="pres">
      <dgm:prSet presAssocID="{2294D228-129C-4DC2-96A3-B68F680E9902}" presName="Name13" presStyleLbl="parChTrans1D2" presStyleIdx="2" presStyleCnt="3"/>
      <dgm:spPr/>
    </dgm:pt>
    <dgm:pt modelId="{C25C67EC-5D61-42DB-9D1B-764B50B74DB5}" type="pres">
      <dgm:prSet presAssocID="{E36CE910-30D1-4AFC-88F0-79230E2B2123}" presName="childText" presStyleLbl="bgAcc1" presStyleIdx="2" presStyleCnt="3" custScaleX="111653" custScaleY="117606" custLinFactNeighborY="-2694">
        <dgm:presLayoutVars>
          <dgm:bulletEnabled val="1"/>
        </dgm:presLayoutVars>
      </dgm:prSet>
      <dgm:spPr/>
    </dgm:pt>
  </dgm:ptLst>
  <dgm:cxnLst>
    <dgm:cxn modelId="{240FE303-F23B-4210-9278-FA3289836542}" type="presOf" srcId="{D1970845-5818-4025-A7C9-8A340736AAB2}" destId="{26A73CEE-2881-46BF-B4F5-8E8578D9199E}" srcOrd="0" destOrd="0" presId="urn:microsoft.com/office/officeart/2005/8/layout/hierarchy3"/>
    <dgm:cxn modelId="{01CE380C-495B-42D8-BBD7-90C8E0E8F186}" type="presOf" srcId="{D1970845-5818-4025-A7C9-8A340736AAB2}" destId="{596EE852-0218-4967-837A-3E688ABD5B04}" srcOrd="1" destOrd="0" presId="urn:microsoft.com/office/officeart/2005/8/layout/hierarchy3"/>
    <dgm:cxn modelId="{9D366C22-FB35-4267-AECF-61BE650D672B}" type="presOf" srcId="{6E60B5AC-A0C5-491E-938C-97AF0E06F633}" destId="{7A6D830D-D93B-4F06-9BC4-7A830AFF545D}" srcOrd="1" destOrd="0" presId="urn:microsoft.com/office/officeart/2005/8/layout/hierarchy3"/>
    <dgm:cxn modelId="{4A5FD836-C072-4BA4-862A-2F4511827701}" srcId="{B2AF3667-D306-4CDB-94E0-B2B0CEAE984E}" destId="{E5FDFC37-344A-447B-BCB2-63E6E10B0894}" srcOrd="0" destOrd="0" parTransId="{5C3A79AE-A895-4B2A-A0B7-B29F014C8433}" sibTransId="{3FD8ED9F-A223-4D7E-9BA3-6D7B380E9C36}"/>
    <dgm:cxn modelId="{8BB89F3A-7428-4D7A-8859-2319A4765676}" type="presOf" srcId="{E36CE910-30D1-4AFC-88F0-79230E2B2123}" destId="{C25C67EC-5D61-42DB-9D1B-764B50B74DB5}" srcOrd="0" destOrd="0" presId="urn:microsoft.com/office/officeart/2005/8/layout/hierarchy3"/>
    <dgm:cxn modelId="{CEE55F3B-DCE7-48EC-A676-1AC8F375A2F8}" type="presOf" srcId="{7AF6BF1D-A1A1-46E0-B453-8DAB477AFAB9}" destId="{136B27BD-C431-4E28-9449-7492DDD0AA22}" srcOrd="0" destOrd="0" presId="urn:microsoft.com/office/officeart/2005/8/layout/hierarchy3"/>
    <dgm:cxn modelId="{EC232E44-5FED-4133-9F9A-6B3206A033B5}" srcId="{7AF6BF1D-A1A1-46E0-B453-8DAB477AFAB9}" destId="{6E60B5AC-A0C5-491E-938C-97AF0E06F633}" srcOrd="2" destOrd="0" parTransId="{B0EBB48F-A50E-4F6E-A271-EFF822674F9D}" sibTransId="{2115E762-9B20-4FF7-89A1-2D94740612FE}"/>
    <dgm:cxn modelId="{15E3D64C-AD81-4A8C-9517-19BA8944415A}" srcId="{D1970845-5818-4025-A7C9-8A340736AAB2}" destId="{6C85C256-C945-4F54-9159-3F8C626CDD63}" srcOrd="0" destOrd="0" parTransId="{A3DF24AA-5802-465F-9224-2221CCECD4B4}" sibTransId="{11612DFB-1AF0-4A95-9EBC-0F0EDB195681}"/>
    <dgm:cxn modelId="{6B7C0A53-D0BB-4136-AE73-B6CF7CB7CFEF}" type="presOf" srcId="{E5FDFC37-344A-447B-BCB2-63E6E10B0894}" destId="{A4BF8D46-7D5E-4E2C-883A-D0F997050AAD}" srcOrd="0" destOrd="0" presId="urn:microsoft.com/office/officeart/2005/8/layout/hierarchy3"/>
    <dgm:cxn modelId="{0E42166C-5190-47BB-B1B8-A3C75B5A6B3C}" type="presOf" srcId="{5C3A79AE-A895-4B2A-A0B7-B29F014C8433}" destId="{F1D90E4B-A043-4C13-99A7-2C15F0714555}" srcOrd="0" destOrd="0" presId="urn:microsoft.com/office/officeart/2005/8/layout/hierarchy3"/>
    <dgm:cxn modelId="{AC3FEC8A-C20D-4C39-AFE6-AB11F5584F57}" srcId="{7AF6BF1D-A1A1-46E0-B453-8DAB477AFAB9}" destId="{B2AF3667-D306-4CDB-94E0-B2B0CEAE984E}" srcOrd="0" destOrd="0" parTransId="{B64940E8-A2BC-4FCF-B16C-A0C3C3D1AE62}" sibTransId="{5740E5D4-30E3-46DF-92E9-977918B3E869}"/>
    <dgm:cxn modelId="{1B02908D-29D9-46A6-8BF9-5DA708D0622F}" type="presOf" srcId="{B2AF3667-D306-4CDB-94E0-B2B0CEAE984E}" destId="{EFA08D07-307F-44F1-9506-C2E6B91A8C63}" srcOrd="0" destOrd="0" presId="urn:microsoft.com/office/officeart/2005/8/layout/hierarchy3"/>
    <dgm:cxn modelId="{4A93368E-FA7C-4B86-8787-0C83DC020347}" type="presOf" srcId="{A3DF24AA-5802-465F-9224-2221CCECD4B4}" destId="{64E7611A-591D-4C84-90C2-42BB84A97A7C}" srcOrd="0" destOrd="0" presId="urn:microsoft.com/office/officeart/2005/8/layout/hierarchy3"/>
    <dgm:cxn modelId="{5C654BB0-8ACC-466F-A5B0-AAEF03AA823F}" srcId="{6E60B5AC-A0C5-491E-938C-97AF0E06F633}" destId="{E36CE910-30D1-4AFC-88F0-79230E2B2123}" srcOrd="0" destOrd="0" parTransId="{2294D228-129C-4DC2-96A3-B68F680E9902}" sibTransId="{59641330-0C54-4549-B3AD-9D1ABAAD9B36}"/>
    <dgm:cxn modelId="{296C32C0-ECBA-4CEB-B239-ABE6F9C8EABA}" type="presOf" srcId="{6E60B5AC-A0C5-491E-938C-97AF0E06F633}" destId="{77AD471F-5EB5-4D2A-BBCF-4694E38B2F85}" srcOrd="0" destOrd="0" presId="urn:microsoft.com/office/officeart/2005/8/layout/hierarchy3"/>
    <dgm:cxn modelId="{DE04E9C6-836E-417D-AD79-A5F2A75F76E8}" type="presOf" srcId="{6C85C256-C945-4F54-9159-3F8C626CDD63}" destId="{D96EF760-1D29-4610-BBF5-2D0742063C72}" srcOrd="0" destOrd="0" presId="urn:microsoft.com/office/officeart/2005/8/layout/hierarchy3"/>
    <dgm:cxn modelId="{F294D4D1-8118-43B6-A095-DECA91D03494}" srcId="{7AF6BF1D-A1A1-46E0-B453-8DAB477AFAB9}" destId="{D1970845-5818-4025-A7C9-8A340736AAB2}" srcOrd="1" destOrd="0" parTransId="{15199D2E-735D-4E8E-BF7B-0AABB7B2C229}" sibTransId="{8BF58583-9954-45E4-9877-20E9204E3228}"/>
    <dgm:cxn modelId="{715FC2D4-402D-4BFB-A4AE-72B0DEC555F8}" type="presOf" srcId="{B2AF3667-D306-4CDB-94E0-B2B0CEAE984E}" destId="{2196825B-D25B-49DC-8278-C9E378EA5F95}" srcOrd="1" destOrd="0" presId="urn:microsoft.com/office/officeart/2005/8/layout/hierarchy3"/>
    <dgm:cxn modelId="{81817ADF-78C9-4D82-B645-B38A8FDDF88E}" type="presOf" srcId="{2294D228-129C-4DC2-96A3-B68F680E9902}" destId="{C4073E24-33F7-47EB-B5F5-E482BF581B3F}" srcOrd="0" destOrd="0" presId="urn:microsoft.com/office/officeart/2005/8/layout/hierarchy3"/>
    <dgm:cxn modelId="{FE0AA891-BCC4-446B-8E82-A15B87A49EF3}" type="presParOf" srcId="{136B27BD-C431-4E28-9449-7492DDD0AA22}" destId="{AF366F98-9438-4803-907A-B6AC289EDB58}" srcOrd="0" destOrd="0" presId="urn:microsoft.com/office/officeart/2005/8/layout/hierarchy3"/>
    <dgm:cxn modelId="{A2AFDEFD-6BA6-4B03-9142-F2FF007FA89F}" type="presParOf" srcId="{AF366F98-9438-4803-907A-B6AC289EDB58}" destId="{90A96C02-F7F0-48D3-BA2D-F931FBAF432A}" srcOrd="0" destOrd="0" presId="urn:microsoft.com/office/officeart/2005/8/layout/hierarchy3"/>
    <dgm:cxn modelId="{ED4C83B8-77D2-4A0C-9F86-D9B39FDBB33C}" type="presParOf" srcId="{90A96C02-F7F0-48D3-BA2D-F931FBAF432A}" destId="{EFA08D07-307F-44F1-9506-C2E6B91A8C63}" srcOrd="0" destOrd="0" presId="urn:microsoft.com/office/officeart/2005/8/layout/hierarchy3"/>
    <dgm:cxn modelId="{A28AB0EA-F73A-484D-BCAF-9E43224DEC5A}" type="presParOf" srcId="{90A96C02-F7F0-48D3-BA2D-F931FBAF432A}" destId="{2196825B-D25B-49DC-8278-C9E378EA5F95}" srcOrd="1" destOrd="0" presId="urn:microsoft.com/office/officeart/2005/8/layout/hierarchy3"/>
    <dgm:cxn modelId="{E9E5C0F9-4805-4B3D-A683-0AD8C87EEE3D}" type="presParOf" srcId="{AF366F98-9438-4803-907A-B6AC289EDB58}" destId="{08A1EEE9-6E68-4F63-844C-EC077B393E40}" srcOrd="1" destOrd="0" presId="urn:microsoft.com/office/officeart/2005/8/layout/hierarchy3"/>
    <dgm:cxn modelId="{5EE72EF9-BCF0-4BBE-8AD3-E02A5F42832E}" type="presParOf" srcId="{08A1EEE9-6E68-4F63-844C-EC077B393E40}" destId="{F1D90E4B-A043-4C13-99A7-2C15F0714555}" srcOrd="0" destOrd="0" presId="urn:microsoft.com/office/officeart/2005/8/layout/hierarchy3"/>
    <dgm:cxn modelId="{D80DFA8E-DDD0-473C-AEB8-FFED5AF76999}" type="presParOf" srcId="{08A1EEE9-6E68-4F63-844C-EC077B393E40}" destId="{A4BF8D46-7D5E-4E2C-883A-D0F997050AAD}" srcOrd="1" destOrd="0" presId="urn:microsoft.com/office/officeart/2005/8/layout/hierarchy3"/>
    <dgm:cxn modelId="{9F19C237-058C-47C2-BD10-FF18879487CE}" type="presParOf" srcId="{136B27BD-C431-4E28-9449-7492DDD0AA22}" destId="{7C766E76-C855-4766-BF49-84D812B55FB6}" srcOrd="1" destOrd="0" presId="urn:microsoft.com/office/officeart/2005/8/layout/hierarchy3"/>
    <dgm:cxn modelId="{04143C03-5213-4B6B-96AF-C687920C623D}" type="presParOf" srcId="{7C766E76-C855-4766-BF49-84D812B55FB6}" destId="{5FA17EF9-71B0-439D-A0E7-F971078BC888}" srcOrd="0" destOrd="0" presId="urn:microsoft.com/office/officeart/2005/8/layout/hierarchy3"/>
    <dgm:cxn modelId="{F590BED3-3112-4CAF-84A2-3630E05C6283}" type="presParOf" srcId="{5FA17EF9-71B0-439D-A0E7-F971078BC888}" destId="{26A73CEE-2881-46BF-B4F5-8E8578D9199E}" srcOrd="0" destOrd="0" presId="urn:microsoft.com/office/officeart/2005/8/layout/hierarchy3"/>
    <dgm:cxn modelId="{F625484C-A9C1-4765-B7DB-03240AF42CC6}" type="presParOf" srcId="{5FA17EF9-71B0-439D-A0E7-F971078BC888}" destId="{596EE852-0218-4967-837A-3E688ABD5B04}" srcOrd="1" destOrd="0" presId="urn:microsoft.com/office/officeart/2005/8/layout/hierarchy3"/>
    <dgm:cxn modelId="{098A11E7-C6BC-4E5B-9DC5-CCB951CFCD73}" type="presParOf" srcId="{7C766E76-C855-4766-BF49-84D812B55FB6}" destId="{0B52008C-4521-4CEF-9562-C0DB4EC197B6}" srcOrd="1" destOrd="0" presId="urn:microsoft.com/office/officeart/2005/8/layout/hierarchy3"/>
    <dgm:cxn modelId="{91EBDBBA-34BF-4240-825E-662411A9C1F2}" type="presParOf" srcId="{0B52008C-4521-4CEF-9562-C0DB4EC197B6}" destId="{64E7611A-591D-4C84-90C2-42BB84A97A7C}" srcOrd="0" destOrd="0" presId="urn:microsoft.com/office/officeart/2005/8/layout/hierarchy3"/>
    <dgm:cxn modelId="{6E4903B8-C46E-42DB-9150-CFF4B4B62772}" type="presParOf" srcId="{0B52008C-4521-4CEF-9562-C0DB4EC197B6}" destId="{D96EF760-1D29-4610-BBF5-2D0742063C72}" srcOrd="1" destOrd="0" presId="urn:microsoft.com/office/officeart/2005/8/layout/hierarchy3"/>
    <dgm:cxn modelId="{22862FF0-84AC-4567-ADCE-FB6E5FD65702}" type="presParOf" srcId="{136B27BD-C431-4E28-9449-7492DDD0AA22}" destId="{E1FA1012-FA0E-49CC-BC79-7E441FC2AAC1}" srcOrd="2" destOrd="0" presId="urn:microsoft.com/office/officeart/2005/8/layout/hierarchy3"/>
    <dgm:cxn modelId="{7CB8DA6C-3C7C-4FEE-ACD2-4234235CBB2F}" type="presParOf" srcId="{E1FA1012-FA0E-49CC-BC79-7E441FC2AAC1}" destId="{0C7267BB-6DE0-4D2C-8D16-1785615A30A2}" srcOrd="0" destOrd="0" presId="urn:microsoft.com/office/officeart/2005/8/layout/hierarchy3"/>
    <dgm:cxn modelId="{B3CA6E2A-C7A7-4075-9810-C8399D29499D}" type="presParOf" srcId="{0C7267BB-6DE0-4D2C-8D16-1785615A30A2}" destId="{77AD471F-5EB5-4D2A-BBCF-4694E38B2F85}" srcOrd="0" destOrd="0" presId="urn:microsoft.com/office/officeart/2005/8/layout/hierarchy3"/>
    <dgm:cxn modelId="{E079A971-6FB3-4EC5-8524-BF7CCD04B85C}" type="presParOf" srcId="{0C7267BB-6DE0-4D2C-8D16-1785615A30A2}" destId="{7A6D830D-D93B-4F06-9BC4-7A830AFF545D}" srcOrd="1" destOrd="0" presId="urn:microsoft.com/office/officeart/2005/8/layout/hierarchy3"/>
    <dgm:cxn modelId="{0A67A4EB-4C80-473D-9DB8-80780CAD6BE5}" type="presParOf" srcId="{E1FA1012-FA0E-49CC-BC79-7E441FC2AAC1}" destId="{A5FBDC36-D2EA-4BC7-864B-9AF2BFB52E24}" srcOrd="1" destOrd="0" presId="urn:microsoft.com/office/officeart/2005/8/layout/hierarchy3"/>
    <dgm:cxn modelId="{294F23E9-9362-4E4E-8647-6D25FA7C957F}" type="presParOf" srcId="{A5FBDC36-D2EA-4BC7-864B-9AF2BFB52E24}" destId="{C4073E24-33F7-47EB-B5F5-E482BF581B3F}" srcOrd="0" destOrd="0" presId="urn:microsoft.com/office/officeart/2005/8/layout/hierarchy3"/>
    <dgm:cxn modelId="{4845600B-63BE-4DB9-BD79-4AB8CF1A941F}" type="presParOf" srcId="{A5FBDC36-D2EA-4BC7-864B-9AF2BFB52E24}" destId="{C25C67EC-5D61-42DB-9D1B-764B50B74DB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AF6BF1D-A1A1-46E0-B453-8DAB477AFAB9}"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s-MX"/>
        </a:p>
      </dgm:t>
    </dgm:pt>
    <dgm:pt modelId="{D1970845-5818-4025-A7C9-8A340736AAB2}">
      <dgm:prSet phldrT="[Texto]" custT="1"/>
      <dgm:spPr>
        <a:solidFill>
          <a:srgbClr val="BFAE63"/>
        </a:solidFill>
        <a:ln>
          <a:noFill/>
        </a:ln>
      </dgm:spPr>
      <dgm:t>
        <a:bodyPr/>
        <a:lstStyle/>
        <a:p>
          <a:r>
            <a:rPr lang="es-ES_tradnl" sz="1400" b="1" dirty="0">
              <a:solidFill>
                <a:srgbClr val="002060"/>
              </a:solidFill>
              <a:latin typeface="Calibri" panose="020F0502020204030204" pitchFamily="34" charset="0"/>
              <a:cs typeface="Calibri" panose="020F0502020204030204" pitchFamily="34" charset="0"/>
            </a:rPr>
            <a:t>Propuestas para Simplificación </a:t>
          </a:r>
          <a:br>
            <a:rPr lang="es-ES_tradnl" sz="1400" b="1" dirty="0">
              <a:solidFill>
                <a:srgbClr val="002060"/>
              </a:solidFill>
              <a:latin typeface="Calibri" panose="020F0502020204030204" pitchFamily="34" charset="0"/>
              <a:cs typeface="Calibri" panose="020F0502020204030204" pitchFamily="34" charset="0"/>
            </a:rPr>
          </a:br>
          <a:r>
            <a:rPr lang="es-ES_tradnl" sz="1400" b="1" dirty="0">
              <a:solidFill>
                <a:srgbClr val="002060"/>
              </a:solidFill>
              <a:latin typeface="Calibri" panose="020F0502020204030204" pitchFamily="34" charset="0"/>
              <a:cs typeface="Calibri" panose="020F0502020204030204" pitchFamily="34" charset="0"/>
            </a:rPr>
            <a:t>de Trámites</a:t>
          </a:r>
          <a:endParaRPr lang="es-MX" sz="1400" dirty="0">
            <a:solidFill>
              <a:srgbClr val="002060"/>
            </a:solidFill>
            <a:latin typeface="Calibri" panose="020F0502020204030204" pitchFamily="34" charset="0"/>
            <a:cs typeface="Calibri" panose="020F0502020204030204" pitchFamily="34" charset="0"/>
          </a:endParaRPr>
        </a:p>
      </dgm:t>
    </dgm:pt>
    <dgm:pt modelId="{15199D2E-735D-4E8E-BF7B-0AABB7B2C229}" type="parTrans" cxnId="{F294D4D1-8118-43B6-A095-DECA91D03494}">
      <dgm:prSet/>
      <dgm:spPr/>
      <dgm:t>
        <a:bodyPr/>
        <a:lstStyle/>
        <a:p>
          <a:endParaRPr lang="es-MX" sz="1800">
            <a:solidFill>
              <a:srgbClr val="002060"/>
            </a:solidFill>
          </a:endParaRPr>
        </a:p>
      </dgm:t>
    </dgm:pt>
    <dgm:pt modelId="{8BF58583-9954-45E4-9877-20E9204E3228}" type="sibTrans" cxnId="{F294D4D1-8118-43B6-A095-DECA91D03494}">
      <dgm:prSet/>
      <dgm:spPr/>
      <dgm:t>
        <a:bodyPr/>
        <a:lstStyle/>
        <a:p>
          <a:endParaRPr lang="es-MX" sz="1800">
            <a:solidFill>
              <a:srgbClr val="002060"/>
            </a:solidFill>
          </a:endParaRPr>
        </a:p>
      </dgm:t>
    </dgm:pt>
    <dgm:pt modelId="{6C85C256-C945-4F54-9159-3F8C626CDD63}">
      <dgm:prSet custT="1"/>
      <dgm:spPr>
        <a:noFill/>
        <a:ln>
          <a:solidFill>
            <a:srgbClr val="BFAE63"/>
          </a:solidFill>
        </a:ln>
      </dgm:spPr>
      <dgm:t>
        <a:bodyPr/>
        <a:lstStyle/>
        <a:p>
          <a:pPr>
            <a:buNone/>
          </a:pPr>
          <a:r>
            <a:rPr lang="es-ES_tradnl" sz="1400" b="1" kern="1200" dirty="0">
              <a:solidFill>
                <a:srgbClr val="09265B"/>
              </a:solidFill>
              <a:latin typeface="Calibri" panose="020F0502020204030204" pitchFamily="34" charset="0"/>
              <a:ea typeface="+mn-ea"/>
              <a:cs typeface="Calibri" panose="020F0502020204030204" pitchFamily="34" charset="0"/>
            </a:rPr>
            <a:t>En 2022 se recibieron 155 propuestas de simplificación por parte de 31 entidades y dependencias. </a:t>
          </a:r>
        </a:p>
        <a:p>
          <a:pPr>
            <a:buNone/>
          </a:pPr>
          <a:r>
            <a:rPr lang="es-ES_tradnl" sz="1400" b="1" kern="1200" dirty="0">
              <a:solidFill>
                <a:srgbClr val="09265B"/>
              </a:solidFill>
              <a:latin typeface="Calibri" panose="020F0502020204030204" pitchFamily="34" charset="0"/>
              <a:ea typeface="+mn-ea"/>
              <a:cs typeface="Calibri" panose="020F0502020204030204" pitchFamily="34" charset="0"/>
            </a:rPr>
            <a:t>El propósito es reducir tiempos de respuesta, eliminar documentación y uso de TIC para la digitalización de los trámites y servicios</a:t>
          </a:r>
          <a:r>
            <a:rPr lang="es-ES_tradnl" sz="1400" b="1" kern="1200" dirty="0">
              <a:solidFill>
                <a:srgbClr val="09265B"/>
              </a:solidFill>
              <a:latin typeface="Calibri" panose="020F0502020204030204" pitchFamily="34" charset="0"/>
              <a:cs typeface="Calibri" panose="020F0502020204030204" pitchFamily="34" charset="0"/>
            </a:rPr>
            <a:t>. </a:t>
          </a:r>
          <a:endParaRPr lang="es-MX" sz="1400" b="1" kern="1200" dirty="0">
            <a:solidFill>
              <a:srgbClr val="09265B"/>
            </a:solidFill>
            <a:latin typeface="Calibri" panose="020F0502020204030204" pitchFamily="34" charset="0"/>
            <a:cs typeface="Calibri" panose="020F0502020204030204" pitchFamily="34" charset="0"/>
          </a:endParaRPr>
        </a:p>
      </dgm:t>
    </dgm:pt>
    <dgm:pt modelId="{A3DF24AA-5802-465F-9224-2221CCECD4B4}" type="parTrans" cxnId="{15E3D64C-AD81-4A8C-9517-19BA8944415A}">
      <dgm:prSet/>
      <dgm:spPr>
        <a:ln w="38100">
          <a:solidFill>
            <a:srgbClr val="BFAE63"/>
          </a:solidFill>
        </a:ln>
      </dgm:spPr>
      <dgm:t>
        <a:bodyPr/>
        <a:lstStyle/>
        <a:p>
          <a:endParaRPr lang="es-MX" sz="1800">
            <a:solidFill>
              <a:srgbClr val="002060"/>
            </a:solidFill>
            <a:latin typeface="Calibri" panose="020F0502020204030204" pitchFamily="34" charset="0"/>
            <a:cs typeface="Calibri" panose="020F0502020204030204" pitchFamily="34" charset="0"/>
          </a:endParaRPr>
        </a:p>
      </dgm:t>
    </dgm:pt>
    <dgm:pt modelId="{11612DFB-1AF0-4A95-9EBC-0F0EDB195681}" type="sibTrans" cxnId="{15E3D64C-AD81-4A8C-9517-19BA8944415A}">
      <dgm:prSet/>
      <dgm:spPr/>
      <dgm:t>
        <a:bodyPr/>
        <a:lstStyle/>
        <a:p>
          <a:endParaRPr lang="es-MX" sz="1800">
            <a:solidFill>
              <a:srgbClr val="002060"/>
            </a:solidFill>
          </a:endParaRPr>
        </a:p>
      </dgm:t>
    </dgm:pt>
    <dgm:pt modelId="{64FC3FB4-A5F6-C849-9485-A6630E8F42D6}">
      <dgm:prSet custT="1"/>
      <dgm:spPr>
        <a:noFill/>
        <a:ln>
          <a:solidFill>
            <a:srgbClr val="BFAE63"/>
          </a:solidFill>
        </a:ln>
      </dgm:spPr>
      <dgm:t>
        <a:bodyPr/>
        <a:lstStyle/>
        <a:p>
          <a:pPr algn="ctr">
            <a:buNone/>
          </a:pPr>
          <a:r>
            <a:rPr lang="es-ES_tradnl" sz="1400" b="1" kern="1200" dirty="0">
              <a:solidFill>
                <a:srgbClr val="09265B"/>
              </a:solidFill>
              <a:latin typeface="Calibri" panose="020F0502020204030204" pitchFamily="34" charset="0"/>
              <a:ea typeface="+mn-ea"/>
              <a:cs typeface="Calibri" panose="020F0502020204030204" pitchFamily="34" charset="0"/>
            </a:rPr>
            <a:t>Revisión y análisis de 104 propuestas en dos primeras etapas (2022).</a:t>
          </a:r>
        </a:p>
        <a:p>
          <a:pPr algn="ctr">
            <a:buNone/>
          </a:pPr>
          <a:endParaRPr lang="es-ES_tradnl" sz="1400" b="1" kern="1200" dirty="0">
            <a:solidFill>
              <a:srgbClr val="09265B"/>
            </a:solidFill>
            <a:latin typeface="Calibri" panose="020F0502020204030204" pitchFamily="34" charset="0"/>
            <a:ea typeface="+mn-ea"/>
            <a:cs typeface="Calibri" panose="020F0502020204030204" pitchFamily="34" charset="0"/>
          </a:endParaRPr>
        </a:p>
        <a:p>
          <a:pPr algn="ctr">
            <a:buNone/>
          </a:pPr>
          <a:r>
            <a:rPr lang="es-ES_tradnl" sz="1400" b="1" kern="1200" dirty="0">
              <a:solidFill>
                <a:srgbClr val="09265B"/>
              </a:solidFill>
              <a:latin typeface="Calibri" panose="020F0502020204030204" pitchFamily="34" charset="0"/>
              <a:ea typeface="+mn-ea"/>
              <a:cs typeface="Calibri" panose="020F0502020204030204" pitchFamily="34" charset="0"/>
            </a:rPr>
            <a:t>68 aceptadas (65%).</a:t>
          </a:r>
        </a:p>
      </dgm:t>
    </dgm:pt>
    <dgm:pt modelId="{28D91595-8B2C-FF46-B275-6BB5244FFA70}" type="parTrans" cxnId="{7F78547A-8F66-FA4B-8C7B-6457A14245E9}">
      <dgm:prSet/>
      <dgm:spPr/>
      <dgm:t>
        <a:bodyPr/>
        <a:lstStyle/>
        <a:p>
          <a:endParaRPr lang="es-MX"/>
        </a:p>
      </dgm:t>
    </dgm:pt>
    <dgm:pt modelId="{40A4166E-F6CD-A344-B3D5-FA544974DC0E}" type="sibTrans" cxnId="{7F78547A-8F66-FA4B-8C7B-6457A14245E9}">
      <dgm:prSet/>
      <dgm:spPr/>
      <dgm:t>
        <a:bodyPr/>
        <a:lstStyle/>
        <a:p>
          <a:endParaRPr lang="es-MX"/>
        </a:p>
      </dgm:t>
    </dgm:pt>
    <dgm:pt modelId="{CA52B2DE-2DB5-1645-826E-AB310C363EDD}">
      <dgm:prSet custT="1"/>
      <dgm:spPr>
        <a:noFill/>
        <a:ln>
          <a:solidFill>
            <a:srgbClr val="BFAE63"/>
          </a:solidFill>
        </a:ln>
      </dgm:spPr>
      <dgm:t>
        <a:bodyPr/>
        <a:lstStyle/>
        <a:p>
          <a:pPr>
            <a:buNone/>
          </a:pPr>
          <a:r>
            <a:rPr lang="es-ES_tradnl" sz="1400" b="1" kern="1200" dirty="0">
              <a:solidFill>
                <a:srgbClr val="09265B"/>
              </a:solidFill>
              <a:latin typeface="Calibri" panose="020F0502020204030204" pitchFamily="34" charset="0"/>
              <a:ea typeface="+mn-ea"/>
              <a:cs typeface="Calibri" panose="020F0502020204030204" pitchFamily="34" charset="0"/>
            </a:rPr>
            <a:t>3ª Etapa </a:t>
          </a:r>
        </a:p>
        <a:p>
          <a:pPr>
            <a:buNone/>
          </a:pPr>
          <a:r>
            <a:rPr lang="es-ES_tradnl" sz="1400" b="1" kern="1200" dirty="0">
              <a:solidFill>
                <a:srgbClr val="09265B"/>
              </a:solidFill>
              <a:latin typeface="Calibri" panose="020F0502020204030204" pitchFamily="34" charset="0"/>
              <a:ea typeface="+mn-ea"/>
              <a:cs typeface="Calibri" panose="020F0502020204030204" pitchFamily="34" charset="0"/>
            </a:rPr>
            <a:t>(enero-abril 2023) </a:t>
          </a:r>
        </a:p>
        <a:p>
          <a:pPr>
            <a:buNone/>
          </a:pPr>
          <a:endParaRPr lang="es-ES_tradnl" sz="1400" b="1" kern="1200" dirty="0">
            <a:solidFill>
              <a:srgbClr val="09265B"/>
            </a:solidFill>
            <a:latin typeface="Calibri" panose="020F0502020204030204" pitchFamily="34" charset="0"/>
            <a:ea typeface="+mn-ea"/>
            <a:cs typeface="Calibri" panose="020F0502020204030204" pitchFamily="34" charset="0"/>
          </a:endParaRPr>
        </a:p>
        <a:p>
          <a:pPr>
            <a:buNone/>
          </a:pPr>
          <a:r>
            <a:rPr lang="es-ES_tradnl" sz="1400" b="1" kern="1200" dirty="0">
              <a:solidFill>
                <a:srgbClr val="09265B"/>
              </a:solidFill>
              <a:latin typeface="Calibri" panose="020F0502020204030204" pitchFamily="34" charset="0"/>
              <a:ea typeface="+mn-ea"/>
              <a:cs typeface="Calibri" panose="020F0502020204030204" pitchFamily="34" charset="0"/>
            </a:rPr>
            <a:t>51 propuestas en proceso de análisis.</a:t>
          </a:r>
          <a:endParaRPr lang="es-MX" sz="1400" b="1" kern="1200" dirty="0">
            <a:solidFill>
              <a:srgbClr val="09265B"/>
            </a:solidFill>
            <a:latin typeface="Calibri" panose="020F0502020204030204" pitchFamily="34" charset="0"/>
            <a:ea typeface="+mn-ea"/>
            <a:cs typeface="Calibri" panose="020F0502020204030204" pitchFamily="34" charset="0"/>
          </a:endParaRPr>
        </a:p>
      </dgm:t>
    </dgm:pt>
    <dgm:pt modelId="{0567647B-38C7-8C43-B404-FC92949552F8}" type="parTrans" cxnId="{6FD97275-7CA3-4742-9F1F-A03F9A92E0A3}">
      <dgm:prSet/>
      <dgm:spPr/>
      <dgm:t>
        <a:bodyPr/>
        <a:lstStyle/>
        <a:p>
          <a:endParaRPr lang="es-MX"/>
        </a:p>
      </dgm:t>
    </dgm:pt>
    <dgm:pt modelId="{78B97947-7B3F-454D-80B9-0EACFDD96016}" type="sibTrans" cxnId="{6FD97275-7CA3-4742-9F1F-A03F9A92E0A3}">
      <dgm:prSet/>
      <dgm:spPr/>
      <dgm:t>
        <a:bodyPr/>
        <a:lstStyle/>
        <a:p>
          <a:endParaRPr lang="es-MX"/>
        </a:p>
      </dgm:t>
    </dgm:pt>
    <dgm:pt modelId="{136B27BD-C431-4E28-9449-7492DDD0AA22}" type="pres">
      <dgm:prSet presAssocID="{7AF6BF1D-A1A1-46E0-B453-8DAB477AFAB9}" presName="diagram" presStyleCnt="0">
        <dgm:presLayoutVars>
          <dgm:chPref val="1"/>
          <dgm:dir/>
          <dgm:animOne val="branch"/>
          <dgm:animLvl val="lvl"/>
          <dgm:resizeHandles/>
        </dgm:presLayoutVars>
      </dgm:prSet>
      <dgm:spPr/>
    </dgm:pt>
    <dgm:pt modelId="{7C766E76-C855-4766-BF49-84D812B55FB6}" type="pres">
      <dgm:prSet presAssocID="{D1970845-5818-4025-A7C9-8A340736AAB2}" presName="root" presStyleCnt="0"/>
      <dgm:spPr/>
    </dgm:pt>
    <dgm:pt modelId="{5FA17EF9-71B0-439D-A0E7-F971078BC888}" type="pres">
      <dgm:prSet presAssocID="{D1970845-5818-4025-A7C9-8A340736AAB2}" presName="rootComposite" presStyleCnt="0"/>
      <dgm:spPr/>
    </dgm:pt>
    <dgm:pt modelId="{26A73CEE-2881-46BF-B4F5-8E8578D9199E}" type="pres">
      <dgm:prSet presAssocID="{D1970845-5818-4025-A7C9-8A340736AAB2}" presName="rootText" presStyleLbl="node1" presStyleIdx="0" presStyleCnt="3" custScaleX="140542" custScaleY="71115" custLinFactNeighborX="13109" custLinFactNeighborY="-4271"/>
      <dgm:spPr/>
    </dgm:pt>
    <dgm:pt modelId="{596EE852-0218-4967-837A-3E688ABD5B04}" type="pres">
      <dgm:prSet presAssocID="{D1970845-5818-4025-A7C9-8A340736AAB2}" presName="rootConnector" presStyleLbl="node1" presStyleIdx="0" presStyleCnt="3"/>
      <dgm:spPr/>
    </dgm:pt>
    <dgm:pt modelId="{0B52008C-4521-4CEF-9562-C0DB4EC197B6}" type="pres">
      <dgm:prSet presAssocID="{D1970845-5818-4025-A7C9-8A340736AAB2}" presName="childShape" presStyleCnt="0"/>
      <dgm:spPr/>
    </dgm:pt>
    <dgm:pt modelId="{64E7611A-591D-4C84-90C2-42BB84A97A7C}" type="pres">
      <dgm:prSet presAssocID="{A3DF24AA-5802-465F-9224-2221CCECD4B4}" presName="Name13" presStyleLbl="parChTrans1D2" presStyleIdx="0" presStyleCnt="1"/>
      <dgm:spPr/>
    </dgm:pt>
    <dgm:pt modelId="{D96EF760-1D29-4610-BBF5-2D0742063C72}" type="pres">
      <dgm:prSet presAssocID="{6C85C256-C945-4F54-9159-3F8C626CDD63}" presName="childText" presStyleLbl="bgAcc1" presStyleIdx="0" presStyleCnt="1" custScaleX="145068" custScaleY="136508" custLinFactNeighborX="12196" custLinFactNeighborY="-4161">
        <dgm:presLayoutVars>
          <dgm:bulletEnabled val="1"/>
        </dgm:presLayoutVars>
      </dgm:prSet>
      <dgm:spPr/>
    </dgm:pt>
    <dgm:pt modelId="{A0F464BE-75EF-CE4D-A74D-5E2919817564}" type="pres">
      <dgm:prSet presAssocID="{64FC3FB4-A5F6-C849-9485-A6630E8F42D6}" presName="root" presStyleCnt="0"/>
      <dgm:spPr/>
    </dgm:pt>
    <dgm:pt modelId="{BEC568B6-437F-6A4D-A764-8FAFD382C8B9}" type="pres">
      <dgm:prSet presAssocID="{64FC3FB4-A5F6-C849-9485-A6630E8F42D6}" presName="rootComposite" presStyleCnt="0"/>
      <dgm:spPr/>
    </dgm:pt>
    <dgm:pt modelId="{48B2F6E8-51B0-2040-B22D-CB54FFBACF2F}" type="pres">
      <dgm:prSet presAssocID="{64FC3FB4-A5F6-C849-9485-A6630E8F42D6}" presName="rootText" presStyleLbl="node1" presStyleIdx="1" presStyleCnt="3" custScaleX="113366" custScaleY="141022" custLinFactNeighborX="-5158" custLinFactNeighborY="89325"/>
      <dgm:spPr/>
    </dgm:pt>
    <dgm:pt modelId="{9FC5D006-D9E3-5C41-9BFD-407670DB8AFA}" type="pres">
      <dgm:prSet presAssocID="{64FC3FB4-A5F6-C849-9485-A6630E8F42D6}" presName="rootConnector" presStyleLbl="node1" presStyleIdx="1" presStyleCnt="3"/>
      <dgm:spPr/>
    </dgm:pt>
    <dgm:pt modelId="{6F2B964B-1D0A-1748-AA84-C1A2FA854B2B}" type="pres">
      <dgm:prSet presAssocID="{64FC3FB4-A5F6-C849-9485-A6630E8F42D6}" presName="childShape" presStyleCnt="0"/>
      <dgm:spPr/>
    </dgm:pt>
    <dgm:pt modelId="{FD91F375-A94E-3F4C-B0D8-381FE65C02EF}" type="pres">
      <dgm:prSet presAssocID="{CA52B2DE-2DB5-1645-826E-AB310C363EDD}" presName="root" presStyleCnt="0"/>
      <dgm:spPr/>
    </dgm:pt>
    <dgm:pt modelId="{B0793D55-5B61-504C-BC76-463BB3257FD2}" type="pres">
      <dgm:prSet presAssocID="{CA52B2DE-2DB5-1645-826E-AB310C363EDD}" presName="rootComposite" presStyleCnt="0"/>
      <dgm:spPr/>
    </dgm:pt>
    <dgm:pt modelId="{147C8DCC-3AEC-4B41-A06A-60AA21D3407A}" type="pres">
      <dgm:prSet presAssocID="{CA52B2DE-2DB5-1645-826E-AB310C363EDD}" presName="rootText" presStyleLbl="node1" presStyleIdx="2" presStyleCnt="3" custScaleX="75740" custScaleY="144406" custLinFactNeighborX="-19282" custLinFactNeighborY="84801"/>
      <dgm:spPr/>
    </dgm:pt>
    <dgm:pt modelId="{D4F83910-B8CF-BF43-931A-F9AE4E2BEEA9}" type="pres">
      <dgm:prSet presAssocID="{CA52B2DE-2DB5-1645-826E-AB310C363EDD}" presName="rootConnector" presStyleLbl="node1" presStyleIdx="2" presStyleCnt="3"/>
      <dgm:spPr/>
    </dgm:pt>
    <dgm:pt modelId="{2C22F765-B63A-DC4B-B22F-6ECF6BE66750}" type="pres">
      <dgm:prSet presAssocID="{CA52B2DE-2DB5-1645-826E-AB310C363EDD}" presName="childShape" presStyleCnt="0"/>
      <dgm:spPr/>
    </dgm:pt>
  </dgm:ptLst>
  <dgm:cxnLst>
    <dgm:cxn modelId="{BEBB3600-DDD6-3D4A-9E07-0EAC1C8C3537}" type="presOf" srcId="{CA52B2DE-2DB5-1645-826E-AB310C363EDD}" destId="{147C8DCC-3AEC-4B41-A06A-60AA21D3407A}" srcOrd="0" destOrd="0" presId="urn:microsoft.com/office/officeart/2005/8/layout/hierarchy3"/>
    <dgm:cxn modelId="{240FE303-F23B-4210-9278-FA3289836542}" type="presOf" srcId="{D1970845-5818-4025-A7C9-8A340736AAB2}" destId="{26A73CEE-2881-46BF-B4F5-8E8578D9199E}" srcOrd="0" destOrd="0" presId="urn:microsoft.com/office/officeart/2005/8/layout/hierarchy3"/>
    <dgm:cxn modelId="{01CE380C-495B-42D8-BBD7-90C8E0E8F186}" type="presOf" srcId="{D1970845-5818-4025-A7C9-8A340736AAB2}" destId="{596EE852-0218-4967-837A-3E688ABD5B04}" srcOrd="1" destOrd="0" presId="urn:microsoft.com/office/officeart/2005/8/layout/hierarchy3"/>
    <dgm:cxn modelId="{CEE55F3B-DCE7-48EC-A676-1AC8F375A2F8}" type="presOf" srcId="{7AF6BF1D-A1A1-46E0-B453-8DAB477AFAB9}" destId="{136B27BD-C431-4E28-9449-7492DDD0AA22}" srcOrd="0" destOrd="0" presId="urn:microsoft.com/office/officeart/2005/8/layout/hierarchy3"/>
    <dgm:cxn modelId="{15E3D64C-AD81-4A8C-9517-19BA8944415A}" srcId="{D1970845-5818-4025-A7C9-8A340736AAB2}" destId="{6C85C256-C945-4F54-9159-3F8C626CDD63}" srcOrd="0" destOrd="0" parTransId="{A3DF24AA-5802-465F-9224-2221CCECD4B4}" sibTransId="{11612DFB-1AF0-4A95-9EBC-0F0EDB195681}"/>
    <dgm:cxn modelId="{6FD97275-7CA3-4742-9F1F-A03F9A92E0A3}" srcId="{7AF6BF1D-A1A1-46E0-B453-8DAB477AFAB9}" destId="{CA52B2DE-2DB5-1645-826E-AB310C363EDD}" srcOrd="2" destOrd="0" parTransId="{0567647B-38C7-8C43-B404-FC92949552F8}" sibTransId="{78B97947-7B3F-454D-80B9-0EACFDD96016}"/>
    <dgm:cxn modelId="{7F78547A-8F66-FA4B-8C7B-6457A14245E9}" srcId="{7AF6BF1D-A1A1-46E0-B453-8DAB477AFAB9}" destId="{64FC3FB4-A5F6-C849-9485-A6630E8F42D6}" srcOrd="1" destOrd="0" parTransId="{28D91595-8B2C-FF46-B275-6BB5244FFA70}" sibTransId="{40A4166E-F6CD-A344-B3D5-FA544974DC0E}"/>
    <dgm:cxn modelId="{B242B07C-5939-5B4B-AA52-B12D97AF3C45}" type="presOf" srcId="{64FC3FB4-A5F6-C849-9485-A6630E8F42D6}" destId="{48B2F6E8-51B0-2040-B22D-CB54FFBACF2F}" srcOrd="0" destOrd="0" presId="urn:microsoft.com/office/officeart/2005/8/layout/hierarchy3"/>
    <dgm:cxn modelId="{4A93368E-FA7C-4B86-8787-0C83DC020347}" type="presOf" srcId="{A3DF24AA-5802-465F-9224-2221CCECD4B4}" destId="{64E7611A-591D-4C84-90C2-42BB84A97A7C}" srcOrd="0" destOrd="0" presId="urn:microsoft.com/office/officeart/2005/8/layout/hierarchy3"/>
    <dgm:cxn modelId="{396694C0-B97D-214A-BF4B-8E1EC99B7DE4}" type="presOf" srcId="{CA52B2DE-2DB5-1645-826E-AB310C363EDD}" destId="{D4F83910-B8CF-BF43-931A-F9AE4E2BEEA9}" srcOrd="1" destOrd="0" presId="urn:microsoft.com/office/officeart/2005/8/layout/hierarchy3"/>
    <dgm:cxn modelId="{DE04E9C6-836E-417D-AD79-A5F2A75F76E8}" type="presOf" srcId="{6C85C256-C945-4F54-9159-3F8C626CDD63}" destId="{D96EF760-1D29-4610-BBF5-2D0742063C72}" srcOrd="0" destOrd="0" presId="urn:microsoft.com/office/officeart/2005/8/layout/hierarchy3"/>
    <dgm:cxn modelId="{F294D4D1-8118-43B6-A095-DECA91D03494}" srcId="{7AF6BF1D-A1A1-46E0-B453-8DAB477AFAB9}" destId="{D1970845-5818-4025-A7C9-8A340736AAB2}" srcOrd="0" destOrd="0" parTransId="{15199D2E-735D-4E8E-BF7B-0AABB7B2C229}" sibTransId="{8BF58583-9954-45E4-9877-20E9204E3228}"/>
    <dgm:cxn modelId="{9EF9FDDB-CAA5-6C49-8D75-30DA5DA0E364}" type="presOf" srcId="{64FC3FB4-A5F6-C849-9485-A6630E8F42D6}" destId="{9FC5D006-D9E3-5C41-9BFD-407670DB8AFA}" srcOrd="1" destOrd="0" presId="urn:microsoft.com/office/officeart/2005/8/layout/hierarchy3"/>
    <dgm:cxn modelId="{9F19C237-058C-47C2-BD10-FF18879487CE}" type="presParOf" srcId="{136B27BD-C431-4E28-9449-7492DDD0AA22}" destId="{7C766E76-C855-4766-BF49-84D812B55FB6}" srcOrd="0" destOrd="0" presId="urn:microsoft.com/office/officeart/2005/8/layout/hierarchy3"/>
    <dgm:cxn modelId="{04143C03-5213-4B6B-96AF-C687920C623D}" type="presParOf" srcId="{7C766E76-C855-4766-BF49-84D812B55FB6}" destId="{5FA17EF9-71B0-439D-A0E7-F971078BC888}" srcOrd="0" destOrd="0" presId="urn:microsoft.com/office/officeart/2005/8/layout/hierarchy3"/>
    <dgm:cxn modelId="{F590BED3-3112-4CAF-84A2-3630E05C6283}" type="presParOf" srcId="{5FA17EF9-71B0-439D-A0E7-F971078BC888}" destId="{26A73CEE-2881-46BF-B4F5-8E8578D9199E}" srcOrd="0" destOrd="0" presId="urn:microsoft.com/office/officeart/2005/8/layout/hierarchy3"/>
    <dgm:cxn modelId="{F625484C-A9C1-4765-B7DB-03240AF42CC6}" type="presParOf" srcId="{5FA17EF9-71B0-439D-A0E7-F971078BC888}" destId="{596EE852-0218-4967-837A-3E688ABD5B04}" srcOrd="1" destOrd="0" presId="urn:microsoft.com/office/officeart/2005/8/layout/hierarchy3"/>
    <dgm:cxn modelId="{098A11E7-C6BC-4E5B-9DC5-CCB951CFCD73}" type="presParOf" srcId="{7C766E76-C855-4766-BF49-84D812B55FB6}" destId="{0B52008C-4521-4CEF-9562-C0DB4EC197B6}" srcOrd="1" destOrd="0" presId="urn:microsoft.com/office/officeart/2005/8/layout/hierarchy3"/>
    <dgm:cxn modelId="{91EBDBBA-34BF-4240-825E-662411A9C1F2}" type="presParOf" srcId="{0B52008C-4521-4CEF-9562-C0DB4EC197B6}" destId="{64E7611A-591D-4C84-90C2-42BB84A97A7C}" srcOrd="0" destOrd="0" presId="urn:microsoft.com/office/officeart/2005/8/layout/hierarchy3"/>
    <dgm:cxn modelId="{6E4903B8-C46E-42DB-9150-CFF4B4B62772}" type="presParOf" srcId="{0B52008C-4521-4CEF-9562-C0DB4EC197B6}" destId="{D96EF760-1D29-4610-BBF5-2D0742063C72}" srcOrd="1" destOrd="0" presId="urn:microsoft.com/office/officeart/2005/8/layout/hierarchy3"/>
    <dgm:cxn modelId="{91D716C5-4DA9-F343-BC49-687647DF39BE}" type="presParOf" srcId="{136B27BD-C431-4E28-9449-7492DDD0AA22}" destId="{A0F464BE-75EF-CE4D-A74D-5E2919817564}" srcOrd="1" destOrd="0" presId="urn:microsoft.com/office/officeart/2005/8/layout/hierarchy3"/>
    <dgm:cxn modelId="{F767E411-8FD0-2A41-B94A-20B1D8B8D218}" type="presParOf" srcId="{A0F464BE-75EF-CE4D-A74D-5E2919817564}" destId="{BEC568B6-437F-6A4D-A764-8FAFD382C8B9}" srcOrd="0" destOrd="0" presId="urn:microsoft.com/office/officeart/2005/8/layout/hierarchy3"/>
    <dgm:cxn modelId="{FF3C3B1D-92E0-8847-BCE1-A5B690066073}" type="presParOf" srcId="{BEC568B6-437F-6A4D-A764-8FAFD382C8B9}" destId="{48B2F6E8-51B0-2040-B22D-CB54FFBACF2F}" srcOrd="0" destOrd="0" presId="urn:microsoft.com/office/officeart/2005/8/layout/hierarchy3"/>
    <dgm:cxn modelId="{E3A19AF6-F9D0-0347-BDDD-4F5F7FAF9311}" type="presParOf" srcId="{BEC568B6-437F-6A4D-A764-8FAFD382C8B9}" destId="{9FC5D006-D9E3-5C41-9BFD-407670DB8AFA}" srcOrd="1" destOrd="0" presId="urn:microsoft.com/office/officeart/2005/8/layout/hierarchy3"/>
    <dgm:cxn modelId="{816BE867-8FA5-554B-8396-E89B6839CE8C}" type="presParOf" srcId="{A0F464BE-75EF-CE4D-A74D-5E2919817564}" destId="{6F2B964B-1D0A-1748-AA84-C1A2FA854B2B}" srcOrd="1" destOrd="0" presId="urn:microsoft.com/office/officeart/2005/8/layout/hierarchy3"/>
    <dgm:cxn modelId="{26A36B94-5471-E04B-A2ED-889794514E53}" type="presParOf" srcId="{136B27BD-C431-4E28-9449-7492DDD0AA22}" destId="{FD91F375-A94E-3F4C-B0D8-381FE65C02EF}" srcOrd="2" destOrd="0" presId="urn:microsoft.com/office/officeart/2005/8/layout/hierarchy3"/>
    <dgm:cxn modelId="{A057720B-A726-2044-A354-B647332FE3CB}" type="presParOf" srcId="{FD91F375-A94E-3F4C-B0D8-381FE65C02EF}" destId="{B0793D55-5B61-504C-BC76-463BB3257FD2}" srcOrd="0" destOrd="0" presId="urn:microsoft.com/office/officeart/2005/8/layout/hierarchy3"/>
    <dgm:cxn modelId="{CF8583A7-3FFD-084C-97B0-ADAEB0CDB44F}" type="presParOf" srcId="{B0793D55-5B61-504C-BC76-463BB3257FD2}" destId="{147C8DCC-3AEC-4B41-A06A-60AA21D3407A}" srcOrd="0" destOrd="0" presId="urn:microsoft.com/office/officeart/2005/8/layout/hierarchy3"/>
    <dgm:cxn modelId="{86B30A65-A811-3C42-BE12-0E77F8361DA4}" type="presParOf" srcId="{B0793D55-5B61-504C-BC76-463BB3257FD2}" destId="{D4F83910-B8CF-BF43-931A-F9AE4E2BEEA9}" srcOrd="1" destOrd="0" presId="urn:microsoft.com/office/officeart/2005/8/layout/hierarchy3"/>
    <dgm:cxn modelId="{476FFACD-D46F-1A43-8819-7F1B6E92CA6B}" type="presParOf" srcId="{FD91F375-A94E-3F4C-B0D8-381FE65C02EF}" destId="{2C22F765-B63A-DC4B-B22F-6ECF6BE6675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95B772-FFF2-49A9-B452-57C620A14B30}" type="doc">
      <dgm:prSet loTypeId="urn:microsoft.com/office/officeart/2005/8/layout/hList6" loCatId="list" qsTypeId="urn:microsoft.com/office/officeart/2005/8/quickstyle/simple1" qsCatId="simple" csTypeId="urn:microsoft.com/office/officeart/2005/8/colors/accent2_1" csCatId="accent2" phldr="1"/>
      <dgm:spPr/>
    </dgm:pt>
    <dgm:pt modelId="{B884D8AB-83E8-4C97-A3AC-D8D256500EFD}">
      <dgm:prSet phldrT="[Texto]" custT="1"/>
      <dgm:spPr>
        <a:noFill/>
        <a:ln>
          <a:solidFill>
            <a:srgbClr val="BFAE63"/>
          </a:solidFill>
        </a:ln>
      </dgm:spPr>
      <dgm:t>
        <a:bodyPr/>
        <a:lstStyle/>
        <a:p>
          <a:pPr>
            <a:buFont typeface="Wingdings" charset="2"/>
            <a:buChar char="§"/>
          </a:pPr>
          <a:r>
            <a:rPr lang="es-ES_tradnl" sz="16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La planeación universitaria tiene un carácter institucional y participativo.</a:t>
          </a:r>
          <a:endParaRPr lang="es-MX" sz="16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gm:t>
    </dgm:pt>
    <dgm:pt modelId="{CFD183EF-DB44-44CE-9CD6-061CD925F602}" type="parTrans" cxnId="{0595F667-6ECD-495E-A578-1B4A823F9994}">
      <dgm:prSet/>
      <dgm:spPr/>
      <dgm:t>
        <a:bodyPr/>
        <a:lstStyle/>
        <a:p>
          <a:endParaRPr lang="es-MX" sz="1600">
            <a:solidFill>
              <a:srgbClr val="09265B"/>
            </a:solidFill>
            <a:latin typeface="Calibri" panose="020F0502020204030204" pitchFamily="34" charset="0"/>
            <a:cs typeface="Calibri" panose="020F0502020204030204" pitchFamily="34" charset="0"/>
          </a:endParaRPr>
        </a:p>
      </dgm:t>
    </dgm:pt>
    <dgm:pt modelId="{2A7C754A-3DC1-4A17-B5CE-346DEFF65DBE}" type="sibTrans" cxnId="{0595F667-6ECD-495E-A578-1B4A823F9994}">
      <dgm:prSet/>
      <dgm:spPr/>
      <dgm:t>
        <a:bodyPr/>
        <a:lstStyle/>
        <a:p>
          <a:endParaRPr lang="es-MX" sz="1600">
            <a:solidFill>
              <a:srgbClr val="09265B"/>
            </a:solidFill>
            <a:latin typeface="Calibri" panose="020F0502020204030204" pitchFamily="34" charset="0"/>
            <a:cs typeface="Calibri" panose="020F0502020204030204" pitchFamily="34" charset="0"/>
          </a:endParaRPr>
        </a:p>
      </dgm:t>
    </dgm:pt>
    <dgm:pt modelId="{D7416B7E-8F94-4A8F-A2CB-818C960307E5}">
      <dgm:prSet custT="1"/>
      <dgm:spPr>
        <a:noFill/>
        <a:ln>
          <a:solidFill>
            <a:srgbClr val="BFAE63"/>
          </a:solidFill>
        </a:ln>
      </dgm:spPr>
      <dgm:t>
        <a:bodyPr/>
        <a:lstStyle/>
        <a:p>
          <a:r>
            <a:rPr lang="es-ES_tradnl" sz="16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 través de órganos colegiados la comunidad universitaria participa en la definición de los programas, proyectos y acciones de la Universidad. </a:t>
          </a:r>
        </a:p>
      </dgm:t>
    </dgm:pt>
    <dgm:pt modelId="{33563529-5047-4EDA-B004-CF59C17BB082}" type="parTrans" cxnId="{79ABC436-293C-4767-B9D6-B1FFE402CF0A}">
      <dgm:prSet/>
      <dgm:spPr/>
      <dgm:t>
        <a:bodyPr/>
        <a:lstStyle/>
        <a:p>
          <a:endParaRPr lang="es-MX" sz="1600">
            <a:solidFill>
              <a:srgbClr val="09265B"/>
            </a:solidFill>
            <a:latin typeface="Calibri" panose="020F0502020204030204" pitchFamily="34" charset="0"/>
            <a:cs typeface="Calibri" panose="020F0502020204030204" pitchFamily="34" charset="0"/>
          </a:endParaRPr>
        </a:p>
      </dgm:t>
    </dgm:pt>
    <dgm:pt modelId="{96AA37CA-6F60-4EFE-B73F-1A92B9BD64F4}" type="sibTrans" cxnId="{79ABC436-293C-4767-B9D6-B1FFE402CF0A}">
      <dgm:prSet/>
      <dgm:spPr/>
      <dgm:t>
        <a:bodyPr/>
        <a:lstStyle/>
        <a:p>
          <a:endParaRPr lang="es-MX" sz="1600">
            <a:solidFill>
              <a:srgbClr val="09265B"/>
            </a:solidFill>
            <a:latin typeface="Calibri" panose="020F0502020204030204" pitchFamily="34" charset="0"/>
            <a:cs typeface="Calibri" panose="020F0502020204030204" pitchFamily="34" charset="0"/>
          </a:endParaRPr>
        </a:p>
      </dgm:t>
    </dgm:pt>
    <dgm:pt modelId="{79494A49-7F7E-4D06-B8D2-C88A046C00BE}">
      <dgm:prSet custT="1"/>
      <dgm:spPr>
        <a:noFill/>
        <a:ln>
          <a:solidFill>
            <a:srgbClr val="BFAE63"/>
          </a:solidFill>
        </a:ln>
      </dgm:spPr>
      <dgm:t>
        <a:bodyPr/>
        <a:lstStyle/>
        <a:p>
          <a:r>
            <a:rPr lang="es-ES_tradnl" sz="16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La planeación universitaria contribuye </a:t>
          </a:r>
          <a:br>
            <a:rPr lang="es-ES_tradnl" sz="16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br>
          <a:r>
            <a:rPr lang="es-ES_tradnl" sz="1600" b="1"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al cumplimiento de los objetivos institucionales, a dar un manejo más eficaz y eficiente de los recursos presupuestales, a la evaluación de lo realizado, así como a la rendición de cuentas.</a:t>
          </a:r>
        </a:p>
      </dgm:t>
    </dgm:pt>
    <dgm:pt modelId="{11222C8C-BEDE-4127-BAE6-74FC1C093F5D}" type="parTrans" cxnId="{D45A52D3-9B91-46EE-A8A0-25B3AF620C88}">
      <dgm:prSet/>
      <dgm:spPr/>
      <dgm:t>
        <a:bodyPr/>
        <a:lstStyle/>
        <a:p>
          <a:endParaRPr lang="es-MX" sz="1600">
            <a:solidFill>
              <a:srgbClr val="09265B"/>
            </a:solidFill>
            <a:latin typeface="Calibri" panose="020F0502020204030204" pitchFamily="34" charset="0"/>
            <a:cs typeface="Calibri" panose="020F0502020204030204" pitchFamily="34" charset="0"/>
          </a:endParaRPr>
        </a:p>
      </dgm:t>
    </dgm:pt>
    <dgm:pt modelId="{92AC0918-7EE1-4A67-B461-C8C8D7DFF853}" type="sibTrans" cxnId="{D45A52D3-9B91-46EE-A8A0-25B3AF620C88}">
      <dgm:prSet/>
      <dgm:spPr/>
      <dgm:t>
        <a:bodyPr/>
        <a:lstStyle/>
        <a:p>
          <a:endParaRPr lang="es-MX" sz="1600">
            <a:solidFill>
              <a:srgbClr val="09265B"/>
            </a:solidFill>
            <a:latin typeface="Calibri" panose="020F0502020204030204" pitchFamily="34" charset="0"/>
            <a:cs typeface="Calibri" panose="020F0502020204030204" pitchFamily="34" charset="0"/>
          </a:endParaRPr>
        </a:p>
      </dgm:t>
    </dgm:pt>
    <dgm:pt modelId="{E3182AAE-5D7A-406F-98AA-A6A226C7EF86}" type="pres">
      <dgm:prSet presAssocID="{B295B772-FFF2-49A9-B452-57C620A14B30}" presName="Name0" presStyleCnt="0">
        <dgm:presLayoutVars>
          <dgm:dir/>
          <dgm:resizeHandles val="exact"/>
        </dgm:presLayoutVars>
      </dgm:prSet>
      <dgm:spPr/>
    </dgm:pt>
    <dgm:pt modelId="{7529C60C-3F82-4B5B-80F4-4FAA54F9E578}" type="pres">
      <dgm:prSet presAssocID="{B884D8AB-83E8-4C97-A3AC-D8D256500EFD}" presName="node" presStyleLbl="node1" presStyleIdx="0" presStyleCnt="3" custScaleX="80340">
        <dgm:presLayoutVars>
          <dgm:bulletEnabled val="1"/>
        </dgm:presLayoutVars>
      </dgm:prSet>
      <dgm:spPr/>
    </dgm:pt>
    <dgm:pt modelId="{891F85DE-995C-4FF9-BD88-FD2224992D4D}" type="pres">
      <dgm:prSet presAssocID="{2A7C754A-3DC1-4A17-B5CE-346DEFF65DBE}" presName="sibTrans" presStyleCnt="0"/>
      <dgm:spPr/>
    </dgm:pt>
    <dgm:pt modelId="{A93659BE-A886-4CF0-8C7E-2BB95D675645}" type="pres">
      <dgm:prSet presAssocID="{D7416B7E-8F94-4A8F-A2CB-818C960307E5}" presName="node" presStyleLbl="node1" presStyleIdx="1" presStyleCnt="3">
        <dgm:presLayoutVars>
          <dgm:bulletEnabled val="1"/>
        </dgm:presLayoutVars>
      </dgm:prSet>
      <dgm:spPr/>
    </dgm:pt>
    <dgm:pt modelId="{A6037DEC-5110-4741-9FB0-83B670F002AE}" type="pres">
      <dgm:prSet presAssocID="{96AA37CA-6F60-4EFE-B73F-1A92B9BD64F4}" presName="sibTrans" presStyleCnt="0"/>
      <dgm:spPr/>
    </dgm:pt>
    <dgm:pt modelId="{5D5680D8-23FD-417A-87B4-C499B54C4561}" type="pres">
      <dgm:prSet presAssocID="{79494A49-7F7E-4D06-B8D2-C88A046C00BE}" presName="node" presStyleLbl="node1" presStyleIdx="2" presStyleCnt="3" custScaleX="111484">
        <dgm:presLayoutVars>
          <dgm:bulletEnabled val="1"/>
        </dgm:presLayoutVars>
      </dgm:prSet>
      <dgm:spPr/>
    </dgm:pt>
  </dgm:ptLst>
  <dgm:cxnLst>
    <dgm:cxn modelId="{79ABC436-293C-4767-B9D6-B1FFE402CF0A}" srcId="{B295B772-FFF2-49A9-B452-57C620A14B30}" destId="{D7416B7E-8F94-4A8F-A2CB-818C960307E5}" srcOrd="1" destOrd="0" parTransId="{33563529-5047-4EDA-B004-CF59C17BB082}" sibTransId="{96AA37CA-6F60-4EFE-B73F-1A92B9BD64F4}"/>
    <dgm:cxn modelId="{BE8E4C3E-2F46-4D05-952D-5729A711381D}" type="presOf" srcId="{B295B772-FFF2-49A9-B452-57C620A14B30}" destId="{E3182AAE-5D7A-406F-98AA-A6A226C7EF86}" srcOrd="0" destOrd="0" presId="urn:microsoft.com/office/officeart/2005/8/layout/hList6"/>
    <dgm:cxn modelId="{9F73545E-4000-4636-A54A-69AE99B1D7F9}" type="presOf" srcId="{B884D8AB-83E8-4C97-A3AC-D8D256500EFD}" destId="{7529C60C-3F82-4B5B-80F4-4FAA54F9E578}" srcOrd="0" destOrd="0" presId="urn:microsoft.com/office/officeart/2005/8/layout/hList6"/>
    <dgm:cxn modelId="{0595F667-6ECD-495E-A578-1B4A823F9994}" srcId="{B295B772-FFF2-49A9-B452-57C620A14B30}" destId="{B884D8AB-83E8-4C97-A3AC-D8D256500EFD}" srcOrd="0" destOrd="0" parTransId="{CFD183EF-DB44-44CE-9CD6-061CD925F602}" sibTransId="{2A7C754A-3DC1-4A17-B5CE-346DEFF65DBE}"/>
    <dgm:cxn modelId="{53519C79-B087-415F-ADC7-3DB62935F322}" type="presOf" srcId="{79494A49-7F7E-4D06-B8D2-C88A046C00BE}" destId="{5D5680D8-23FD-417A-87B4-C499B54C4561}" srcOrd="0" destOrd="0" presId="urn:microsoft.com/office/officeart/2005/8/layout/hList6"/>
    <dgm:cxn modelId="{A506DAB3-8115-42A4-97EF-671DEC264F21}" type="presOf" srcId="{D7416B7E-8F94-4A8F-A2CB-818C960307E5}" destId="{A93659BE-A886-4CF0-8C7E-2BB95D675645}" srcOrd="0" destOrd="0" presId="urn:microsoft.com/office/officeart/2005/8/layout/hList6"/>
    <dgm:cxn modelId="{D45A52D3-9B91-46EE-A8A0-25B3AF620C88}" srcId="{B295B772-FFF2-49A9-B452-57C620A14B30}" destId="{79494A49-7F7E-4D06-B8D2-C88A046C00BE}" srcOrd="2" destOrd="0" parTransId="{11222C8C-BEDE-4127-BAE6-74FC1C093F5D}" sibTransId="{92AC0918-7EE1-4A67-B461-C8C8D7DFF853}"/>
    <dgm:cxn modelId="{8070E0D7-4080-4F15-BEFD-1909042A2CB6}" type="presParOf" srcId="{E3182AAE-5D7A-406F-98AA-A6A226C7EF86}" destId="{7529C60C-3F82-4B5B-80F4-4FAA54F9E578}" srcOrd="0" destOrd="0" presId="urn:microsoft.com/office/officeart/2005/8/layout/hList6"/>
    <dgm:cxn modelId="{5676A6ED-F989-42CA-8B9D-9A7F53C6243B}" type="presParOf" srcId="{E3182AAE-5D7A-406F-98AA-A6A226C7EF86}" destId="{891F85DE-995C-4FF9-BD88-FD2224992D4D}" srcOrd="1" destOrd="0" presId="urn:microsoft.com/office/officeart/2005/8/layout/hList6"/>
    <dgm:cxn modelId="{CA87ED58-F136-4841-957A-2A138892DBEF}" type="presParOf" srcId="{E3182AAE-5D7A-406F-98AA-A6A226C7EF86}" destId="{A93659BE-A886-4CF0-8C7E-2BB95D675645}" srcOrd="2" destOrd="0" presId="urn:microsoft.com/office/officeart/2005/8/layout/hList6"/>
    <dgm:cxn modelId="{48284C15-CB05-49BF-9C07-3633802B4A11}" type="presParOf" srcId="{E3182AAE-5D7A-406F-98AA-A6A226C7EF86}" destId="{A6037DEC-5110-4741-9FB0-83B670F002AE}" srcOrd="3" destOrd="0" presId="urn:microsoft.com/office/officeart/2005/8/layout/hList6"/>
    <dgm:cxn modelId="{07F32428-716B-4A04-BC8F-80EF4DA03FD1}" type="presParOf" srcId="{E3182AAE-5D7A-406F-98AA-A6A226C7EF86}" destId="{5D5680D8-23FD-417A-87B4-C499B54C4561}" srcOrd="4"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E48C19-F505-4167-8577-4318B47C1917}" type="doc">
      <dgm:prSet loTypeId="urn:microsoft.com/office/officeart/2005/8/layout/hierarchy4" loCatId="list" qsTypeId="urn:microsoft.com/office/officeart/2005/8/quickstyle/simple1" qsCatId="simple" csTypeId="urn:microsoft.com/office/officeart/2005/8/colors/accent2_1" csCatId="accent2" phldr="1"/>
      <dgm:spPr/>
      <dgm:t>
        <a:bodyPr/>
        <a:lstStyle/>
        <a:p>
          <a:endParaRPr lang="es-MX"/>
        </a:p>
      </dgm:t>
    </dgm:pt>
    <dgm:pt modelId="{754B8511-48CA-495A-B3DF-1ECF3F63F4BD}">
      <dgm:prSet phldrT="[Texto]" custT="1"/>
      <dgm:spPr>
        <a:noFill/>
        <a:ln>
          <a:solidFill>
            <a:srgbClr val="BFAE63"/>
          </a:solidFill>
        </a:ln>
      </dgm:spPr>
      <dgm:t>
        <a:bodyPr/>
        <a:lstStyle/>
        <a:p>
          <a:pPr>
            <a:buNone/>
          </a:pPr>
          <a:r>
            <a:rPr lang="es-ES_tradnl" altLang="x-none" sz="1600" b="1" cap="none" dirty="0">
              <a:solidFill>
                <a:srgbClr val="002060"/>
              </a:solidFill>
              <a:latin typeface="Calibri" panose="020F0502020204030204" pitchFamily="34" charset="0"/>
              <a:cs typeface="Calibri" panose="020F0502020204030204" pitchFamily="34" charset="0"/>
            </a:rPr>
            <a:t>Por su condición de autónoma, la Universidad Nacional debe realizar un ejercicio autorregulado de planeación y seguimiento que </a:t>
          </a:r>
          <a:r>
            <a:rPr lang="es-ES" altLang="x-none" sz="1600" b="1" cap="none" dirty="0">
              <a:solidFill>
                <a:srgbClr val="002060"/>
              </a:solidFill>
              <a:latin typeface="Calibri" panose="020F0502020204030204" pitchFamily="34" charset="0"/>
              <a:cs typeface="Calibri" panose="020F0502020204030204" pitchFamily="34" charset="0"/>
            </a:rPr>
            <a:t>considera tres niveles:</a:t>
          </a:r>
          <a:endParaRPr lang="es-MX" sz="1600" dirty="0">
            <a:solidFill>
              <a:srgbClr val="002060"/>
            </a:solidFill>
            <a:latin typeface="Calibri" panose="020F0502020204030204" pitchFamily="34" charset="0"/>
            <a:cs typeface="Calibri" panose="020F0502020204030204" pitchFamily="34" charset="0"/>
          </a:endParaRPr>
        </a:p>
      </dgm:t>
    </dgm:pt>
    <dgm:pt modelId="{F878C97A-8EC1-4E3E-9A95-8944C2FF43C5}" type="parTrans" cxnId="{FDAA40F1-04FE-4FFC-828A-1EDB74E4C23E}">
      <dgm:prSet/>
      <dgm:spPr/>
      <dgm:t>
        <a:bodyPr/>
        <a:lstStyle/>
        <a:p>
          <a:endParaRPr lang="es-MX" sz="1600">
            <a:solidFill>
              <a:srgbClr val="002060"/>
            </a:solidFill>
          </a:endParaRPr>
        </a:p>
      </dgm:t>
    </dgm:pt>
    <dgm:pt modelId="{2A8FEC33-A0E3-4B0A-971E-7A4E3FFC26A5}" type="sibTrans" cxnId="{FDAA40F1-04FE-4FFC-828A-1EDB74E4C23E}">
      <dgm:prSet/>
      <dgm:spPr/>
      <dgm:t>
        <a:bodyPr/>
        <a:lstStyle/>
        <a:p>
          <a:endParaRPr lang="es-MX" sz="1600">
            <a:solidFill>
              <a:srgbClr val="002060"/>
            </a:solidFill>
          </a:endParaRPr>
        </a:p>
      </dgm:t>
    </dgm:pt>
    <dgm:pt modelId="{AB23407B-8496-4C58-956B-9357CEB9952F}">
      <dgm:prSet phldrT="[Texto]" custT="1"/>
      <dgm:spPr>
        <a:noFill/>
        <a:ln>
          <a:solidFill>
            <a:srgbClr val="BFAE63"/>
          </a:solidFill>
        </a:ln>
      </dgm:spPr>
      <dgm:t>
        <a:bodyPr/>
        <a:lstStyle/>
        <a:p>
          <a:r>
            <a:rPr lang="es-ES" altLang="x-none" sz="1400" b="1" cap="none" dirty="0">
              <a:solidFill>
                <a:srgbClr val="002060"/>
              </a:solidFill>
              <a:latin typeface="Calibri" panose="020F0502020204030204" pitchFamily="34" charset="0"/>
              <a:cs typeface="Calibri" panose="020F0502020204030204" pitchFamily="34" charset="0"/>
            </a:rPr>
            <a:t>El de entidades académicas cuyos titulares son nombrados por la Junta de Gobierno</a:t>
          </a:r>
          <a:endParaRPr lang="es-MX" sz="1400" dirty="0">
            <a:solidFill>
              <a:srgbClr val="002060"/>
            </a:solidFill>
            <a:latin typeface="Calibri" panose="020F0502020204030204" pitchFamily="34" charset="0"/>
            <a:cs typeface="Calibri" panose="020F0502020204030204" pitchFamily="34" charset="0"/>
          </a:endParaRPr>
        </a:p>
      </dgm:t>
    </dgm:pt>
    <dgm:pt modelId="{B76B20F4-D68B-4370-A2E8-22766F544D41}" type="parTrans" cxnId="{70DF0541-F442-49CB-9D15-03206091C491}">
      <dgm:prSet/>
      <dgm:spPr/>
      <dgm:t>
        <a:bodyPr/>
        <a:lstStyle/>
        <a:p>
          <a:endParaRPr lang="es-MX" sz="1600">
            <a:solidFill>
              <a:srgbClr val="002060"/>
            </a:solidFill>
          </a:endParaRPr>
        </a:p>
      </dgm:t>
    </dgm:pt>
    <dgm:pt modelId="{8AED6E8D-8D76-4092-B09D-D461B45A2F8C}" type="sibTrans" cxnId="{70DF0541-F442-49CB-9D15-03206091C491}">
      <dgm:prSet/>
      <dgm:spPr/>
      <dgm:t>
        <a:bodyPr/>
        <a:lstStyle/>
        <a:p>
          <a:endParaRPr lang="es-MX" sz="1600">
            <a:solidFill>
              <a:srgbClr val="002060"/>
            </a:solidFill>
          </a:endParaRPr>
        </a:p>
      </dgm:t>
    </dgm:pt>
    <dgm:pt modelId="{0D7E0615-C868-4442-BBF3-6A6D48C3AE63}">
      <dgm:prSet phldrT="[Texto]" custT="1"/>
      <dgm:spPr>
        <a:noFill/>
        <a:ln>
          <a:solidFill>
            <a:srgbClr val="BFAE63"/>
          </a:solidFill>
        </a:ln>
      </dgm:spPr>
      <dgm:t>
        <a:bodyPr/>
        <a:lstStyle/>
        <a:p>
          <a:r>
            <a:rPr lang="es-ES" altLang="x-none" sz="1400" b="1" cap="none" dirty="0">
              <a:solidFill>
                <a:srgbClr val="002060"/>
              </a:solidFill>
              <a:latin typeface="Calibri" panose="020F0502020204030204" pitchFamily="34" charset="0"/>
              <a:cs typeface="Calibri" panose="020F0502020204030204" pitchFamily="34" charset="0"/>
            </a:rPr>
            <a:t>El de entidades académicas cuyos titulares no son nombrados por la Junta de Gobierno</a:t>
          </a:r>
          <a:endParaRPr lang="es-MX" sz="1400" dirty="0">
            <a:solidFill>
              <a:srgbClr val="002060"/>
            </a:solidFill>
            <a:latin typeface="Calibri" panose="020F0502020204030204" pitchFamily="34" charset="0"/>
            <a:cs typeface="Calibri" panose="020F0502020204030204" pitchFamily="34" charset="0"/>
          </a:endParaRPr>
        </a:p>
      </dgm:t>
    </dgm:pt>
    <dgm:pt modelId="{9F6DC7A2-3EB5-4CCF-BC17-FB4383431C7E}" type="parTrans" cxnId="{BA82EFC3-FF0A-49E9-AF35-4FC1D62082A4}">
      <dgm:prSet/>
      <dgm:spPr/>
      <dgm:t>
        <a:bodyPr/>
        <a:lstStyle/>
        <a:p>
          <a:endParaRPr lang="es-MX" sz="1600">
            <a:solidFill>
              <a:srgbClr val="002060"/>
            </a:solidFill>
          </a:endParaRPr>
        </a:p>
      </dgm:t>
    </dgm:pt>
    <dgm:pt modelId="{F32A34A0-FD8B-4E96-8C12-415A500464CD}" type="sibTrans" cxnId="{BA82EFC3-FF0A-49E9-AF35-4FC1D62082A4}">
      <dgm:prSet/>
      <dgm:spPr/>
      <dgm:t>
        <a:bodyPr/>
        <a:lstStyle/>
        <a:p>
          <a:endParaRPr lang="es-MX" sz="1600">
            <a:solidFill>
              <a:srgbClr val="002060"/>
            </a:solidFill>
          </a:endParaRPr>
        </a:p>
      </dgm:t>
    </dgm:pt>
    <dgm:pt modelId="{B1596333-93CF-46CF-8568-F8822A663426}">
      <dgm:prSet phldrT="[Texto]" custT="1"/>
      <dgm:spPr>
        <a:noFill/>
        <a:ln>
          <a:solidFill>
            <a:srgbClr val="BFAE63"/>
          </a:solidFill>
        </a:ln>
      </dgm:spPr>
      <dgm:t>
        <a:bodyPr/>
        <a:lstStyle/>
        <a:p>
          <a:pPr>
            <a:buFont typeface="Wingdings" charset="2"/>
            <a:buChar char="§"/>
          </a:pPr>
          <a:r>
            <a:rPr lang="es-ES" altLang="x-none" sz="1400" b="1" cap="none" dirty="0">
              <a:solidFill>
                <a:srgbClr val="002060"/>
              </a:solidFill>
              <a:latin typeface="Calibri" panose="020F0502020204030204" pitchFamily="34" charset="0"/>
              <a:cs typeface="Calibri" panose="020F0502020204030204" pitchFamily="34" charset="0"/>
            </a:rPr>
            <a:t>El de las dependencias universitarias que forman parte de la administración central de la UNAM</a:t>
          </a:r>
          <a:endParaRPr lang="es-MX" sz="1400" dirty="0">
            <a:solidFill>
              <a:srgbClr val="002060"/>
            </a:solidFill>
            <a:latin typeface="Calibri" panose="020F0502020204030204" pitchFamily="34" charset="0"/>
            <a:cs typeface="Calibri" panose="020F0502020204030204" pitchFamily="34" charset="0"/>
          </a:endParaRPr>
        </a:p>
      </dgm:t>
    </dgm:pt>
    <dgm:pt modelId="{3AF2BCF4-81A9-4D49-89B9-13A5FF41EFAF}" type="parTrans" cxnId="{61A6C9B1-8311-4E92-A9A9-E17AD96AF8CD}">
      <dgm:prSet/>
      <dgm:spPr/>
      <dgm:t>
        <a:bodyPr/>
        <a:lstStyle/>
        <a:p>
          <a:endParaRPr lang="es-MX" sz="1600">
            <a:solidFill>
              <a:srgbClr val="002060"/>
            </a:solidFill>
          </a:endParaRPr>
        </a:p>
      </dgm:t>
    </dgm:pt>
    <dgm:pt modelId="{A69A12DE-45D4-4B46-8036-47D5D9482AAF}" type="sibTrans" cxnId="{61A6C9B1-8311-4E92-A9A9-E17AD96AF8CD}">
      <dgm:prSet/>
      <dgm:spPr/>
      <dgm:t>
        <a:bodyPr/>
        <a:lstStyle/>
        <a:p>
          <a:endParaRPr lang="es-MX" sz="1600">
            <a:solidFill>
              <a:srgbClr val="002060"/>
            </a:solidFill>
          </a:endParaRPr>
        </a:p>
      </dgm:t>
    </dgm:pt>
    <dgm:pt modelId="{65987E35-9395-4914-BAAC-1E36F7C842DC}" type="pres">
      <dgm:prSet presAssocID="{0FE48C19-F505-4167-8577-4318B47C1917}" presName="Name0" presStyleCnt="0">
        <dgm:presLayoutVars>
          <dgm:chPref val="1"/>
          <dgm:dir/>
          <dgm:animOne val="branch"/>
          <dgm:animLvl val="lvl"/>
          <dgm:resizeHandles/>
        </dgm:presLayoutVars>
      </dgm:prSet>
      <dgm:spPr/>
    </dgm:pt>
    <dgm:pt modelId="{8A92BB5B-E482-4604-957D-DB09AAF0365D}" type="pres">
      <dgm:prSet presAssocID="{754B8511-48CA-495A-B3DF-1ECF3F63F4BD}" presName="vertOne" presStyleCnt="0"/>
      <dgm:spPr/>
    </dgm:pt>
    <dgm:pt modelId="{09BC69FA-FA70-4B7B-A523-21789EA31FC7}" type="pres">
      <dgm:prSet presAssocID="{754B8511-48CA-495A-B3DF-1ECF3F63F4BD}" presName="txOne" presStyleLbl="node0" presStyleIdx="0" presStyleCnt="1" custScaleX="49081" custLinFactNeighborX="-2007" custLinFactNeighborY="18871">
        <dgm:presLayoutVars>
          <dgm:chPref val="3"/>
        </dgm:presLayoutVars>
      </dgm:prSet>
      <dgm:spPr/>
    </dgm:pt>
    <dgm:pt modelId="{4959292A-1F2B-4D5A-922C-1AAAF8F4C85F}" type="pres">
      <dgm:prSet presAssocID="{754B8511-48CA-495A-B3DF-1ECF3F63F4BD}" presName="parTransOne" presStyleCnt="0"/>
      <dgm:spPr/>
    </dgm:pt>
    <dgm:pt modelId="{6060FC58-20FC-4A42-8F37-B848D54491E7}" type="pres">
      <dgm:prSet presAssocID="{754B8511-48CA-495A-B3DF-1ECF3F63F4BD}" presName="horzOne" presStyleCnt="0"/>
      <dgm:spPr/>
    </dgm:pt>
    <dgm:pt modelId="{09BD635C-4F62-4A1D-A215-CA4C18D922E0}" type="pres">
      <dgm:prSet presAssocID="{AB23407B-8496-4C58-956B-9357CEB9952F}" presName="vertTwo" presStyleCnt="0"/>
      <dgm:spPr/>
    </dgm:pt>
    <dgm:pt modelId="{828C2370-C36B-475E-91DC-402AE74708BA}" type="pres">
      <dgm:prSet presAssocID="{AB23407B-8496-4C58-956B-9357CEB9952F}" presName="txTwo" presStyleLbl="node2" presStyleIdx="0" presStyleCnt="3">
        <dgm:presLayoutVars>
          <dgm:chPref val="3"/>
        </dgm:presLayoutVars>
      </dgm:prSet>
      <dgm:spPr/>
    </dgm:pt>
    <dgm:pt modelId="{A538EA73-EAC0-4920-AACA-8963E7420D12}" type="pres">
      <dgm:prSet presAssocID="{AB23407B-8496-4C58-956B-9357CEB9952F}" presName="horzTwo" presStyleCnt="0"/>
      <dgm:spPr/>
    </dgm:pt>
    <dgm:pt modelId="{4C12139A-11AD-423F-AF2B-7EA576FBE3D1}" type="pres">
      <dgm:prSet presAssocID="{8AED6E8D-8D76-4092-B09D-D461B45A2F8C}" presName="sibSpaceTwo" presStyleCnt="0"/>
      <dgm:spPr/>
    </dgm:pt>
    <dgm:pt modelId="{7C30ADCF-E594-4DFD-B01E-031E61F81C67}" type="pres">
      <dgm:prSet presAssocID="{0D7E0615-C868-4442-BBF3-6A6D48C3AE63}" presName="vertTwo" presStyleCnt="0"/>
      <dgm:spPr/>
    </dgm:pt>
    <dgm:pt modelId="{4E34CDAD-8385-42B3-B904-0B8121800759}" type="pres">
      <dgm:prSet presAssocID="{0D7E0615-C868-4442-BBF3-6A6D48C3AE63}" presName="txTwo" presStyleLbl="node2" presStyleIdx="1" presStyleCnt="3">
        <dgm:presLayoutVars>
          <dgm:chPref val="3"/>
        </dgm:presLayoutVars>
      </dgm:prSet>
      <dgm:spPr/>
    </dgm:pt>
    <dgm:pt modelId="{9AF9B290-40F1-4D25-8B67-D710EF5F2199}" type="pres">
      <dgm:prSet presAssocID="{0D7E0615-C868-4442-BBF3-6A6D48C3AE63}" presName="horzTwo" presStyleCnt="0"/>
      <dgm:spPr/>
    </dgm:pt>
    <dgm:pt modelId="{26205132-C1C7-47A4-9992-7E2241C1F4E5}" type="pres">
      <dgm:prSet presAssocID="{F32A34A0-FD8B-4E96-8C12-415A500464CD}" presName="sibSpaceTwo" presStyleCnt="0"/>
      <dgm:spPr/>
    </dgm:pt>
    <dgm:pt modelId="{06234358-7737-4915-923C-9B3C9E9E629F}" type="pres">
      <dgm:prSet presAssocID="{B1596333-93CF-46CF-8568-F8822A663426}" presName="vertTwo" presStyleCnt="0"/>
      <dgm:spPr/>
    </dgm:pt>
    <dgm:pt modelId="{87B75A7A-0F19-4D56-967A-8A6E08DAFC26}" type="pres">
      <dgm:prSet presAssocID="{B1596333-93CF-46CF-8568-F8822A663426}" presName="txTwo" presStyleLbl="node2" presStyleIdx="2" presStyleCnt="3">
        <dgm:presLayoutVars>
          <dgm:chPref val="3"/>
        </dgm:presLayoutVars>
      </dgm:prSet>
      <dgm:spPr/>
    </dgm:pt>
    <dgm:pt modelId="{4747C6DD-5094-4385-BA96-02D9F6267EF6}" type="pres">
      <dgm:prSet presAssocID="{B1596333-93CF-46CF-8568-F8822A663426}" presName="horzTwo" presStyleCnt="0"/>
      <dgm:spPr/>
    </dgm:pt>
  </dgm:ptLst>
  <dgm:cxnLst>
    <dgm:cxn modelId="{70DF0541-F442-49CB-9D15-03206091C491}" srcId="{754B8511-48CA-495A-B3DF-1ECF3F63F4BD}" destId="{AB23407B-8496-4C58-956B-9357CEB9952F}" srcOrd="0" destOrd="0" parTransId="{B76B20F4-D68B-4370-A2E8-22766F544D41}" sibTransId="{8AED6E8D-8D76-4092-B09D-D461B45A2F8C}"/>
    <dgm:cxn modelId="{B4FDE65B-3A3F-445F-8028-A6BA0D3FBA17}" type="presOf" srcId="{AB23407B-8496-4C58-956B-9357CEB9952F}" destId="{828C2370-C36B-475E-91DC-402AE74708BA}" srcOrd="0" destOrd="0" presId="urn:microsoft.com/office/officeart/2005/8/layout/hierarchy4"/>
    <dgm:cxn modelId="{BE72CF61-B055-41F6-B5A8-385BD1481587}" type="presOf" srcId="{B1596333-93CF-46CF-8568-F8822A663426}" destId="{87B75A7A-0F19-4D56-967A-8A6E08DAFC26}" srcOrd="0" destOrd="0" presId="urn:microsoft.com/office/officeart/2005/8/layout/hierarchy4"/>
    <dgm:cxn modelId="{9FF80A62-9499-4399-95DE-ED41788E0634}" type="presOf" srcId="{0FE48C19-F505-4167-8577-4318B47C1917}" destId="{65987E35-9395-4914-BAAC-1E36F7C842DC}" srcOrd="0" destOrd="0" presId="urn:microsoft.com/office/officeart/2005/8/layout/hierarchy4"/>
    <dgm:cxn modelId="{03296C8D-5E3B-43F5-8859-D6D1C049B5D4}" type="presOf" srcId="{0D7E0615-C868-4442-BBF3-6A6D48C3AE63}" destId="{4E34CDAD-8385-42B3-B904-0B8121800759}" srcOrd="0" destOrd="0" presId="urn:microsoft.com/office/officeart/2005/8/layout/hierarchy4"/>
    <dgm:cxn modelId="{F21B598F-1F3E-4946-A9CA-153154BFBAB3}" type="presOf" srcId="{754B8511-48CA-495A-B3DF-1ECF3F63F4BD}" destId="{09BC69FA-FA70-4B7B-A523-21789EA31FC7}" srcOrd="0" destOrd="0" presId="urn:microsoft.com/office/officeart/2005/8/layout/hierarchy4"/>
    <dgm:cxn modelId="{61A6C9B1-8311-4E92-A9A9-E17AD96AF8CD}" srcId="{754B8511-48CA-495A-B3DF-1ECF3F63F4BD}" destId="{B1596333-93CF-46CF-8568-F8822A663426}" srcOrd="2" destOrd="0" parTransId="{3AF2BCF4-81A9-4D49-89B9-13A5FF41EFAF}" sibTransId="{A69A12DE-45D4-4B46-8036-47D5D9482AAF}"/>
    <dgm:cxn modelId="{BA82EFC3-FF0A-49E9-AF35-4FC1D62082A4}" srcId="{754B8511-48CA-495A-B3DF-1ECF3F63F4BD}" destId="{0D7E0615-C868-4442-BBF3-6A6D48C3AE63}" srcOrd="1" destOrd="0" parTransId="{9F6DC7A2-3EB5-4CCF-BC17-FB4383431C7E}" sibTransId="{F32A34A0-FD8B-4E96-8C12-415A500464CD}"/>
    <dgm:cxn modelId="{FDAA40F1-04FE-4FFC-828A-1EDB74E4C23E}" srcId="{0FE48C19-F505-4167-8577-4318B47C1917}" destId="{754B8511-48CA-495A-B3DF-1ECF3F63F4BD}" srcOrd="0" destOrd="0" parTransId="{F878C97A-8EC1-4E3E-9A95-8944C2FF43C5}" sibTransId="{2A8FEC33-A0E3-4B0A-971E-7A4E3FFC26A5}"/>
    <dgm:cxn modelId="{C662A169-0A56-4F52-BE4A-B99AEBF25C65}" type="presParOf" srcId="{65987E35-9395-4914-BAAC-1E36F7C842DC}" destId="{8A92BB5B-E482-4604-957D-DB09AAF0365D}" srcOrd="0" destOrd="0" presId="urn:microsoft.com/office/officeart/2005/8/layout/hierarchy4"/>
    <dgm:cxn modelId="{8B0E576C-CA68-472B-B7FF-78DCA269CD3A}" type="presParOf" srcId="{8A92BB5B-E482-4604-957D-DB09AAF0365D}" destId="{09BC69FA-FA70-4B7B-A523-21789EA31FC7}" srcOrd="0" destOrd="0" presId="urn:microsoft.com/office/officeart/2005/8/layout/hierarchy4"/>
    <dgm:cxn modelId="{4AD8B4CC-3D9D-410D-AB12-F6866F96A026}" type="presParOf" srcId="{8A92BB5B-E482-4604-957D-DB09AAF0365D}" destId="{4959292A-1F2B-4D5A-922C-1AAAF8F4C85F}" srcOrd="1" destOrd="0" presId="urn:microsoft.com/office/officeart/2005/8/layout/hierarchy4"/>
    <dgm:cxn modelId="{FE482980-9CEB-4457-8311-C2DD29441611}" type="presParOf" srcId="{8A92BB5B-E482-4604-957D-DB09AAF0365D}" destId="{6060FC58-20FC-4A42-8F37-B848D54491E7}" srcOrd="2" destOrd="0" presId="urn:microsoft.com/office/officeart/2005/8/layout/hierarchy4"/>
    <dgm:cxn modelId="{2C940CE9-A497-400A-802A-546B48F74541}" type="presParOf" srcId="{6060FC58-20FC-4A42-8F37-B848D54491E7}" destId="{09BD635C-4F62-4A1D-A215-CA4C18D922E0}" srcOrd="0" destOrd="0" presId="urn:microsoft.com/office/officeart/2005/8/layout/hierarchy4"/>
    <dgm:cxn modelId="{9F07C0B3-2F04-4F1A-A06F-91A6EBC55369}" type="presParOf" srcId="{09BD635C-4F62-4A1D-A215-CA4C18D922E0}" destId="{828C2370-C36B-475E-91DC-402AE74708BA}" srcOrd="0" destOrd="0" presId="urn:microsoft.com/office/officeart/2005/8/layout/hierarchy4"/>
    <dgm:cxn modelId="{F1847879-44C2-4B81-A8C0-F629449065C5}" type="presParOf" srcId="{09BD635C-4F62-4A1D-A215-CA4C18D922E0}" destId="{A538EA73-EAC0-4920-AACA-8963E7420D12}" srcOrd="1" destOrd="0" presId="urn:microsoft.com/office/officeart/2005/8/layout/hierarchy4"/>
    <dgm:cxn modelId="{2D5C0DC6-9FE1-4EC0-984C-FC79B8C5EE45}" type="presParOf" srcId="{6060FC58-20FC-4A42-8F37-B848D54491E7}" destId="{4C12139A-11AD-423F-AF2B-7EA576FBE3D1}" srcOrd="1" destOrd="0" presId="urn:microsoft.com/office/officeart/2005/8/layout/hierarchy4"/>
    <dgm:cxn modelId="{869B3B1C-0A19-4B74-B1C0-E6583A3D158D}" type="presParOf" srcId="{6060FC58-20FC-4A42-8F37-B848D54491E7}" destId="{7C30ADCF-E594-4DFD-B01E-031E61F81C67}" srcOrd="2" destOrd="0" presId="urn:microsoft.com/office/officeart/2005/8/layout/hierarchy4"/>
    <dgm:cxn modelId="{2BBB9D19-AA66-4DD1-85B7-75C7F59D3CAA}" type="presParOf" srcId="{7C30ADCF-E594-4DFD-B01E-031E61F81C67}" destId="{4E34CDAD-8385-42B3-B904-0B8121800759}" srcOrd="0" destOrd="0" presId="urn:microsoft.com/office/officeart/2005/8/layout/hierarchy4"/>
    <dgm:cxn modelId="{1D962FFF-3E71-496E-B7E0-B1CC74FA30CC}" type="presParOf" srcId="{7C30ADCF-E594-4DFD-B01E-031E61F81C67}" destId="{9AF9B290-40F1-4D25-8B67-D710EF5F2199}" srcOrd="1" destOrd="0" presId="urn:microsoft.com/office/officeart/2005/8/layout/hierarchy4"/>
    <dgm:cxn modelId="{759B6F6D-A4B7-48E5-94FC-AACA4BFA330E}" type="presParOf" srcId="{6060FC58-20FC-4A42-8F37-B848D54491E7}" destId="{26205132-C1C7-47A4-9992-7E2241C1F4E5}" srcOrd="3" destOrd="0" presId="urn:microsoft.com/office/officeart/2005/8/layout/hierarchy4"/>
    <dgm:cxn modelId="{027F05B4-510F-4607-AB36-46B148EDE427}" type="presParOf" srcId="{6060FC58-20FC-4A42-8F37-B848D54491E7}" destId="{06234358-7737-4915-923C-9B3C9E9E629F}" srcOrd="4" destOrd="0" presId="urn:microsoft.com/office/officeart/2005/8/layout/hierarchy4"/>
    <dgm:cxn modelId="{3B84563D-0024-4D2B-9AB5-F6394769B5F0}" type="presParOf" srcId="{06234358-7737-4915-923C-9B3C9E9E629F}" destId="{87B75A7A-0F19-4D56-967A-8A6E08DAFC26}" srcOrd="0" destOrd="0" presId="urn:microsoft.com/office/officeart/2005/8/layout/hierarchy4"/>
    <dgm:cxn modelId="{6F955235-D1D6-4EFD-B8D2-1E8D0A72AD3E}" type="presParOf" srcId="{06234358-7737-4915-923C-9B3C9E9E629F}" destId="{4747C6DD-5094-4385-BA96-02D9F6267EF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8B1C70-274D-464A-ABB7-8EA3A08E9015}" type="doc">
      <dgm:prSet loTypeId="urn:microsoft.com/office/officeart/2005/8/layout/arrow5" loCatId="cycle" qsTypeId="urn:microsoft.com/office/officeart/2005/8/quickstyle/simple1" qsCatId="simple" csTypeId="urn:microsoft.com/office/officeart/2005/8/colors/accent2_1" csCatId="accent2" phldr="1"/>
      <dgm:spPr/>
    </dgm:pt>
    <dgm:pt modelId="{7DC23830-978D-41D5-B185-6FD0AB5B8527}">
      <dgm:prSet phldrT="[Texto]" custT="1"/>
      <dgm:spPr>
        <a:noFill/>
        <a:ln>
          <a:solidFill>
            <a:srgbClr val="BFAE63"/>
          </a:solidFill>
        </a:ln>
      </dgm:spPr>
      <dgm:t>
        <a:bodyPr/>
        <a:lstStyle/>
        <a:p>
          <a:pPr>
            <a:buClrTx/>
            <a:buSzTx/>
            <a:buFontTx/>
            <a:buNone/>
          </a:pPr>
          <a:r>
            <a:rPr lang="es-ES_tradnl" altLang="x-none" sz="1400" b="1" cap="none" dirty="0">
              <a:solidFill>
                <a:srgbClr val="002060"/>
              </a:solidFill>
              <a:latin typeface="Calibri" panose="020F0502020204030204" pitchFamily="34" charset="0"/>
              <a:cs typeface="Calibri" panose="020F0502020204030204" pitchFamily="34" charset="0"/>
            </a:rPr>
            <a:t>Reglamento de Planeación de la UNAM (2017).</a:t>
          </a:r>
        </a:p>
      </dgm:t>
    </dgm:pt>
    <dgm:pt modelId="{03D8EAAE-8643-467B-BCAD-A13541411C3A}" type="parTrans" cxnId="{8FC2E11D-C25B-4EAE-AC05-4F7EDFE9E765}">
      <dgm:prSet/>
      <dgm:spPr/>
      <dgm:t>
        <a:bodyPr/>
        <a:lstStyle/>
        <a:p>
          <a:endParaRPr lang="es-MX" sz="1400">
            <a:solidFill>
              <a:srgbClr val="002060"/>
            </a:solidFill>
          </a:endParaRPr>
        </a:p>
      </dgm:t>
    </dgm:pt>
    <dgm:pt modelId="{A829120F-B2FB-41CE-9577-73732A841CA5}" type="sibTrans" cxnId="{8FC2E11D-C25B-4EAE-AC05-4F7EDFE9E765}">
      <dgm:prSet/>
      <dgm:spPr/>
      <dgm:t>
        <a:bodyPr/>
        <a:lstStyle/>
        <a:p>
          <a:endParaRPr lang="es-MX" sz="1400">
            <a:solidFill>
              <a:srgbClr val="002060"/>
            </a:solidFill>
          </a:endParaRPr>
        </a:p>
      </dgm:t>
    </dgm:pt>
    <dgm:pt modelId="{7176BFED-42DC-474A-9793-5A19B06F0CD6}">
      <dgm:prSet phldrT="[Texto]" custT="1"/>
      <dgm:spPr>
        <a:noFill/>
        <a:ln>
          <a:solidFill>
            <a:srgbClr val="BFAE63"/>
          </a:solidFill>
        </a:ln>
      </dgm:spPr>
      <dgm:t>
        <a:bodyPr/>
        <a:lstStyle/>
        <a:p>
          <a:pPr>
            <a:buClrTx/>
            <a:buSzTx/>
            <a:buFontTx/>
            <a:buNone/>
          </a:pPr>
          <a:r>
            <a:rPr lang="es-ES_tradnl" altLang="x-none" sz="1400" b="1" cap="none" dirty="0">
              <a:solidFill>
                <a:srgbClr val="002060"/>
              </a:solidFill>
              <a:latin typeface="Calibri" panose="020F0502020204030204" pitchFamily="34" charset="0"/>
              <a:cs typeface="Calibri" panose="020F0502020204030204" pitchFamily="34" charset="0"/>
            </a:rPr>
            <a:t>Acuerdo por el que cambia la denominación de la DGPL por CGPL (2021).</a:t>
          </a:r>
          <a:endParaRPr lang="es-MX" sz="1400" dirty="0">
            <a:solidFill>
              <a:srgbClr val="002060"/>
            </a:solidFill>
            <a:latin typeface="Calibri" panose="020F0502020204030204" pitchFamily="34" charset="0"/>
            <a:cs typeface="Calibri" panose="020F0502020204030204" pitchFamily="34" charset="0"/>
          </a:endParaRPr>
        </a:p>
      </dgm:t>
    </dgm:pt>
    <dgm:pt modelId="{CD03F5B7-BACB-4DC0-AFD0-644FEA9974A1}" type="parTrans" cxnId="{651F4C9D-E6E5-4263-8D2F-71951B592449}">
      <dgm:prSet/>
      <dgm:spPr/>
      <dgm:t>
        <a:bodyPr/>
        <a:lstStyle/>
        <a:p>
          <a:endParaRPr lang="es-MX" sz="1400">
            <a:solidFill>
              <a:srgbClr val="002060"/>
            </a:solidFill>
          </a:endParaRPr>
        </a:p>
      </dgm:t>
    </dgm:pt>
    <dgm:pt modelId="{92B33FFB-FD3F-4913-AB81-F2BF19EDCA21}" type="sibTrans" cxnId="{651F4C9D-E6E5-4263-8D2F-71951B592449}">
      <dgm:prSet/>
      <dgm:spPr/>
      <dgm:t>
        <a:bodyPr/>
        <a:lstStyle/>
        <a:p>
          <a:endParaRPr lang="es-MX" sz="1400">
            <a:solidFill>
              <a:srgbClr val="002060"/>
            </a:solidFill>
          </a:endParaRPr>
        </a:p>
      </dgm:t>
    </dgm:pt>
    <dgm:pt modelId="{2C01151E-4253-5A4D-8A43-8CCD155B4924}" type="pres">
      <dgm:prSet presAssocID="{D78B1C70-274D-464A-ABB7-8EA3A08E9015}" presName="diagram" presStyleCnt="0">
        <dgm:presLayoutVars>
          <dgm:dir/>
          <dgm:resizeHandles val="exact"/>
        </dgm:presLayoutVars>
      </dgm:prSet>
      <dgm:spPr/>
    </dgm:pt>
    <dgm:pt modelId="{906930E5-3E60-1E4B-84E3-55C4DB10E0BE}" type="pres">
      <dgm:prSet presAssocID="{7DC23830-978D-41D5-B185-6FD0AB5B8527}" presName="arrow" presStyleLbl="node1" presStyleIdx="0" presStyleCnt="2">
        <dgm:presLayoutVars>
          <dgm:bulletEnabled val="1"/>
        </dgm:presLayoutVars>
      </dgm:prSet>
      <dgm:spPr/>
    </dgm:pt>
    <dgm:pt modelId="{780D04F7-2874-8A43-A9EF-8EE8BDE3D62A}" type="pres">
      <dgm:prSet presAssocID="{7176BFED-42DC-474A-9793-5A19B06F0CD6}" presName="arrow" presStyleLbl="node1" presStyleIdx="1" presStyleCnt="2">
        <dgm:presLayoutVars>
          <dgm:bulletEnabled val="1"/>
        </dgm:presLayoutVars>
      </dgm:prSet>
      <dgm:spPr/>
    </dgm:pt>
  </dgm:ptLst>
  <dgm:cxnLst>
    <dgm:cxn modelId="{8FC2E11D-C25B-4EAE-AC05-4F7EDFE9E765}" srcId="{D78B1C70-274D-464A-ABB7-8EA3A08E9015}" destId="{7DC23830-978D-41D5-B185-6FD0AB5B8527}" srcOrd="0" destOrd="0" parTransId="{03D8EAAE-8643-467B-BCAD-A13541411C3A}" sibTransId="{A829120F-B2FB-41CE-9577-73732A841CA5}"/>
    <dgm:cxn modelId="{075C531E-FB28-F647-810E-42766AA540FD}" type="presOf" srcId="{7176BFED-42DC-474A-9793-5A19B06F0CD6}" destId="{780D04F7-2874-8A43-A9EF-8EE8BDE3D62A}" srcOrd="0" destOrd="0" presId="urn:microsoft.com/office/officeart/2005/8/layout/arrow5"/>
    <dgm:cxn modelId="{9A91D674-FA94-DA42-BA2A-0D819BDFBB3C}" type="presOf" srcId="{7DC23830-978D-41D5-B185-6FD0AB5B8527}" destId="{906930E5-3E60-1E4B-84E3-55C4DB10E0BE}" srcOrd="0" destOrd="0" presId="urn:microsoft.com/office/officeart/2005/8/layout/arrow5"/>
    <dgm:cxn modelId="{17C9C184-2807-0146-985B-D34C7935E15D}" type="presOf" srcId="{D78B1C70-274D-464A-ABB7-8EA3A08E9015}" destId="{2C01151E-4253-5A4D-8A43-8CCD155B4924}" srcOrd="0" destOrd="0" presId="urn:microsoft.com/office/officeart/2005/8/layout/arrow5"/>
    <dgm:cxn modelId="{651F4C9D-E6E5-4263-8D2F-71951B592449}" srcId="{D78B1C70-274D-464A-ABB7-8EA3A08E9015}" destId="{7176BFED-42DC-474A-9793-5A19B06F0CD6}" srcOrd="1" destOrd="0" parTransId="{CD03F5B7-BACB-4DC0-AFD0-644FEA9974A1}" sibTransId="{92B33FFB-FD3F-4913-AB81-F2BF19EDCA21}"/>
    <dgm:cxn modelId="{6719F5F9-08DA-A442-8CCA-70A59E47062E}" type="presParOf" srcId="{2C01151E-4253-5A4D-8A43-8CCD155B4924}" destId="{906930E5-3E60-1E4B-84E3-55C4DB10E0BE}" srcOrd="0" destOrd="0" presId="urn:microsoft.com/office/officeart/2005/8/layout/arrow5"/>
    <dgm:cxn modelId="{D9EB4C5A-AEF7-7449-8F97-022857C21F0C}" type="presParOf" srcId="{2C01151E-4253-5A4D-8A43-8CCD155B4924}" destId="{780D04F7-2874-8A43-A9EF-8EE8BDE3D62A}"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54E59F-1ED3-4EC3-B808-EE2012A6F919}"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s-MX"/>
        </a:p>
      </dgm:t>
    </dgm:pt>
    <dgm:pt modelId="{A554C3F6-5ABB-432C-9840-301B7C69D8F9}">
      <dgm:prSet phldrT="[Texto]" custT="1"/>
      <dgm:spPr>
        <a:noFill/>
      </dgm:spPr>
      <dgm:t>
        <a:bodyPr/>
        <a:lstStyle/>
        <a:p>
          <a:pPr>
            <a:buClrTx/>
            <a:buSzTx/>
            <a:buFontTx/>
            <a:buNone/>
          </a:pPr>
          <a:r>
            <a:rPr lang="es-ES_tradnl" altLang="x-none" sz="1400" b="1" cap="none" dirty="0">
              <a:solidFill>
                <a:srgbClr val="09265B"/>
              </a:solidFill>
              <a:latin typeface="Calibri" panose="020F0502020204030204" pitchFamily="34" charset="0"/>
              <a:cs typeface="Calibri" panose="020F0502020204030204" pitchFamily="34" charset="0"/>
            </a:rPr>
            <a:t>La planeación institucional parte de la misión de la Universidad prevista en su Ley Orgánica, y comprende las etapas siguientes: </a:t>
          </a:r>
          <a:endParaRPr lang="es-MX" sz="1400" dirty="0">
            <a:solidFill>
              <a:srgbClr val="09265B"/>
            </a:solidFill>
            <a:latin typeface="Calibri" panose="020F0502020204030204" pitchFamily="34" charset="0"/>
            <a:cs typeface="Calibri" panose="020F0502020204030204" pitchFamily="34" charset="0"/>
          </a:endParaRPr>
        </a:p>
      </dgm:t>
    </dgm:pt>
    <dgm:pt modelId="{6F183476-2B40-4B72-BAB6-0EA82C643721}" type="parTrans" cxnId="{5D3CC98C-FBDB-4304-9316-216B2817F785}">
      <dgm:prSet/>
      <dgm:spPr/>
      <dgm:t>
        <a:bodyPr/>
        <a:lstStyle/>
        <a:p>
          <a:endParaRPr lang="es-MX" sz="2000">
            <a:solidFill>
              <a:srgbClr val="09265B"/>
            </a:solidFill>
            <a:latin typeface="Calibri" panose="020F0502020204030204" pitchFamily="34" charset="0"/>
            <a:cs typeface="Calibri" panose="020F0502020204030204" pitchFamily="34" charset="0"/>
          </a:endParaRPr>
        </a:p>
      </dgm:t>
    </dgm:pt>
    <dgm:pt modelId="{1ED32A50-D667-497F-9A7D-CAE0DAE8CFAB}" type="sibTrans" cxnId="{5D3CC98C-FBDB-4304-9316-216B2817F785}">
      <dgm:prSet/>
      <dgm:spPr/>
      <dgm:t>
        <a:bodyPr/>
        <a:lstStyle/>
        <a:p>
          <a:endParaRPr lang="es-MX" sz="2000">
            <a:solidFill>
              <a:srgbClr val="09265B"/>
            </a:solidFill>
            <a:latin typeface="Calibri" panose="020F0502020204030204" pitchFamily="34" charset="0"/>
            <a:cs typeface="Calibri" panose="020F0502020204030204" pitchFamily="34" charset="0"/>
          </a:endParaRPr>
        </a:p>
      </dgm:t>
    </dgm:pt>
    <dgm:pt modelId="{E2ED9126-47B0-4607-A6D7-1BEE47515474}">
      <dgm:prSet phldrT="[Texto]" custT="1">
        <dgm:style>
          <a:lnRef idx="2">
            <a:schemeClr val="accent5">
              <a:shade val="50000"/>
            </a:schemeClr>
          </a:lnRef>
          <a:fillRef idx="1">
            <a:schemeClr val="accent5"/>
          </a:fillRef>
          <a:effectRef idx="0">
            <a:schemeClr val="accent5"/>
          </a:effectRef>
          <a:fontRef idx="minor">
            <a:schemeClr val="lt1"/>
          </a:fontRef>
        </dgm:style>
      </dgm:prSet>
      <dgm:spPr>
        <a:noFill/>
        <a:ln>
          <a:solidFill>
            <a:srgbClr val="5AA2AE"/>
          </a:solidFill>
        </a:ln>
      </dgm:spPr>
      <dgm:t>
        <a:bodyPr/>
        <a:lstStyle/>
        <a:p>
          <a:pPr>
            <a:buClrTx/>
            <a:buSzTx/>
            <a:buFontTx/>
            <a:buNone/>
          </a:pPr>
          <a:r>
            <a:rPr lang="es-ES_tradnl" altLang="x-none" sz="1400" b="1" cap="none">
              <a:solidFill>
                <a:srgbClr val="09265B"/>
              </a:solidFill>
              <a:latin typeface="Calibri" panose="020F0502020204030204" pitchFamily="34" charset="0"/>
              <a:cs typeface="Calibri" panose="020F0502020204030204" pitchFamily="34" charset="0"/>
            </a:rPr>
            <a:t>Diagnóstico.</a:t>
          </a:r>
          <a:endParaRPr lang="es-MX" sz="1400" dirty="0">
            <a:solidFill>
              <a:srgbClr val="09265B"/>
            </a:solidFill>
            <a:latin typeface="Calibri" panose="020F0502020204030204" pitchFamily="34" charset="0"/>
            <a:cs typeface="Calibri" panose="020F0502020204030204" pitchFamily="34" charset="0"/>
          </a:endParaRPr>
        </a:p>
      </dgm:t>
    </dgm:pt>
    <dgm:pt modelId="{6A36D998-BBE6-4233-BC33-327660F85F9D}" type="parTrans" cxnId="{392D79DB-40F2-4613-B5FD-BF8766B03ED2}">
      <dgm:prSet/>
      <dgm:spPr/>
      <dgm:t>
        <a:bodyPr/>
        <a:lstStyle/>
        <a:p>
          <a:endParaRPr lang="es-MX" sz="2000">
            <a:solidFill>
              <a:srgbClr val="09265B"/>
            </a:solidFill>
            <a:latin typeface="Calibri" panose="020F0502020204030204" pitchFamily="34" charset="0"/>
            <a:cs typeface="Calibri" panose="020F0502020204030204" pitchFamily="34" charset="0"/>
          </a:endParaRPr>
        </a:p>
      </dgm:t>
    </dgm:pt>
    <dgm:pt modelId="{FBA3D501-3A15-4853-BFC7-C4535B1C0B45}" type="sibTrans" cxnId="{392D79DB-40F2-4613-B5FD-BF8766B03ED2}">
      <dgm:prSet/>
      <dgm:spPr/>
      <dgm:t>
        <a:bodyPr/>
        <a:lstStyle/>
        <a:p>
          <a:endParaRPr lang="es-MX" sz="2000">
            <a:solidFill>
              <a:srgbClr val="09265B"/>
            </a:solidFill>
            <a:latin typeface="Calibri" panose="020F0502020204030204" pitchFamily="34" charset="0"/>
            <a:cs typeface="Calibri" panose="020F0502020204030204" pitchFamily="34" charset="0"/>
          </a:endParaRPr>
        </a:p>
      </dgm:t>
    </dgm:pt>
    <dgm:pt modelId="{0A723361-1CAB-4C31-92D3-FC6D39DFE8EB}">
      <dgm:prSet phldrT="[Texto]" custT="1">
        <dgm:style>
          <a:lnRef idx="2">
            <a:schemeClr val="accent5">
              <a:shade val="50000"/>
            </a:schemeClr>
          </a:lnRef>
          <a:fillRef idx="1">
            <a:schemeClr val="accent5"/>
          </a:fillRef>
          <a:effectRef idx="0">
            <a:schemeClr val="accent5"/>
          </a:effectRef>
          <a:fontRef idx="minor">
            <a:schemeClr val="lt1"/>
          </a:fontRef>
        </dgm:style>
      </dgm:prSet>
      <dgm:spPr>
        <a:noFill/>
        <a:ln>
          <a:solidFill>
            <a:srgbClr val="5AA2AE"/>
          </a:solidFill>
        </a:ln>
      </dgm:spPr>
      <dgm:t>
        <a:bodyPr/>
        <a:lstStyle/>
        <a:p>
          <a:pPr>
            <a:buClrTx/>
            <a:buSzTx/>
            <a:buFontTx/>
            <a:buNone/>
          </a:pPr>
          <a:r>
            <a:rPr lang="es-ES_tradnl" altLang="x-none" sz="1400" b="1" cap="none">
              <a:solidFill>
                <a:srgbClr val="09265B"/>
              </a:solidFill>
              <a:latin typeface="Calibri" panose="020F0502020204030204" pitchFamily="34" charset="0"/>
              <a:cs typeface="Calibri" panose="020F0502020204030204" pitchFamily="34" charset="0"/>
            </a:rPr>
            <a:t>Objetivos, prioridades institucionales y metas.</a:t>
          </a:r>
          <a:endParaRPr lang="es-MX" sz="1400" dirty="0">
            <a:solidFill>
              <a:srgbClr val="09265B"/>
            </a:solidFill>
            <a:latin typeface="Calibri" panose="020F0502020204030204" pitchFamily="34" charset="0"/>
            <a:cs typeface="Calibri" panose="020F0502020204030204" pitchFamily="34" charset="0"/>
          </a:endParaRPr>
        </a:p>
      </dgm:t>
    </dgm:pt>
    <dgm:pt modelId="{23223DCD-91B3-4A15-9BD7-E24CD0B4DC9D}" type="parTrans" cxnId="{2DBBDD9E-7461-4F4B-8C73-5EDAEA321C4B}">
      <dgm:prSet/>
      <dgm:spPr/>
      <dgm:t>
        <a:bodyPr/>
        <a:lstStyle/>
        <a:p>
          <a:endParaRPr lang="es-MX" sz="2000">
            <a:solidFill>
              <a:srgbClr val="09265B"/>
            </a:solidFill>
            <a:latin typeface="Calibri" panose="020F0502020204030204" pitchFamily="34" charset="0"/>
            <a:cs typeface="Calibri" panose="020F0502020204030204" pitchFamily="34" charset="0"/>
          </a:endParaRPr>
        </a:p>
      </dgm:t>
    </dgm:pt>
    <dgm:pt modelId="{739B678E-DE8D-40D7-AD37-5909E5DB8BE6}" type="sibTrans" cxnId="{2DBBDD9E-7461-4F4B-8C73-5EDAEA321C4B}">
      <dgm:prSet/>
      <dgm:spPr/>
      <dgm:t>
        <a:bodyPr/>
        <a:lstStyle/>
        <a:p>
          <a:endParaRPr lang="es-MX" sz="2000">
            <a:solidFill>
              <a:srgbClr val="09265B"/>
            </a:solidFill>
            <a:latin typeface="Calibri" panose="020F0502020204030204" pitchFamily="34" charset="0"/>
            <a:cs typeface="Calibri" panose="020F0502020204030204" pitchFamily="34" charset="0"/>
          </a:endParaRPr>
        </a:p>
      </dgm:t>
    </dgm:pt>
    <dgm:pt modelId="{63ECE3DF-AA62-4D81-8107-DFB6319849FE}">
      <dgm:prSet phldrT="[Texto]" custT="1">
        <dgm:style>
          <a:lnRef idx="2">
            <a:schemeClr val="accent5">
              <a:shade val="50000"/>
            </a:schemeClr>
          </a:lnRef>
          <a:fillRef idx="1">
            <a:schemeClr val="accent5"/>
          </a:fillRef>
          <a:effectRef idx="0">
            <a:schemeClr val="accent5"/>
          </a:effectRef>
          <a:fontRef idx="minor">
            <a:schemeClr val="lt1"/>
          </a:fontRef>
        </dgm:style>
      </dgm:prSet>
      <dgm:spPr>
        <a:noFill/>
        <a:ln>
          <a:solidFill>
            <a:srgbClr val="5AA2AE"/>
          </a:solidFill>
        </a:ln>
      </dgm:spPr>
      <dgm:t>
        <a:bodyPr/>
        <a:lstStyle/>
        <a:p>
          <a:pPr>
            <a:buClrTx/>
            <a:buSzTx/>
            <a:buFontTx/>
            <a:buNone/>
          </a:pPr>
          <a:r>
            <a:rPr lang="es-ES_tradnl" altLang="x-none" sz="1400" b="1" cap="none">
              <a:solidFill>
                <a:srgbClr val="09265B"/>
              </a:solidFill>
              <a:latin typeface="Calibri" panose="020F0502020204030204" pitchFamily="34" charset="0"/>
              <a:cs typeface="Calibri" panose="020F0502020204030204" pitchFamily="34" charset="0"/>
            </a:rPr>
            <a:t>Estrategias, políticas y programas.</a:t>
          </a:r>
          <a:endParaRPr lang="es-MX" sz="1400" dirty="0">
            <a:solidFill>
              <a:srgbClr val="09265B"/>
            </a:solidFill>
            <a:latin typeface="Calibri" panose="020F0502020204030204" pitchFamily="34" charset="0"/>
            <a:cs typeface="Calibri" panose="020F0502020204030204" pitchFamily="34" charset="0"/>
          </a:endParaRPr>
        </a:p>
      </dgm:t>
    </dgm:pt>
    <dgm:pt modelId="{38C833F3-7A1B-4277-8AEF-9FA64CED90B2}" type="parTrans" cxnId="{367475B7-D28A-4FBE-A32A-E583579CCBEE}">
      <dgm:prSet/>
      <dgm:spPr/>
      <dgm:t>
        <a:bodyPr/>
        <a:lstStyle/>
        <a:p>
          <a:endParaRPr lang="es-MX" sz="2000">
            <a:solidFill>
              <a:srgbClr val="09265B"/>
            </a:solidFill>
            <a:latin typeface="Calibri" panose="020F0502020204030204" pitchFamily="34" charset="0"/>
            <a:cs typeface="Calibri" panose="020F0502020204030204" pitchFamily="34" charset="0"/>
          </a:endParaRPr>
        </a:p>
      </dgm:t>
    </dgm:pt>
    <dgm:pt modelId="{BEEE91FE-445D-4504-8262-E3BBA8C22AFB}" type="sibTrans" cxnId="{367475B7-D28A-4FBE-A32A-E583579CCBEE}">
      <dgm:prSet/>
      <dgm:spPr/>
      <dgm:t>
        <a:bodyPr/>
        <a:lstStyle/>
        <a:p>
          <a:endParaRPr lang="es-MX" sz="2000">
            <a:solidFill>
              <a:srgbClr val="09265B"/>
            </a:solidFill>
            <a:latin typeface="Calibri" panose="020F0502020204030204" pitchFamily="34" charset="0"/>
            <a:cs typeface="Calibri" panose="020F0502020204030204" pitchFamily="34" charset="0"/>
          </a:endParaRPr>
        </a:p>
      </dgm:t>
    </dgm:pt>
    <dgm:pt modelId="{EC08FA85-597F-43AD-8AD4-D9E41B459C57}">
      <dgm:prSet custT="1">
        <dgm:style>
          <a:lnRef idx="2">
            <a:schemeClr val="accent5">
              <a:shade val="50000"/>
            </a:schemeClr>
          </a:lnRef>
          <a:fillRef idx="1">
            <a:schemeClr val="accent5"/>
          </a:fillRef>
          <a:effectRef idx="0">
            <a:schemeClr val="accent5"/>
          </a:effectRef>
          <a:fontRef idx="minor">
            <a:schemeClr val="lt1"/>
          </a:fontRef>
        </dgm:style>
      </dgm:prSet>
      <dgm:spPr>
        <a:noFill/>
        <a:ln>
          <a:solidFill>
            <a:srgbClr val="5AA2AE"/>
          </a:solidFill>
        </a:ln>
      </dgm:spPr>
      <dgm:t>
        <a:bodyPr/>
        <a:lstStyle/>
        <a:p>
          <a:r>
            <a:rPr lang="es-ES_tradnl" altLang="x-none" sz="1400" b="1" cap="none" dirty="0">
              <a:solidFill>
                <a:srgbClr val="09265B"/>
              </a:solidFill>
              <a:latin typeface="Calibri" panose="020F0502020204030204" pitchFamily="34" charset="0"/>
              <a:cs typeface="Calibri" panose="020F0502020204030204" pitchFamily="34" charset="0"/>
            </a:rPr>
            <a:t>Indicadores</a:t>
          </a:r>
          <a:br>
            <a:rPr lang="es-ES_tradnl" altLang="x-none" sz="1400" b="1" cap="none" dirty="0">
              <a:solidFill>
                <a:srgbClr val="09265B"/>
              </a:solidFill>
              <a:latin typeface="Calibri" panose="020F0502020204030204" pitchFamily="34" charset="0"/>
              <a:cs typeface="Calibri" panose="020F0502020204030204" pitchFamily="34" charset="0"/>
            </a:rPr>
          </a:br>
          <a:r>
            <a:rPr lang="es-ES_tradnl" altLang="x-none" sz="1400" b="1" cap="none" dirty="0">
              <a:solidFill>
                <a:srgbClr val="09265B"/>
              </a:solidFill>
              <a:latin typeface="Calibri" panose="020F0502020204030204" pitchFamily="34" charset="0"/>
              <a:cs typeface="Calibri" panose="020F0502020204030204" pitchFamily="34" charset="0"/>
            </a:rPr>
            <a:t>y sistema de seguimiento </a:t>
          </a:r>
          <a:br>
            <a:rPr lang="es-ES_tradnl" altLang="x-none" sz="1400" b="1" cap="none" dirty="0">
              <a:solidFill>
                <a:srgbClr val="09265B"/>
              </a:solidFill>
              <a:latin typeface="Calibri" panose="020F0502020204030204" pitchFamily="34" charset="0"/>
              <a:cs typeface="Calibri" panose="020F0502020204030204" pitchFamily="34" charset="0"/>
            </a:rPr>
          </a:br>
          <a:r>
            <a:rPr lang="es-ES_tradnl" altLang="x-none" sz="1400" b="1" cap="none" dirty="0">
              <a:solidFill>
                <a:srgbClr val="09265B"/>
              </a:solidFill>
              <a:latin typeface="Calibri" panose="020F0502020204030204" pitchFamily="34" charset="0"/>
              <a:cs typeface="Calibri" panose="020F0502020204030204" pitchFamily="34" charset="0"/>
            </a:rPr>
            <a:t>del PDI.</a:t>
          </a:r>
          <a:endParaRPr lang="es-MX" sz="1400" dirty="0">
            <a:solidFill>
              <a:srgbClr val="09265B"/>
            </a:solidFill>
            <a:latin typeface="Calibri" panose="020F0502020204030204" pitchFamily="34" charset="0"/>
            <a:cs typeface="Calibri" panose="020F0502020204030204" pitchFamily="34" charset="0"/>
          </a:endParaRPr>
        </a:p>
      </dgm:t>
    </dgm:pt>
    <dgm:pt modelId="{BC8D54FA-121D-43D8-B232-C589E4F4F706}" type="parTrans" cxnId="{6A39C482-1E0B-471C-99E1-76F959922AF6}">
      <dgm:prSet/>
      <dgm:spPr/>
      <dgm:t>
        <a:bodyPr/>
        <a:lstStyle/>
        <a:p>
          <a:endParaRPr lang="es-MX" sz="2000">
            <a:solidFill>
              <a:srgbClr val="09265B"/>
            </a:solidFill>
            <a:latin typeface="Calibri" panose="020F0502020204030204" pitchFamily="34" charset="0"/>
            <a:cs typeface="Calibri" panose="020F0502020204030204" pitchFamily="34" charset="0"/>
          </a:endParaRPr>
        </a:p>
      </dgm:t>
    </dgm:pt>
    <dgm:pt modelId="{A90678FD-8877-4C17-8093-527DA7B8F4E5}" type="sibTrans" cxnId="{6A39C482-1E0B-471C-99E1-76F959922AF6}">
      <dgm:prSet/>
      <dgm:spPr/>
      <dgm:t>
        <a:bodyPr/>
        <a:lstStyle/>
        <a:p>
          <a:endParaRPr lang="es-MX" sz="2000">
            <a:solidFill>
              <a:srgbClr val="09265B"/>
            </a:solidFill>
            <a:latin typeface="Calibri" panose="020F0502020204030204" pitchFamily="34" charset="0"/>
            <a:cs typeface="Calibri" panose="020F0502020204030204" pitchFamily="34" charset="0"/>
          </a:endParaRPr>
        </a:p>
      </dgm:t>
    </dgm:pt>
    <dgm:pt modelId="{1510E6C5-A25B-3A42-9C92-E83479848B84}">
      <dgm:prSet custT="1">
        <dgm:style>
          <a:lnRef idx="2">
            <a:schemeClr val="accent5">
              <a:shade val="50000"/>
            </a:schemeClr>
          </a:lnRef>
          <a:fillRef idx="1">
            <a:schemeClr val="accent5"/>
          </a:fillRef>
          <a:effectRef idx="0">
            <a:schemeClr val="accent5"/>
          </a:effectRef>
          <a:fontRef idx="minor">
            <a:schemeClr val="lt1"/>
          </a:fontRef>
        </dgm:style>
      </dgm:prSet>
      <dgm:spPr>
        <a:noFill/>
        <a:ln>
          <a:solidFill>
            <a:srgbClr val="5AA2AE"/>
          </a:solidFill>
        </a:ln>
      </dgm:spPr>
      <dgm:t>
        <a:bodyPr/>
        <a:lstStyle/>
        <a:p>
          <a:r>
            <a:rPr lang="es-MX" sz="1400" b="1" dirty="0">
              <a:solidFill>
                <a:srgbClr val="09265B"/>
              </a:solidFill>
              <a:latin typeface="Calibri" panose="020F0502020204030204" pitchFamily="34" charset="0"/>
              <a:cs typeface="Calibri" panose="020F0502020204030204" pitchFamily="34" charset="0"/>
            </a:rPr>
            <a:t>Indicadores para </a:t>
          </a:r>
          <a:br>
            <a:rPr lang="es-MX" sz="1400" b="1" dirty="0">
              <a:solidFill>
                <a:srgbClr val="09265B"/>
              </a:solidFill>
              <a:latin typeface="Calibri" panose="020F0502020204030204" pitchFamily="34" charset="0"/>
              <a:cs typeface="Calibri" panose="020F0502020204030204" pitchFamily="34" charset="0"/>
            </a:rPr>
          </a:br>
          <a:r>
            <a:rPr lang="es-MX" sz="1400" b="1" dirty="0">
              <a:solidFill>
                <a:srgbClr val="09265B"/>
              </a:solidFill>
              <a:latin typeface="Calibri" panose="020F0502020204030204" pitchFamily="34" charset="0"/>
              <a:cs typeface="Calibri" panose="020F0502020204030204" pitchFamily="34" charset="0"/>
            </a:rPr>
            <a:t>el ejercicio presupuestal.</a:t>
          </a:r>
        </a:p>
      </dgm:t>
    </dgm:pt>
    <dgm:pt modelId="{B9EAF6DA-AC5E-4F40-951D-C2B9BF42E6FB}" type="parTrans" cxnId="{45906DEC-BD6F-F343-BA24-FE0EAB2B6F5B}">
      <dgm:prSet/>
      <dgm:spPr/>
      <dgm:t>
        <a:bodyPr/>
        <a:lstStyle/>
        <a:p>
          <a:endParaRPr lang="es-MX">
            <a:solidFill>
              <a:srgbClr val="09265B"/>
            </a:solidFill>
            <a:latin typeface="Calibri" panose="020F0502020204030204" pitchFamily="34" charset="0"/>
            <a:cs typeface="Calibri" panose="020F0502020204030204" pitchFamily="34" charset="0"/>
          </a:endParaRPr>
        </a:p>
      </dgm:t>
    </dgm:pt>
    <dgm:pt modelId="{55367ACC-737C-074F-A6AD-90CB564AC01A}" type="sibTrans" cxnId="{45906DEC-BD6F-F343-BA24-FE0EAB2B6F5B}">
      <dgm:prSet/>
      <dgm:spPr/>
      <dgm:t>
        <a:bodyPr/>
        <a:lstStyle/>
        <a:p>
          <a:endParaRPr lang="es-MX">
            <a:solidFill>
              <a:srgbClr val="09265B"/>
            </a:solidFill>
            <a:latin typeface="Calibri" panose="020F0502020204030204" pitchFamily="34" charset="0"/>
            <a:cs typeface="Calibri" panose="020F0502020204030204" pitchFamily="34" charset="0"/>
          </a:endParaRPr>
        </a:p>
      </dgm:t>
    </dgm:pt>
    <dgm:pt modelId="{84A50C25-3794-4B55-B603-6A481C9DC183}" type="pres">
      <dgm:prSet presAssocID="{5454E59F-1ED3-4EC3-B808-EE2012A6F919}" presName="composite" presStyleCnt="0">
        <dgm:presLayoutVars>
          <dgm:chMax val="1"/>
          <dgm:dir/>
          <dgm:resizeHandles val="exact"/>
        </dgm:presLayoutVars>
      </dgm:prSet>
      <dgm:spPr/>
    </dgm:pt>
    <dgm:pt modelId="{B1BD5121-3E50-4841-825F-A3CB3A69C28E}" type="pres">
      <dgm:prSet presAssocID="{A554C3F6-5ABB-432C-9840-301B7C69D8F9}" presName="roof" presStyleLbl="dkBgShp" presStyleIdx="0" presStyleCnt="2"/>
      <dgm:spPr/>
    </dgm:pt>
    <dgm:pt modelId="{1BD8B461-3FD1-473E-B8AB-CE10B93E6A69}" type="pres">
      <dgm:prSet presAssocID="{A554C3F6-5ABB-432C-9840-301B7C69D8F9}" presName="pillars" presStyleCnt="0"/>
      <dgm:spPr/>
    </dgm:pt>
    <dgm:pt modelId="{442EF147-BCF9-44F2-95AA-E372CE2033F5}" type="pres">
      <dgm:prSet presAssocID="{A554C3F6-5ABB-432C-9840-301B7C69D8F9}" presName="pillar1" presStyleLbl="node1" presStyleIdx="0" presStyleCnt="5">
        <dgm:presLayoutVars>
          <dgm:bulletEnabled val="1"/>
        </dgm:presLayoutVars>
      </dgm:prSet>
      <dgm:spPr/>
    </dgm:pt>
    <dgm:pt modelId="{230B931A-B981-4D3F-8E12-460E62767E6A}" type="pres">
      <dgm:prSet presAssocID="{0A723361-1CAB-4C31-92D3-FC6D39DFE8EB}" presName="pillarX" presStyleLbl="node1" presStyleIdx="1" presStyleCnt="5">
        <dgm:presLayoutVars>
          <dgm:bulletEnabled val="1"/>
        </dgm:presLayoutVars>
      </dgm:prSet>
      <dgm:spPr/>
    </dgm:pt>
    <dgm:pt modelId="{8765A97D-B487-44A4-A006-4587EA1C3B8E}" type="pres">
      <dgm:prSet presAssocID="{63ECE3DF-AA62-4D81-8107-DFB6319849FE}" presName="pillarX" presStyleLbl="node1" presStyleIdx="2" presStyleCnt="5">
        <dgm:presLayoutVars>
          <dgm:bulletEnabled val="1"/>
        </dgm:presLayoutVars>
      </dgm:prSet>
      <dgm:spPr/>
    </dgm:pt>
    <dgm:pt modelId="{013CFA1D-F40F-4333-B913-9A6291DBB17D}" type="pres">
      <dgm:prSet presAssocID="{EC08FA85-597F-43AD-8AD4-D9E41B459C57}" presName="pillarX" presStyleLbl="node1" presStyleIdx="3" presStyleCnt="5">
        <dgm:presLayoutVars>
          <dgm:bulletEnabled val="1"/>
        </dgm:presLayoutVars>
      </dgm:prSet>
      <dgm:spPr/>
    </dgm:pt>
    <dgm:pt modelId="{C66E1F85-39D3-D54F-AC42-151CE8994164}" type="pres">
      <dgm:prSet presAssocID="{1510E6C5-A25B-3A42-9C92-E83479848B84}" presName="pillarX" presStyleLbl="node1" presStyleIdx="4" presStyleCnt="5">
        <dgm:presLayoutVars>
          <dgm:bulletEnabled val="1"/>
        </dgm:presLayoutVars>
      </dgm:prSet>
      <dgm:spPr/>
    </dgm:pt>
    <dgm:pt modelId="{2432016A-58ED-4743-B681-97F184E6D779}" type="pres">
      <dgm:prSet presAssocID="{A554C3F6-5ABB-432C-9840-301B7C69D8F9}" presName="base" presStyleLbl="dkBgShp" presStyleIdx="1" presStyleCnt="2" custLinFactNeighborX="1032" custLinFactNeighborY="-83499"/>
      <dgm:spPr>
        <a:solidFill>
          <a:srgbClr val="BFAE63"/>
        </a:solidFill>
        <a:ln>
          <a:solidFill>
            <a:srgbClr val="BFAE63"/>
          </a:solidFill>
        </a:ln>
      </dgm:spPr>
    </dgm:pt>
  </dgm:ptLst>
  <dgm:cxnLst>
    <dgm:cxn modelId="{196E6D1A-2B46-4083-999A-9664EA8D8B5B}" type="presOf" srcId="{63ECE3DF-AA62-4D81-8107-DFB6319849FE}" destId="{8765A97D-B487-44A4-A006-4587EA1C3B8E}" srcOrd="0" destOrd="0" presId="urn:microsoft.com/office/officeart/2005/8/layout/hList3"/>
    <dgm:cxn modelId="{CB99BE52-D8EF-4359-8DF5-7C53BA25152D}" type="presOf" srcId="{0A723361-1CAB-4C31-92D3-FC6D39DFE8EB}" destId="{230B931A-B981-4D3F-8E12-460E62767E6A}" srcOrd="0" destOrd="0" presId="urn:microsoft.com/office/officeart/2005/8/layout/hList3"/>
    <dgm:cxn modelId="{C040B161-1EEA-46E6-94B8-1A7237E911B4}" type="presOf" srcId="{E2ED9126-47B0-4607-A6D7-1BEE47515474}" destId="{442EF147-BCF9-44F2-95AA-E372CE2033F5}" srcOrd="0" destOrd="0" presId="urn:microsoft.com/office/officeart/2005/8/layout/hList3"/>
    <dgm:cxn modelId="{6A39C482-1E0B-471C-99E1-76F959922AF6}" srcId="{A554C3F6-5ABB-432C-9840-301B7C69D8F9}" destId="{EC08FA85-597F-43AD-8AD4-D9E41B459C57}" srcOrd="3" destOrd="0" parTransId="{BC8D54FA-121D-43D8-B232-C589E4F4F706}" sibTransId="{A90678FD-8877-4C17-8093-527DA7B8F4E5}"/>
    <dgm:cxn modelId="{3DBECC8B-0868-4D26-B338-C50177FBE6B8}" type="presOf" srcId="{5454E59F-1ED3-4EC3-B808-EE2012A6F919}" destId="{84A50C25-3794-4B55-B603-6A481C9DC183}" srcOrd="0" destOrd="0" presId="urn:microsoft.com/office/officeart/2005/8/layout/hList3"/>
    <dgm:cxn modelId="{5D3CC98C-FBDB-4304-9316-216B2817F785}" srcId="{5454E59F-1ED3-4EC3-B808-EE2012A6F919}" destId="{A554C3F6-5ABB-432C-9840-301B7C69D8F9}" srcOrd="0" destOrd="0" parTransId="{6F183476-2B40-4B72-BAB6-0EA82C643721}" sibTransId="{1ED32A50-D667-497F-9A7D-CAE0DAE8CFAB}"/>
    <dgm:cxn modelId="{2DBBDD9E-7461-4F4B-8C73-5EDAEA321C4B}" srcId="{A554C3F6-5ABB-432C-9840-301B7C69D8F9}" destId="{0A723361-1CAB-4C31-92D3-FC6D39DFE8EB}" srcOrd="1" destOrd="0" parTransId="{23223DCD-91B3-4A15-9BD7-E24CD0B4DC9D}" sibTransId="{739B678E-DE8D-40D7-AD37-5909E5DB8BE6}"/>
    <dgm:cxn modelId="{367475B7-D28A-4FBE-A32A-E583579CCBEE}" srcId="{A554C3F6-5ABB-432C-9840-301B7C69D8F9}" destId="{63ECE3DF-AA62-4D81-8107-DFB6319849FE}" srcOrd="2" destOrd="0" parTransId="{38C833F3-7A1B-4277-8AEF-9FA64CED90B2}" sibTransId="{BEEE91FE-445D-4504-8262-E3BBA8C22AFB}"/>
    <dgm:cxn modelId="{D07429C6-01EE-41F4-93F4-5FA78C034D00}" type="presOf" srcId="{EC08FA85-597F-43AD-8AD4-D9E41B459C57}" destId="{013CFA1D-F40F-4333-B913-9A6291DBB17D}" srcOrd="0" destOrd="0" presId="urn:microsoft.com/office/officeart/2005/8/layout/hList3"/>
    <dgm:cxn modelId="{392D79DB-40F2-4613-B5FD-BF8766B03ED2}" srcId="{A554C3F6-5ABB-432C-9840-301B7C69D8F9}" destId="{E2ED9126-47B0-4607-A6D7-1BEE47515474}" srcOrd="0" destOrd="0" parTransId="{6A36D998-BBE6-4233-BC33-327660F85F9D}" sibTransId="{FBA3D501-3A15-4853-BFC7-C4535B1C0B45}"/>
    <dgm:cxn modelId="{6D5924DF-4500-E94A-8B8A-54C778FA75D5}" type="presOf" srcId="{1510E6C5-A25B-3A42-9C92-E83479848B84}" destId="{C66E1F85-39D3-D54F-AC42-151CE8994164}" srcOrd="0" destOrd="0" presId="urn:microsoft.com/office/officeart/2005/8/layout/hList3"/>
    <dgm:cxn modelId="{DA9017EA-8FEB-4665-8945-18FD6A9B2EAA}" type="presOf" srcId="{A554C3F6-5ABB-432C-9840-301B7C69D8F9}" destId="{B1BD5121-3E50-4841-825F-A3CB3A69C28E}" srcOrd="0" destOrd="0" presId="urn:microsoft.com/office/officeart/2005/8/layout/hList3"/>
    <dgm:cxn modelId="{45906DEC-BD6F-F343-BA24-FE0EAB2B6F5B}" srcId="{A554C3F6-5ABB-432C-9840-301B7C69D8F9}" destId="{1510E6C5-A25B-3A42-9C92-E83479848B84}" srcOrd="4" destOrd="0" parTransId="{B9EAF6DA-AC5E-4F40-951D-C2B9BF42E6FB}" sibTransId="{55367ACC-737C-074F-A6AD-90CB564AC01A}"/>
    <dgm:cxn modelId="{23D5041F-6E2A-45E4-AF47-677ADDF60BF2}" type="presParOf" srcId="{84A50C25-3794-4B55-B603-6A481C9DC183}" destId="{B1BD5121-3E50-4841-825F-A3CB3A69C28E}" srcOrd="0" destOrd="0" presId="urn:microsoft.com/office/officeart/2005/8/layout/hList3"/>
    <dgm:cxn modelId="{4D2B98EE-F149-4A3C-8048-B351A1DAB196}" type="presParOf" srcId="{84A50C25-3794-4B55-B603-6A481C9DC183}" destId="{1BD8B461-3FD1-473E-B8AB-CE10B93E6A69}" srcOrd="1" destOrd="0" presId="urn:microsoft.com/office/officeart/2005/8/layout/hList3"/>
    <dgm:cxn modelId="{149BEAFD-0271-4E4A-B90C-0F225D75C79E}" type="presParOf" srcId="{1BD8B461-3FD1-473E-B8AB-CE10B93E6A69}" destId="{442EF147-BCF9-44F2-95AA-E372CE2033F5}" srcOrd="0" destOrd="0" presId="urn:microsoft.com/office/officeart/2005/8/layout/hList3"/>
    <dgm:cxn modelId="{78486F32-85B3-418A-82DE-669CB869208D}" type="presParOf" srcId="{1BD8B461-3FD1-473E-B8AB-CE10B93E6A69}" destId="{230B931A-B981-4D3F-8E12-460E62767E6A}" srcOrd="1" destOrd="0" presId="urn:microsoft.com/office/officeart/2005/8/layout/hList3"/>
    <dgm:cxn modelId="{263A4FBB-1DDD-47AB-BA65-BB6E9B1A0228}" type="presParOf" srcId="{1BD8B461-3FD1-473E-B8AB-CE10B93E6A69}" destId="{8765A97D-B487-44A4-A006-4587EA1C3B8E}" srcOrd="2" destOrd="0" presId="urn:microsoft.com/office/officeart/2005/8/layout/hList3"/>
    <dgm:cxn modelId="{A6D92A9D-5890-4636-BF40-27F89D983C49}" type="presParOf" srcId="{1BD8B461-3FD1-473E-B8AB-CE10B93E6A69}" destId="{013CFA1D-F40F-4333-B913-9A6291DBB17D}" srcOrd="3" destOrd="0" presId="urn:microsoft.com/office/officeart/2005/8/layout/hList3"/>
    <dgm:cxn modelId="{48208764-0ED0-E945-AA97-74F81D5E22C4}" type="presParOf" srcId="{1BD8B461-3FD1-473E-B8AB-CE10B93E6A69}" destId="{C66E1F85-39D3-D54F-AC42-151CE8994164}" srcOrd="4" destOrd="0" presId="urn:microsoft.com/office/officeart/2005/8/layout/hList3"/>
    <dgm:cxn modelId="{4BF55B99-C4FD-4FE0-8EB9-426B3E7DF160}" type="presParOf" srcId="{84A50C25-3794-4B55-B603-6A481C9DC183}" destId="{2432016A-58ED-4743-B681-97F184E6D77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9E3617-45C1-4D99-BB9E-23D33225DBA5}"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es-MX"/>
        </a:p>
      </dgm:t>
    </dgm:pt>
    <dgm:pt modelId="{72EE0EFC-3ACA-4C5A-92FD-CA38268E04C7}">
      <dgm:prSet phldrT="[Texto]" custT="1"/>
      <dgm:spPr>
        <a:solidFill>
          <a:srgbClr val="5AA2AE"/>
        </a:solidFill>
        <a:ln>
          <a:noFill/>
        </a:ln>
      </dgm:spPr>
      <dgm:t>
        <a:bodyPr/>
        <a:lstStyle/>
        <a:p>
          <a:pPr>
            <a:buClrTx/>
            <a:buSzTx/>
            <a:buFontTx/>
            <a:buNone/>
          </a:pPr>
          <a:r>
            <a:rPr lang="es-MX" sz="1400" b="1" dirty="0">
              <a:solidFill>
                <a:srgbClr val="09265B"/>
              </a:solidFill>
              <a:latin typeface="Calibri" panose="020F0502020204030204" pitchFamily="34" charset="0"/>
              <a:cs typeface="Calibri" panose="020F0502020204030204" pitchFamily="34" charset="0"/>
            </a:rPr>
            <a:t>RECTORÍA UNAM</a:t>
          </a:r>
        </a:p>
      </dgm:t>
    </dgm:pt>
    <dgm:pt modelId="{3E92149E-D000-4B5C-8475-9AC341DD5F3B}" type="parTrans" cxnId="{DAC10EAF-A37F-4435-8237-6E2320490FB0}">
      <dgm:prSet/>
      <dgm:spPr/>
      <dgm:t>
        <a:bodyPr/>
        <a:lstStyle/>
        <a:p>
          <a:endParaRPr lang="es-MX" sz="1400">
            <a:solidFill>
              <a:srgbClr val="09265B"/>
            </a:solidFill>
          </a:endParaRPr>
        </a:p>
      </dgm:t>
    </dgm:pt>
    <dgm:pt modelId="{DD844DAF-AB6A-4255-AD40-3619DC237884}" type="sibTrans" cxnId="{DAC10EAF-A37F-4435-8237-6E2320490FB0}">
      <dgm:prSet/>
      <dgm:spPr/>
      <dgm:t>
        <a:bodyPr/>
        <a:lstStyle/>
        <a:p>
          <a:endParaRPr lang="es-MX" sz="1400">
            <a:solidFill>
              <a:srgbClr val="09265B"/>
            </a:solidFill>
          </a:endParaRPr>
        </a:p>
      </dgm:t>
    </dgm:pt>
    <dgm:pt modelId="{1B9CE43F-30EF-4263-8CC2-6700F0AB80D8}">
      <dgm:prSet phldrT="[Texto]" custT="1"/>
      <dgm:spPr>
        <a:noFill/>
        <a:ln>
          <a:solidFill>
            <a:srgbClr val="5AA2AE"/>
          </a:solidFill>
        </a:ln>
      </dgm:spPr>
      <dgm:t>
        <a:bodyPr/>
        <a:lstStyle/>
        <a:p>
          <a:pPr>
            <a:buClrTx/>
            <a:buSzTx/>
            <a:buFontTx/>
            <a:buNone/>
          </a:pPr>
          <a:r>
            <a:rPr lang="es-ES_tradnl" altLang="x-none" sz="1400" b="1" cap="none" dirty="0">
              <a:solidFill>
                <a:srgbClr val="09265B"/>
              </a:solidFill>
              <a:latin typeface="Calibri" panose="020F0502020204030204" pitchFamily="34" charset="0"/>
              <a:cs typeface="Calibri" panose="020F0502020204030204" pitchFamily="34" charset="0"/>
            </a:rPr>
            <a:t>El Plan de Desarrollo Institucional (periodicidad cuatrienal). </a:t>
          </a:r>
          <a:endParaRPr lang="es-MX" sz="1400" dirty="0">
            <a:solidFill>
              <a:srgbClr val="09265B"/>
            </a:solidFill>
            <a:latin typeface="Calibri" panose="020F0502020204030204" pitchFamily="34" charset="0"/>
            <a:cs typeface="Calibri" panose="020F0502020204030204" pitchFamily="34" charset="0"/>
          </a:endParaRPr>
        </a:p>
      </dgm:t>
    </dgm:pt>
    <dgm:pt modelId="{D56EC9F0-5B3B-4478-94BD-13C9B41DC273}" type="parTrans" cxnId="{6741F8BE-BD53-4CCE-BBBA-EB71AEED5A75}">
      <dgm:prSet/>
      <dgm:spPr/>
      <dgm:t>
        <a:bodyPr/>
        <a:lstStyle/>
        <a:p>
          <a:endParaRPr lang="es-MX" sz="1400">
            <a:solidFill>
              <a:srgbClr val="09265B"/>
            </a:solidFill>
          </a:endParaRPr>
        </a:p>
      </dgm:t>
    </dgm:pt>
    <dgm:pt modelId="{BD4CBF3E-92F8-494F-BA1A-1981F68CECF4}" type="sibTrans" cxnId="{6741F8BE-BD53-4CCE-BBBA-EB71AEED5A75}">
      <dgm:prSet/>
      <dgm:spPr/>
      <dgm:t>
        <a:bodyPr/>
        <a:lstStyle/>
        <a:p>
          <a:endParaRPr lang="es-MX" sz="1400">
            <a:solidFill>
              <a:srgbClr val="09265B"/>
            </a:solidFill>
          </a:endParaRPr>
        </a:p>
      </dgm:t>
    </dgm:pt>
    <dgm:pt modelId="{CD4361EC-FE79-4369-B3E2-B5E1AA21CE13}">
      <dgm:prSet phldrT="[Texto]" custT="1"/>
      <dgm:spPr>
        <a:noFill/>
        <a:ln>
          <a:solidFill>
            <a:srgbClr val="5AA2AE"/>
          </a:solidFill>
        </a:ln>
      </dgm:spPr>
      <dgm:t>
        <a:bodyPr/>
        <a:lstStyle/>
        <a:p>
          <a:pPr>
            <a:buClrTx/>
            <a:buSzTx/>
            <a:buFontTx/>
            <a:buNone/>
          </a:pPr>
          <a:r>
            <a:rPr lang="es-ES_tradnl" altLang="x-none" sz="1400" b="1" cap="none" dirty="0">
              <a:solidFill>
                <a:srgbClr val="09265B"/>
              </a:solidFill>
              <a:latin typeface="Calibri" panose="020F0502020204030204" pitchFamily="34" charset="0"/>
              <a:cs typeface="Calibri" panose="020F0502020204030204" pitchFamily="34" charset="0"/>
            </a:rPr>
            <a:t>El programa de trabajo institucional (anual). </a:t>
          </a:r>
          <a:endParaRPr lang="es-MX" sz="1400" dirty="0">
            <a:solidFill>
              <a:srgbClr val="09265B"/>
            </a:solidFill>
            <a:latin typeface="Calibri" panose="020F0502020204030204" pitchFamily="34" charset="0"/>
            <a:cs typeface="Calibri" panose="020F0502020204030204" pitchFamily="34" charset="0"/>
          </a:endParaRPr>
        </a:p>
      </dgm:t>
    </dgm:pt>
    <dgm:pt modelId="{F5209DBE-375D-4216-9B52-290E9F96E378}" type="parTrans" cxnId="{A5528D28-34F2-4F82-A05F-58810ECA34D8}">
      <dgm:prSet/>
      <dgm:spPr/>
      <dgm:t>
        <a:bodyPr/>
        <a:lstStyle/>
        <a:p>
          <a:endParaRPr lang="es-MX" sz="1400">
            <a:solidFill>
              <a:srgbClr val="09265B"/>
            </a:solidFill>
          </a:endParaRPr>
        </a:p>
      </dgm:t>
    </dgm:pt>
    <dgm:pt modelId="{8381FFF0-AFAF-4546-B3E7-2703BBFD8038}" type="sibTrans" cxnId="{A5528D28-34F2-4F82-A05F-58810ECA34D8}">
      <dgm:prSet/>
      <dgm:spPr/>
      <dgm:t>
        <a:bodyPr/>
        <a:lstStyle/>
        <a:p>
          <a:endParaRPr lang="es-MX" sz="1400">
            <a:solidFill>
              <a:srgbClr val="09265B"/>
            </a:solidFill>
          </a:endParaRPr>
        </a:p>
      </dgm:t>
    </dgm:pt>
    <dgm:pt modelId="{8AF9667B-77BC-469A-8289-0F6F6C2F30F4}">
      <dgm:prSet phldrT="[Texto]" custT="1"/>
      <dgm:spPr>
        <a:noFill/>
        <a:ln>
          <a:solidFill>
            <a:srgbClr val="5AA2AE"/>
          </a:solidFill>
        </a:ln>
      </dgm:spPr>
      <dgm:t>
        <a:bodyPr/>
        <a:lstStyle/>
        <a:p>
          <a:pPr>
            <a:buClrTx/>
            <a:buSzTx/>
            <a:buFontTx/>
            <a:buNone/>
          </a:pPr>
          <a:r>
            <a:rPr lang="es-ES_tradnl" altLang="x-none" sz="1400" b="1" cap="none">
              <a:solidFill>
                <a:srgbClr val="09265B"/>
              </a:solidFill>
              <a:latin typeface="Calibri" panose="020F0502020204030204" pitchFamily="34" charset="0"/>
              <a:cs typeface="Calibri" panose="020F0502020204030204" pitchFamily="34" charset="0"/>
            </a:rPr>
            <a:t>El presupuesto anual de la Universidad.</a:t>
          </a:r>
          <a:endParaRPr lang="es-MX" sz="1400" dirty="0">
            <a:solidFill>
              <a:srgbClr val="09265B"/>
            </a:solidFill>
            <a:latin typeface="Calibri" panose="020F0502020204030204" pitchFamily="34" charset="0"/>
            <a:cs typeface="Calibri" panose="020F0502020204030204" pitchFamily="34" charset="0"/>
          </a:endParaRPr>
        </a:p>
      </dgm:t>
    </dgm:pt>
    <dgm:pt modelId="{70540284-BE48-4F9F-AB6F-6804DE289082}" type="parTrans" cxnId="{18908BA8-4DC4-4168-84C4-C37D6A57AFC0}">
      <dgm:prSet/>
      <dgm:spPr/>
      <dgm:t>
        <a:bodyPr/>
        <a:lstStyle/>
        <a:p>
          <a:endParaRPr lang="es-MX" sz="1400">
            <a:solidFill>
              <a:srgbClr val="09265B"/>
            </a:solidFill>
          </a:endParaRPr>
        </a:p>
      </dgm:t>
    </dgm:pt>
    <dgm:pt modelId="{333CE73B-EBF6-4FE8-B520-CEA2BE910326}" type="sibTrans" cxnId="{18908BA8-4DC4-4168-84C4-C37D6A57AFC0}">
      <dgm:prSet/>
      <dgm:spPr/>
      <dgm:t>
        <a:bodyPr/>
        <a:lstStyle/>
        <a:p>
          <a:endParaRPr lang="es-MX" sz="1400">
            <a:solidFill>
              <a:srgbClr val="09265B"/>
            </a:solidFill>
          </a:endParaRPr>
        </a:p>
      </dgm:t>
    </dgm:pt>
    <dgm:pt modelId="{A9C3CB2C-307D-4CCC-BDB1-23C7F7603A94}">
      <dgm:prSet phldrT="[Texto]" custT="1"/>
      <dgm:spPr>
        <a:noFill/>
        <a:ln>
          <a:solidFill>
            <a:srgbClr val="5AA2AE"/>
          </a:solidFill>
        </a:ln>
      </dgm:spPr>
      <dgm:t>
        <a:bodyPr/>
        <a:lstStyle/>
        <a:p>
          <a:r>
            <a:rPr lang="es-ES_tradnl" altLang="x-none" sz="1400" b="1" cap="none" dirty="0">
              <a:solidFill>
                <a:srgbClr val="09265B"/>
              </a:solidFill>
              <a:latin typeface="Calibri" panose="020F0502020204030204" pitchFamily="34" charset="0"/>
              <a:cs typeface="Calibri" panose="020F0502020204030204" pitchFamily="34" charset="0"/>
            </a:rPr>
            <a:t>El informe institucional anual.</a:t>
          </a:r>
          <a:endParaRPr lang="es-MX" sz="1400" dirty="0">
            <a:solidFill>
              <a:srgbClr val="09265B"/>
            </a:solidFill>
            <a:latin typeface="Calibri" panose="020F0502020204030204" pitchFamily="34" charset="0"/>
            <a:cs typeface="Calibri" panose="020F0502020204030204" pitchFamily="34" charset="0"/>
          </a:endParaRPr>
        </a:p>
      </dgm:t>
    </dgm:pt>
    <dgm:pt modelId="{D6E8FA12-5FFD-425C-AF9A-79FFF5F5A033}" type="parTrans" cxnId="{B8F35D4D-F95D-4278-877B-C2CB7D7475F1}">
      <dgm:prSet/>
      <dgm:spPr/>
      <dgm:t>
        <a:bodyPr/>
        <a:lstStyle/>
        <a:p>
          <a:endParaRPr lang="es-MX" sz="1400">
            <a:solidFill>
              <a:srgbClr val="09265B"/>
            </a:solidFill>
          </a:endParaRPr>
        </a:p>
      </dgm:t>
    </dgm:pt>
    <dgm:pt modelId="{C034C9DA-ACA7-4ADF-A6B3-7FE5AC8BA4A8}" type="sibTrans" cxnId="{B8F35D4D-F95D-4278-877B-C2CB7D7475F1}">
      <dgm:prSet/>
      <dgm:spPr/>
      <dgm:t>
        <a:bodyPr/>
        <a:lstStyle/>
        <a:p>
          <a:endParaRPr lang="es-MX" sz="1400">
            <a:solidFill>
              <a:srgbClr val="09265B"/>
            </a:solidFill>
          </a:endParaRPr>
        </a:p>
      </dgm:t>
    </dgm:pt>
    <dgm:pt modelId="{AEA346F5-7B39-41B8-967A-A05516D0B183}" type="pres">
      <dgm:prSet presAssocID="{2E9E3617-45C1-4D99-BB9E-23D33225DBA5}" presName="diagram" presStyleCnt="0">
        <dgm:presLayoutVars>
          <dgm:chMax val="1"/>
          <dgm:dir/>
          <dgm:animLvl val="ctr"/>
          <dgm:resizeHandles val="exact"/>
        </dgm:presLayoutVars>
      </dgm:prSet>
      <dgm:spPr/>
    </dgm:pt>
    <dgm:pt modelId="{329814D8-5F26-4480-85E8-5D3F4B649DB0}" type="pres">
      <dgm:prSet presAssocID="{2E9E3617-45C1-4D99-BB9E-23D33225DBA5}" presName="matrix" presStyleCnt="0"/>
      <dgm:spPr/>
    </dgm:pt>
    <dgm:pt modelId="{5A4FE085-9F5F-43BA-9FEA-BDF2844879DC}" type="pres">
      <dgm:prSet presAssocID="{2E9E3617-45C1-4D99-BB9E-23D33225DBA5}" presName="tile1" presStyleLbl="node1" presStyleIdx="0" presStyleCnt="4"/>
      <dgm:spPr/>
    </dgm:pt>
    <dgm:pt modelId="{15879304-2A2E-4C08-8D55-7029C01BEBBC}" type="pres">
      <dgm:prSet presAssocID="{2E9E3617-45C1-4D99-BB9E-23D33225DBA5}" presName="tile1text" presStyleLbl="node1" presStyleIdx="0" presStyleCnt="4">
        <dgm:presLayoutVars>
          <dgm:chMax val="0"/>
          <dgm:chPref val="0"/>
          <dgm:bulletEnabled val="1"/>
        </dgm:presLayoutVars>
      </dgm:prSet>
      <dgm:spPr/>
    </dgm:pt>
    <dgm:pt modelId="{2C5D4873-C842-44F7-B96F-CA2E6B6A7DB8}" type="pres">
      <dgm:prSet presAssocID="{2E9E3617-45C1-4D99-BB9E-23D33225DBA5}" presName="tile2" presStyleLbl="node1" presStyleIdx="1" presStyleCnt="4"/>
      <dgm:spPr/>
    </dgm:pt>
    <dgm:pt modelId="{C9A67097-9D30-4BE3-A299-8F9A49CDD9A6}" type="pres">
      <dgm:prSet presAssocID="{2E9E3617-45C1-4D99-BB9E-23D33225DBA5}" presName="tile2text" presStyleLbl="node1" presStyleIdx="1" presStyleCnt="4">
        <dgm:presLayoutVars>
          <dgm:chMax val="0"/>
          <dgm:chPref val="0"/>
          <dgm:bulletEnabled val="1"/>
        </dgm:presLayoutVars>
      </dgm:prSet>
      <dgm:spPr/>
    </dgm:pt>
    <dgm:pt modelId="{8604073F-6E08-4C28-9B3E-D568388DF90D}" type="pres">
      <dgm:prSet presAssocID="{2E9E3617-45C1-4D99-BB9E-23D33225DBA5}" presName="tile3" presStyleLbl="node1" presStyleIdx="2" presStyleCnt="4"/>
      <dgm:spPr/>
    </dgm:pt>
    <dgm:pt modelId="{7A6EDEF7-4EC4-4AFD-AA4F-561AD3BE6258}" type="pres">
      <dgm:prSet presAssocID="{2E9E3617-45C1-4D99-BB9E-23D33225DBA5}" presName="tile3text" presStyleLbl="node1" presStyleIdx="2" presStyleCnt="4">
        <dgm:presLayoutVars>
          <dgm:chMax val="0"/>
          <dgm:chPref val="0"/>
          <dgm:bulletEnabled val="1"/>
        </dgm:presLayoutVars>
      </dgm:prSet>
      <dgm:spPr/>
    </dgm:pt>
    <dgm:pt modelId="{84D1B714-5196-4086-ACC3-1E324638043F}" type="pres">
      <dgm:prSet presAssocID="{2E9E3617-45C1-4D99-BB9E-23D33225DBA5}" presName="tile4" presStyleLbl="node1" presStyleIdx="3" presStyleCnt="4"/>
      <dgm:spPr/>
    </dgm:pt>
    <dgm:pt modelId="{2399BB24-A488-4A3E-A2ED-2F3D7DBDA4A5}" type="pres">
      <dgm:prSet presAssocID="{2E9E3617-45C1-4D99-BB9E-23D33225DBA5}" presName="tile4text" presStyleLbl="node1" presStyleIdx="3" presStyleCnt="4">
        <dgm:presLayoutVars>
          <dgm:chMax val="0"/>
          <dgm:chPref val="0"/>
          <dgm:bulletEnabled val="1"/>
        </dgm:presLayoutVars>
      </dgm:prSet>
      <dgm:spPr/>
    </dgm:pt>
    <dgm:pt modelId="{2FB53050-168F-490A-8479-C6E41D38B07D}" type="pres">
      <dgm:prSet presAssocID="{2E9E3617-45C1-4D99-BB9E-23D33225DBA5}" presName="centerTile" presStyleLbl="fgShp" presStyleIdx="0" presStyleCnt="1" custScaleX="142497">
        <dgm:presLayoutVars>
          <dgm:chMax val="0"/>
          <dgm:chPref val="0"/>
        </dgm:presLayoutVars>
      </dgm:prSet>
      <dgm:spPr/>
    </dgm:pt>
  </dgm:ptLst>
  <dgm:cxnLst>
    <dgm:cxn modelId="{41649613-7732-4213-9650-F695920F71D9}" type="presOf" srcId="{CD4361EC-FE79-4369-B3E2-B5E1AA21CE13}" destId="{C9A67097-9D30-4BE3-A299-8F9A49CDD9A6}" srcOrd="1" destOrd="0" presId="urn:microsoft.com/office/officeart/2005/8/layout/matrix1"/>
    <dgm:cxn modelId="{A5528D28-34F2-4F82-A05F-58810ECA34D8}" srcId="{72EE0EFC-3ACA-4C5A-92FD-CA38268E04C7}" destId="{CD4361EC-FE79-4369-B3E2-B5E1AA21CE13}" srcOrd="1" destOrd="0" parTransId="{F5209DBE-375D-4216-9B52-290E9F96E378}" sibTransId="{8381FFF0-AFAF-4546-B3E7-2703BBFD8038}"/>
    <dgm:cxn modelId="{A93FC22B-3B8A-49F3-A872-FF97A4EC003E}" type="presOf" srcId="{2E9E3617-45C1-4D99-BB9E-23D33225DBA5}" destId="{AEA346F5-7B39-41B8-967A-A05516D0B183}" srcOrd="0" destOrd="0" presId="urn:microsoft.com/office/officeart/2005/8/layout/matrix1"/>
    <dgm:cxn modelId="{B8F35D4D-F95D-4278-877B-C2CB7D7475F1}" srcId="{72EE0EFC-3ACA-4C5A-92FD-CA38268E04C7}" destId="{A9C3CB2C-307D-4CCC-BDB1-23C7F7603A94}" srcOrd="3" destOrd="0" parTransId="{D6E8FA12-5FFD-425C-AF9A-79FFF5F5A033}" sibTransId="{C034C9DA-ACA7-4ADF-A6B3-7FE5AC8BA4A8}"/>
    <dgm:cxn modelId="{29E7ED99-43F4-4610-AB53-025EDB2FF610}" type="presOf" srcId="{1B9CE43F-30EF-4263-8CC2-6700F0AB80D8}" destId="{15879304-2A2E-4C08-8D55-7029C01BEBBC}" srcOrd="1" destOrd="0" presId="urn:microsoft.com/office/officeart/2005/8/layout/matrix1"/>
    <dgm:cxn modelId="{E97AEC9B-C9F8-46CD-8559-758402412942}" type="presOf" srcId="{8AF9667B-77BC-469A-8289-0F6F6C2F30F4}" destId="{8604073F-6E08-4C28-9B3E-D568388DF90D}" srcOrd="0" destOrd="0" presId="urn:microsoft.com/office/officeart/2005/8/layout/matrix1"/>
    <dgm:cxn modelId="{18908BA8-4DC4-4168-84C4-C37D6A57AFC0}" srcId="{72EE0EFC-3ACA-4C5A-92FD-CA38268E04C7}" destId="{8AF9667B-77BC-469A-8289-0F6F6C2F30F4}" srcOrd="2" destOrd="0" parTransId="{70540284-BE48-4F9F-AB6F-6804DE289082}" sibTransId="{333CE73B-EBF6-4FE8-B520-CEA2BE910326}"/>
    <dgm:cxn modelId="{41CCF9AE-F4C0-494D-9627-F86A46C2FA1F}" type="presOf" srcId="{1B9CE43F-30EF-4263-8CC2-6700F0AB80D8}" destId="{5A4FE085-9F5F-43BA-9FEA-BDF2844879DC}" srcOrd="0" destOrd="0" presId="urn:microsoft.com/office/officeart/2005/8/layout/matrix1"/>
    <dgm:cxn modelId="{DAC10EAF-A37F-4435-8237-6E2320490FB0}" srcId="{2E9E3617-45C1-4D99-BB9E-23D33225DBA5}" destId="{72EE0EFC-3ACA-4C5A-92FD-CA38268E04C7}" srcOrd="0" destOrd="0" parTransId="{3E92149E-D000-4B5C-8475-9AC341DD5F3B}" sibTransId="{DD844DAF-AB6A-4255-AD40-3619DC237884}"/>
    <dgm:cxn modelId="{E17C66AF-5906-4A91-BD98-33FDD4045281}" type="presOf" srcId="{A9C3CB2C-307D-4CCC-BDB1-23C7F7603A94}" destId="{84D1B714-5196-4086-ACC3-1E324638043F}" srcOrd="0" destOrd="0" presId="urn:microsoft.com/office/officeart/2005/8/layout/matrix1"/>
    <dgm:cxn modelId="{6741F8BE-BD53-4CCE-BBBA-EB71AEED5A75}" srcId="{72EE0EFC-3ACA-4C5A-92FD-CA38268E04C7}" destId="{1B9CE43F-30EF-4263-8CC2-6700F0AB80D8}" srcOrd="0" destOrd="0" parTransId="{D56EC9F0-5B3B-4478-94BD-13C9B41DC273}" sibTransId="{BD4CBF3E-92F8-494F-BA1A-1981F68CECF4}"/>
    <dgm:cxn modelId="{DF4C67C6-C0EF-4F16-8BB3-658B71043383}" type="presOf" srcId="{8AF9667B-77BC-469A-8289-0F6F6C2F30F4}" destId="{7A6EDEF7-4EC4-4AFD-AA4F-561AD3BE6258}" srcOrd="1" destOrd="0" presId="urn:microsoft.com/office/officeart/2005/8/layout/matrix1"/>
    <dgm:cxn modelId="{6B7F0EDD-6127-4F06-BC2D-B323AD28601C}" type="presOf" srcId="{A9C3CB2C-307D-4CCC-BDB1-23C7F7603A94}" destId="{2399BB24-A488-4A3E-A2ED-2F3D7DBDA4A5}" srcOrd="1" destOrd="0" presId="urn:microsoft.com/office/officeart/2005/8/layout/matrix1"/>
    <dgm:cxn modelId="{FAA73DF8-4139-4DE8-9E61-D74154C32A9B}" type="presOf" srcId="{CD4361EC-FE79-4369-B3E2-B5E1AA21CE13}" destId="{2C5D4873-C842-44F7-B96F-CA2E6B6A7DB8}" srcOrd="0" destOrd="0" presId="urn:microsoft.com/office/officeart/2005/8/layout/matrix1"/>
    <dgm:cxn modelId="{84D074F9-EB84-4116-9180-4420411CEA5B}" type="presOf" srcId="{72EE0EFC-3ACA-4C5A-92FD-CA38268E04C7}" destId="{2FB53050-168F-490A-8479-C6E41D38B07D}" srcOrd="0" destOrd="0" presId="urn:microsoft.com/office/officeart/2005/8/layout/matrix1"/>
    <dgm:cxn modelId="{53951B67-AE06-4EDA-89F5-3031DCE7485C}" type="presParOf" srcId="{AEA346F5-7B39-41B8-967A-A05516D0B183}" destId="{329814D8-5F26-4480-85E8-5D3F4B649DB0}" srcOrd="0" destOrd="0" presId="urn:microsoft.com/office/officeart/2005/8/layout/matrix1"/>
    <dgm:cxn modelId="{35A705C3-7B4A-4278-8F79-87D25B47E9C6}" type="presParOf" srcId="{329814D8-5F26-4480-85E8-5D3F4B649DB0}" destId="{5A4FE085-9F5F-43BA-9FEA-BDF2844879DC}" srcOrd="0" destOrd="0" presId="urn:microsoft.com/office/officeart/2005/8/layout/matrix1"/>
    <dgm:cxn modelId="{7778DF13-FA35-4DCA-82DA-5118C30CE54E}" type="presParOf" srcId="{329814D8-5F26-4480-85E8-5D3F4B649DB0}" destId="{15879304-2A2E-4C08-8D55-7029C01BEBBC}" srcOrd="1" destOrd="0" presId="urn:microsoft.com/office/officeart/2005/8/layout/matrix1"/>
    <dgm:cxn modelId="{266C0FD0-8A99-4058-95CC-A9E0566D8F70}" type="presParOf" srcId="{329814D8-5F26-4480-85E8-5D3F4B649DB0}" destId="{2C5D4873-C842-44F7-B96F-CA2E6B6A7DB8}" srcOrd="2" destOrd="0" presId="urn:microsoft.com/office/officeart/2005/8/layout/matrix1"/>
    <dgm:cxn modelId="{3B18A5D4-94F0-4B16-9DA8-A5E1EF2F2CAB}" type="presParOf" srcId="{329814D8-5F26-4480-85E8-5D3F4B649DB0}" destId="{C9A67097-9D30-4BE3-A299-8F9A49CDD9A6}" srcOrd="3" destOrd="0" presId="urn:microsoft.com/office/officeart/2005/8/layout/matrix1"/>
    <dgm:cxn modelId="{A0ECF18E-5CBD-40E6-AE9A-E8C57840FE18}" type="presParOf" srcId="{329814D8-5F26-4480-85E8-5D3F4B649DB0}" destId="{8604073F-6E08-4C28-9B3E-D568388DF90D}" srcOrd="4" destOrd="0" presId="urn:microsoft.com/office/officeart/2005/8/layout/matrix1"/>
    <dgm:cxn modelId="{69DCCF00-EAF8-422E-AB5C-F9712D4C580E}" type="presParOf" srcId="{329814D8-5F26-4480-85E8-5D3F4B649DB0}" destId="{7A6EDEF7-4EC4-4AFD-AA4F-561AD3BE6258}" srcOrd="5" destOrd="0" presId="urn:microsoft.com/office/officeart/2005/8/layout/matrix1"/>
    <dgm:cxn modelId="{3A5B749D-0313-45CE-9130-995A06780178}" type="presParOf" srcId="{329814D8-5F26-4480-85E8-5D3F4B649DB0}" destId="{84D1B714-5196-4086-ACC3-1E324638043F}" srcOrd="6" destOrd="0" presId="urn:microsoft.com/office/officeart/2005/8/layout/matrix1"/>
    <dgm:cxn modelId="{A1E2F6D2-06B8-4AA4-937E-C80ADE3E9222}" type="presParOf" srcId="{329814D8-5F26-4480-85E8-5D3F4B649DB0}" destId="{2399BB24-A488-4A3E-A2ED-2F3D7DBDA4A5}" srcOrd="7" destOrd="0" presId="urn:microsoft.com/office/officeart/2005/8/layout/matrix1"/>
    <dgm:cxn modelId="{45829F22-872F-470D-9B76-8ECC11737D3B}" type="presParOf" srcId="{AEA346F5-7B39-41B8-967A-A05516D0B183}" destId="{2FB53050-168F-490A-8479-C6E41D38B07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ECC93E-B468-4133-8AE3-F8525B7995F8}" type="doc">
      <dgm:prSet loTypeId="urn:microsoft.com/office/officeart/2005/8/layout/vList5" loCatId="list" qsTypeId="urn:microsoft.com/office/officeart/2005/8/quickstyle/simple1" qsCatId="simple" csTypeId="urn:microsoft.com/office/officeart/2005/8/colors/accent2_1" csCatId="accent2" phldr="1"/>
      <dgm:spPr/>
    </dgm:pt>
    <dgm:pt modelId="{89CA09B4-DB84-4473-AAFF-DE2CACD91590}">
      <dgm:prSet phldrT="[Texto]" custT="1"/>
      <dgm:spPr>
        <a:noFill/>
        <a:ln>
          <a:solidFill>
            <a:srgbClr val="BFAE63"/>
          </a:solidFill>
        </a:ln>
      </dgm:spPr>
      <dgm:t>
        <a:bodyPr/>
        <a:lstStyle/>
        <a:p>
          <a:r>
            <a:rPr lang="es-MX" sz="1400" dirty="0">
              <a:solidFill>
                <a:srgbClr val="002060"/>
              </a:solidFill>
              <a:latin typeface="Calibri" panose="020F0502020204030204" pitchFamily="34" charset="0"/>
              <a:cs typeface="Calibri" panose="020F0502020204030204" pitchFamily="34" charset="0"/>
            </a:rPr>
            <a:t>	</a:t>
          </a:r>
          <a:r>
            <a:rPr lang="es-ES_tradnl" altLang="x-none" sz="1400" b="1" cap="none" dirty="0">
              <a:solidFill>
                <a:srgbClr val="002060"/>
              </a:solidFill>
              <a:latin typeface="Calibri" panose="020F0502020204030204" pitchFamily="34" charset="0"/>
              <a:cs typeface="Calibri" panose="020F0502020204030204" pitchFamily="34" charset="0"/>
            </a:rPr>
            <a:t>La persona titular de la entidad académica, después de consultar a su comunidad y a los órganos colegiados pertinentes de la manera que estimen conveniente, deberán presentar en los primeros seis meses de su gestión, el plan de desarrollo de la entidad para el cuatrienio correspondiente.</a:t>
          </a:r>
          <a:endParaRPr lang="es-MX" sz="1400" dirty="0">
            <a:solidFill>
              <a:srgbClr val="002060"/>
            </a:solidFill>
            <a:latin typeface="Calibri" panose="020F0502020204030204" pitchFamily="34" charset="0"/>
            <a:cs typeface="Calibri" panose="020F0502020204030204" pitchFamily="34" charset="0"/>
          </a:endParaRPr>
        </a:p>
      </dgm:t>
    </dgm:pt>
    <dgm:pt modelId="{58BBD786-0287-41CC-8159-6FDEEF4F5263}" type="parTrans" cxnId="{334A5389-5D0B-45BB-B959-CB9A739CA488}">
      <dgm:prSet/>
      <dgm:spPr/>
      <dgm:t>
        <a:bodyPr/>
        <a:lstStyle/>
        <a:p>
          <a:endParaRPr lang="es-MX">
            <a:solidFill>
              <a:srgbClr val="002060"/>
            </a:solidFill>
          </a:endParaRPr>
        </a:p>
      </dgm:t>
    </dgm:pt>
    <dgm:pt modelId="{7E94FCB4-2D65-4424-A618-71FA037A02AE}" type="sibTrans" cxnId="{334A5389-5D0B-45BB-B959-CB9A739CA488}">
      <dgm:prSet/>
      <dgm:spPr/>
      <dgm:t>
        <a:bodyPr/>
        <a:lstStyle/>
        <a:p>
          <a:endParaRPr lang="es-MX">
            <a:solidFill>
              <a:srgbClr val="002060"/>
            </a:solidFill>
          </a:endParaRPr>
        </a:p>
      </dgm:t>
    </dgm:pt>
    <dgm:pt modelId="{1B522EDC-7A09-4CB1-8AA9-AE7B1A73E5EE}">
      <dgm:prSet phldrT="[Texto]" custT="1"/>
      <dgm:spPr>
        <a:noFill/>
        <a:ln>
          <a:solidFill>
            <a:srgbClr val="BFAE63"/>
          </a:solidFill>
        </a:ln>
      </dgm:spPr>
      <dgm:t>
        <a:bodyPr/>
        <a:lstStyle/>
        <a:p>
          <a:pPr>
            <a:buNone/>
          </a:pPr>
          <a:r>
            <a:rPr lang="es-ES_tradnl" altLang="x-none" sz="1400" b="1" cap="none" dirty="0">
              <a:solidFill>
                <a:srgbClr val="002060"/>
              </a:solidFill>
              <a:latin typeface="Calibri" panose="020F0502020204030204" pitchFamily="34" charset="0"/>
              <a:cs typeface="Calibri" panose="020F0502020204030204" pitchFamily="34" charset="0"/>
            </a:rPr>
            <a:t>El Plan de Desarrollo de la entidad académica debe considerar los planteamientos formulados ante la autoridad universitaria encargada de su designación, así como los objetivos del Plan de Desarrollo Institucional vigente.</a:t>
          </a:r>
          <a:endParaRPr lang="es-MX" sz="1400" dirty="0">
            <a:solidFill>
              <a:srgbClr val="002060"/>
            </a:solidFill>
            <a:latin typeface="Calibri" panose="020F0502020204030204" pitchFamily="34" charset="0"/>
            <a:cs typeface="Calibri" panose="020F0502020204030204" pitchFamily="34" charset="0"/>
          </a:endParaRPr>
        </a:p>
      </dgm:t>
    </dgm:pt>
    <dgm:pt modelId="{2B376286-9A66-4090-AE3B-C380D1D04597}" type="parTrans" cxnId="{D619C174-A18B-4CEC-A2E3-09AFF6F9C3C8}">
      <dgm:prSet/>
      <dgm:spPr/>
      <dgm:t>
        <a:bodyPr/>
        <a:lstStyle/>
        <a:p>
          <a:endParaRPr lang="es-MX">
            <a:solidFill>
              <a:srgbClr val="002060"/>
            </a:solidFill>
          </a:endParaRPr>
        </a:p>
      </dgm:t>
    </dgm:pt>
    <dgm:pt modelId="{F6271216-81FF-4628-BB48-45151E5F8D45}" type="sibTrans" cxnId="{D619C174-A18B-4CEC-A2E3-09AFF6F9C3C8}">
      <dgm:prSet/>
      <dgm:spPr/>
      <dgm:t>
        <a:bodyPr/>
        <a:lstStyle/>
        <a:p>
          <a:endParaRPr lang="es-MX">
            <a:solidFill>
              <a:srgbClr val="002060"/>
            </a:solidFill>
          </a:endParaRPr>
        </a:p>
      </dgm:t>
    </dgm:pt>
    <dgm:pt modelId="{4BFE631B-7B06-4F40-B621-9481B119BF50}" type="pres">
      <dgm:prSet presAssocID="{3FECC93E-B468-4133-8AE3-F8525B7995F8}" presName="Name0" presStyleCnt="0">
        <dgm:presLayoutVars>
          <dgm:dir/>
          <dgm:animLvl val="lvl"/>
          <dgm:resizeHandles val="exact"/>
        </dgm:presLayoutVars>
      </dgm:prSet>
      <dgm:spPr/>
    </dgm:pt>
    <dgm:pt modelId="{89700104-3DFE-483C-88F0-4927B73F77F0}" type="pres">
      <dgm:prSet presAssocID="{89CA09B4-DB84-4473-AAFF-DE2CACD91590}" presName="linNode" presStyleCnt="0"/>
      <dgm:spPr/>
    </dgm:pt>
    <dgm:pt modelId="{0C019E68-0676-43CA-A084-2A462FD22603}" type="pres">
      <dgm:prSet presAssocID="{89CA09B4-DB84-4473-AAFF-DE2CACD91590}" presName="parentText" presStyleLbl="node1" presStyleIdx="0" presStyleCnt="2" custScaleX="232672">
        <dgm:presLayoutVars>
          <dgm:chMax val="1"/>
          <dgm:bulletEnabled val="1"/>
        </dgm:presLayoutVars>
      </dgm:prSet>
      <dgm:spPr/>
    </dgm:pt>
    <dgm:pt modelId="{84A54A42-0963-456C-AAF1-73B16B944D50}" type="pres">
      <dgm:prSet presAssocID="{7E94FCB4-2D65-4424-A618-71FA037A02AE}" presName="sp" presStyleCnt="0"/>
      <dgm:spPr/>
    </dgm:pt>
    <dgm:pt modelId="{43225936-46A2-4560-952B-0DF518C61487}" type="pres">
      <dgm:prSet presAssocID="{1B522EDC-7A09-4CB1-8AA9-AE7B1A73E5EE}" presName="linNode" presStyleCnt="0"/>
      <dgm:spPr/>
    </dgm:pt>
    <dgm:pt modelId="{A448B5EA-D174-4F76-9B9F-D0218102A893}" type="pres">
      <dgm:prSet presAssocID="{1B522EDC-7A09-4CB1-8AA9-AE7B1A73E5EE}" presName="parentText" presStyleLbl="node1" presStyleIdx="1" presStyleCnt="2" custScaleX="231572">
        <dgm:presLayoutVars>
          <dgm:chMax val="1"/>
          <dgm:bulletEnabled val="1"/>
        </dgm:presLayoutVars>
      </dgm:prSet>
      <dgm:spPr/>
    </dgm:pt>
  </dgm:ptLst>
  <dgm:cxnLst>
    <dgm:cxn modelId="{75A3FD17-F2F9-410B-9C2C-459864DEC72E}" type="presOf" srcId="{3FECC93E-B468-4133-8AE3-F8525B7995F8}" destId="{4BFE631B-7B06-4F40-B621-9481B119BF50}" srcOrd="0" destOrd="0" presId="urn:microsoft.com/office/officeart/2005/8/layout/vList5"/>
    <dgm:cxn modelId="{0ED53934-9BB9-4EF7-9DAB-A22478E43002}" type="presOf" srcId="{1B522EDC-7A09-4CB1-8AA9-AE7B1A73E5EE}" destId="{A448B5EA-D174-4F76-9B9F-D0218102A893}" srcOrd="0" destOrd="0" presId="urn:microsoft.com/office/officeart/2005/8/layout/vList5"/>
    <dgm:cxn modelId="{D619C174-A18B-4CEC-A2E3-09AFF6F9C3C8}" srcId="{3FECC93E-B468-4133-8AE3-F8525B7995F8}" destId="{1B522EDC-7A09-4CB1-8AA9-AE7B1A73E5EE}" srcOrd="1" destOrd="0" parTransId="{2B376286-9A66-4090-AE3B-C380D1D04597}" sibTransId="{F6271216-81FF-4628-BB48-45151E5F8D45}"/>
    <dgm:cxn modelId="{334A5389-5D0B-45BB-B959-CB9A739CA488}" srcId="{3FECC93E-B468-4133-8AE3-F8525B7995F8}" destId="{89CA09B4-DB84-4473-AAFF-DE2CACD91590}" srcOrd="0" destOrd="0" parTransId="{58BBD786-0287-41CC-8159-6FDEEF4F5263}" sibTransId="{7E94FCB4-2D65-4424-A618-71FA037A02AE}"/>
    <dgm:cxn modelId="{88F027DB-13CF-4D78-A7FD-7FF0B7BD92BE}" type="presOf" srcId="{89CA09B4-DB84-4473-AAFF-DE2CACD91590}" destId="{0C019E68-0676-43CA-A084-2A462FD22603}" srcOrd="0" destOrd="0" presId="urn:microsoft.com/office/officeart/2005/8/layout/vList5"/>
    <dgm:cxn modelId="{887E5C54-FAA6-4879-9515-1E62100EB97C}" type="presParOf" srcId="{4BFE631B-7B06-4F40-B621-9481B119BF50}" destId="{89700104-3DFE-483C-88F0-4927B73F77F0}" srcOrd="0" destOrd="0" presId="urn:microsoft.com/office/officeart/2005/8/layout/vList5"/>
    <dgm:cxn modelId="{520B7F1E-AB90-463F-849C-61ED574CDCC4}" type="presParOf" srcId="{89700104-3DFE-483C-88F0-4927B73F77F0}" destId="{0C019E68-0676-43CA-A084-2A462FD22603}" srcOrd="0" destOrd="0" presId="urn:microsoft.com/office/officeart/2005/8/layout/vList5"/>
    <dgm:cxn modelId="{520559E3-D97A-452E-846B-907D7FFD4E7A}" type="presParOf" srcId="{4BFE631B-7B06-4F40-B621-9481B119BF50}" destId="{84A54A42-0963-456C-AAF1-73B16B944D50}" srcOrd="1" destOrd="0" presId="urn:microsoft.com/office/officeart/2005/8/layout/vList5"/>
    <dgm:cxn modelId="{0D7AB784-745F-46B0-B560-A744BE6FA112}" type="presParOf" srcId="{4BFE631B-7B06-4F40-B621-9481B119BF50}" destId="{43225936-46A2-4560-952B-0DF518C61487}" srcOrd="2" destOrd="0" presId="urn:microsoft.com/office/officeart/2005/8/layout/vList5"/>
    <dgm:cxn modelId="{2A099BC5-2F65-4584-9424-668FFE9102C4}" type="presParOf" srcId="{43225936-46A2-4560-952B-0DF518C61487}" destId="{A448B5EA-D174-4F76-9B9F-D0218102A89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ECC93E-B468-4133-8AE3-F8525B7995F8}" type="doc">
      <dgm:prSet loTypeId="urn:microsoft.com/office/officeart/2005/8/layout/vList5" loCatId="list" qsTypeId="urn:microsoft.com/office/officeart/2005/8/quickstyle/simple1" qsCatId="simple" csTypeId="urn:microsoft.com/office/officeart/2005/8/colors/accent2_1" csCatId="accent2" phldr="1"/>
      <dgm:spPr/>
    </dgm:pt>
    <dgm:pt modelId="{89CA09B4-DB84-4473-AAFF-DE2CACD91590}">
      <dgm:prSet phldrT="[Texto]" custT="1"/>
      <dgm:spPr>
        <a:noFill/>
        <a:ln>
          <a:solidFill>
            <a:srgbClr val="BFAE63"/>
          </a:solidFill>
        </a:ln>
      </dgm:spPr>
      <dgm:t>
        <a:bodyPr/>
        <a:lstStyle/>
        <a:p>
          <a:pPr algn="l"/>
          <a:r>
            <a:rPr lang="es-ES_tradnl" altLang="x-none" sz="1400" b="1" cap="none" dirty="0">
              <a:solidFill>
                <a:srgbClr val="002060"/>
              </a:solidFill>
              <a:latin typeface="Calibri" panose="020F0502020204030204" pitchFamily="34" charset="0"/>
              <a:cs typeface="Calibri" panose="020F0502020204030204" pitchFamily="34" charset="0"/>
            </a:rPr>
            <a:t>La persona titular de la entidad académica deberá rendir anualmente ante su comunidad un informe sobre los avances en la ejecución del Plan de Desarrollo de la entidad. </a:t>
          </a:r>
          <a:endParaRPr lang="es-MX" sz="1400" dirty="0">
            <a:solidFill>
              <a:srgbClr val="002060"/>
            </a:solidFill>
            <a:latin typeface="Calibri" panose="020F0502020204030204" pitchFamily="34" charset="0"/>
            <a:cs typeface="Calibri" panose="020F0502020204030204" pitchFamily="34" charset="0"/>
          </a:endParaRPr>
        </a:p>
      </dgm:t>
    </dgm:pt>
    <dgm:pt modelId="{58BBD786-0287-41CC-8159-6FDEEF4F5263}" type="parTrans" cxnId="{334A5389-5D0B-45BB-B959-CB9A739CA488}">
      <dgm:prSet/>
      <dgm:spPr/>
      <dgm:t>
        <a:bodyPr/>
        <a:lstStyle/>
        <a:p>
          <a:endParaRPr lang="es-MX">
            <a:solidFill>
              <a:srgbClr val="002060"/>
            </a:solidFill>
          </a:endParaRPr>
        </a:p>
      </dgm:t>
    </dgm:pt>
    <dgm:pt modelId="{7E94FCB4-2D65-4424-A618-71FA037A02AE}" type="sibTrans" cxnId="{334A5389-5D0B-45BB-B959-CB9A739CA488}">
      <dgm:prSet/>
      <dgm:spPr/>
      <dgm:t>
        <a:bodyPr/>
        <a:lstStyle/>
        <a:p>
          <a:endParaRPr lang="es-MX">
            <a:solidFill>
              <a:srgbClr val="002060"/>
            </a:solidFill>
          </a:endParaRPr>
        </a:p>
      </dgm:t>
    </dgm:pt>
    <dgm:pt modelId="{1B522EDC-7A09-4CB1-8AA9-AE7B1A73E5EE}">
      <dgm:prSet phldrT="[Texto]" custT="1"/>
      <dgm:spPr>
        <a:noFill/>
        <a:ln>
          <a:solidFill>
            <a:srgbClr val="BFAE63"/>
          </a:solidFill>
        </a:ln>
      </dgm:spPr>
      <dgm:t>
        <a:bodyPr/>
        <a:lstStyle/>
        <a:p>
          <a:pPr algn="l">
            <a:buNone/>
          </a:pPr>
          <a:r>
            <a:rPr lang="es-ES_tradnl" altLang="x-none" sz="1400" b="1" cap="none" dirty="0">
              <a:solidFill>
                <a:srgbClr val="002060"/>
              </a:solidFill>
              <a:latin typeface="Calibri" panose="020F0502020204030204" pitchFamily="34" charset="0"/>
              <a:cs typeface="Calibri" panose="020F0502020204030204" pitchFamily="34" charset="0"/>
            </a:rPr>
            <a:t>Este informe se hará del conocimiento de las personas titulares de la Secretaría General, de las Coordinaciones de Investigación Científica o de Humanidades, según sea el caso, y se entregará a la Coordinación General de Planeación.</a:t>
          </a:r>
          <a:endParaRPr lang="es-MX" sz="1400" dirty="0">
            <a:solidFill>
              <a:srgbClr val="002060"/>
            </a:solidFill>
            <a:latin typeface="Calibri" panose="020F0502020204030204" pitchFamily="34" charset="0"/>
            <a:cs typeface="Calibri" panose="020F0502020204030204" pitchFamily="34" charset="0"/>
          </a:endParaRPr>
        </a:p>
      </dgm:t>
    </dgm:pt>
    <dgm:pt modelId="{2B376286-9A66-4090-AE3B-C380D1D04597}" type="parTrans" cxnId="{D619C174-A18B-4CEC-A2E3-09AFF6F9C3C8}">
      <dgm:prSet/>
      <dgm:spPr/>
      <dgm:t>
        <a:bodyPr/>
        <a:lstStyle/>
        <a:p>
          <a:endParaRPr lang="es-MX">
            <a:solidFill>
              <a:srgbClr val="002060"/>
            </a:solidFill>
          </a:endParaRPr>
        </a:p>
      </dgm:t>
    </dgm:pt>
    <dgm:pt modelId="{F6271216-81FF-4628-BB48-45151E5F8D45}" type="sibTrans" cxnId="{D619C174-A18B-4CEC-A2E3-09AFF6F9C3C8}">
      <dgm:prSet/>
      <dgm:spPr/>
      <dgm:t>
        <a:bodyPr/>
        <a:lstStyle/>
        <a:p>
          <a:endParaRPr lang="es-MX">
            <a:solidFill>
              <a:srgbClr val="002060"/>
            </a:solidFill>
          </a:endParaRPr>
        </a:p>
      </dgm:t>
    </dgm:pt>
    <dgm:pt modelId="{4BFE631B-7B06-4F40-B621-9481B119BF50}" type="pres">
      <dgm:prSet presAssocID="{3FECC93E-B468-4133-8AE3-F8525B7995F8}" presName="Name0" presStyleCnt="0">
        <dgm:presLayoutVars>
          <dgm:dir/>
          <dgm:animLvl val="lvl"/>
          <dgm:resizeHandles val="exact"/>
        </dgm:presLayoutVars>
      </dgm:prSet>
      <dgm:spPr/>
    </dgm:pt>
    <dgm:pt modelId="{89700104-3DFE-483C-88F0-4927B73F77F0}" type="pres">
      <dgm:prSet presAssocID="{89CA09B4-DB84-4473-AAFF-DE2CACD91590}" presName="linNode" presStyleCnt="0"/>
      <dgm:spPr/>
    </dgm:pt>
    <dgm:pt modelId="{0C019E68-0676-43CA-A084-2A462FD22603}" type="pres">
      <dgm:prSet presAssocID="{89CA09B4-DB84-4473-AAFF-DE2CACD91590}" presName="parentText" presStyleLbl="node1" presStyleIdx="0" presStyleCnt="2" custScaleX="247795" custScaleY="58226">
        <dgm:presLayoutVars>
          <dgm:chMax val="1"/>
          <dgm:bulletEnabled val="1"/>
        </dgm:presLayoutVars>
      </dgm:prSet>
      <dgm:spPr/>
    </dgm:pt>
    <dgm:pt modelId="{84A54A42-0963-456C-AAF1-73B16B944D50}" type="pres">
      <dgm:prSet presAssocID="{7E94FCB4-2D65-4424-A618-71FA037A02AE}" presName="sp" presStyleCnt="0"/>
      <dgm:spPr/>
    </dgm:pt>
    <dgm:pt modelId="{43225936-46A2-4560-952B-0DF518C61487}" type="pres">
      <dgm:prSet presAssocID="{1B522EDC-7A09-4CB1-8AA9-AE7B1A73E5EE}" presName="linNode" presStyleCnt="0"/>
      <dgm:spPr/>
    </dgm:pt>
    <dgm:pt modelId="{A448B5EA-D174-4F76-9B9F-D0218102A893}" type="pres">
      <dgm:prSet presAssocID="{1B522EDC-7A09-4CB1-8AA9-AE7B1A73E5EE}" presName="parentText" presStyleLbl="node1" presStyleIdx="1" presStyleCnt="2" custScaleX="245596" custScaleY="59831">
        <dgm:presLayoutVars>
          <dgm:chMax val="1"/>
          <dgm:bulletEnabled val="1"/>
        </dgm:presLayoutVars>
      </dgm:prSet>
      <dgm:spPr/>
    </dgm:pt>
  </dgm:ptLst>
  <dgm:cxnLst>
    <dgm:cxn modelId="{75A3FD17-F2F9-410B-9C2C-459864DEC72E}" type="presOf" srcId="{3FECC93E-B468-4133-8AE3-F8525B7995F8}" destId="{4BFE631B-7B06-4F40-B621-9481B119BF50}" srcOrd="0" destOrd="0" presId="urn:microsoft.com/office/officeart/2005/8/layout/vList5"/>
    <dgm:cxn modelId="{0ED53934-9BB9-4EF7-9DAB-A22478E43002}" type="presOf" srcId="{1B522EDC-7A09-4CB1-8AA9-AE7B1A73E5EE}" destId="{A448B5EA-D174-4F76-9B9F-D0218102A893}" srcOrd="0" destOrd="0" presId="urn:microsoft.com/office/officeart/2005/8/layout/vList5"/>
    <dgm:cxn modelId="{D619C174-A18B-4CEC-A2E3-09AFF6F9C3C8}" srcId="{3FECC93E-B468-4133-8AE3-F8525B7995F8}" destId="{1B522EDC-7A09-4CB1-8AA9-AE7B1A73E5EE}" srcOrd="1" destOrd="0" parTransId="{2B376286-9A66-4090-AE3B-C380D1D04597}" sibTransId="{F6271216-81FF-4628-BB48-45151E5F8D45}"/>
    <dgm:cxn modelId="{334A5389-5D0B-45BB-B959-CB9A739CA488}" srcId="{3FECC93E-B468-4133-8AE3-F8525B7995F8}" destId="{89CA09B4-DB84-4473-AAFF-DE2CACD91590}" srcOrd="0" destOrd="0" parTransId="{58BBD786-0287-41CC-8159-6FDEEF4F5263}" sibTransId="{7E94FCB4-2D65-4424-A618-71FA037A02AE}"/>
    <dgm:cxn modelId="{88F027DB-13CF-4D78-A7FD-7FF0B7BD92BE}" type="presOf" srcId="{89CA09B4-DB84-4473-AAFF-DE2CACD91590}" destId="{0C019E68-0676-43CA-A084-2A462FD22603}" srcOrd="0" destOrd="0" presId="urn:microsoft.com/office/officeart/2005/8/layout/vList5"/>
    <dgm:cxn modelId="{887E5C54-FAA6-4879-9515-1E62100EB97C}" type="presParOf" srcId="{4BFE631B-7B06-4F40-B621-9481B119BF50}" destId="{89700104-3DFE-483C-88F0-4927B73F77F0}" srcOrd="0" destOrd="0" presId="urn:microsoft.com/office/officeart/2005/8/layout/vList5"/>
    <dgm:cxn modelId="{520B7F1E-AB90-463F-849C-61ED574CDCC4}" type="presParOf" srcId="{89700104-3DFE-483C-88F0-4927B73F77F0}" destId="{0C019E68-0676-43CA-A084-2A462FD22603}" srcOrd="0" destOrd="0" presId="urn:microsoft.com/office/officeart/2005/8/layout/vList5"/>
    <dgm:cxn modelId="{520559E3-D97A-452E-846B-907D7FFD4E7A}" type="presParOf" srcId="{4BFE631B-7B06-4F40-B621-9481B119BF50}" destId="{84A54A42-0963-456C-AAF1-73B16B944D50}" srcOrd="1" destOrd="0" presId="urn:microsoft.com/office/officeart/2005/8/layout/vList5"/>
    <dgm:cxn modelId="{0D7AB784-745F-46B0-B560-A744BE6FA112}" type="presParOf" srcId="{4BFE631B-7B06-4F40-B621-9481B119BF50}" destId="{43225936-46A2-4560-952B-0DF518C61487}" srcOrd="2" destOrd="0" presId="urn:microsoft.com/office/officeart/2005/8/layout/vList5"/>
    <dgm:cxn modelId="{2A099BC5-2F65-4584-9424-668FFE9102C4}" type="presParOf" srcId="{43225936-46A2-4560-952B-0DF518C61487}" destId="{A448B5EA-D174-4F76-9B9F-D0218102A89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ECC93E-B468-4133-8AE3-F8525B7995F8}" type="doc">
      <dgm:prSet loTypeId="urn:microsoft.com/office/officeart/2005/8/layout/vList5" loCatId="list" qsTypeId="urn:microsoft.com/office/officeart/2005/8/quickstyle/simple1" qsCatId="simple" csTypeId="urn:microsoft.com/office/officeart/2005/8/colors/accent2_1" csCatId="accent2" phldr="1"/>
      <dgm:spPr/>
    </dgm:pt>
    <dgm:pt modelId="{89CA09B4-DB84-4473-AAFF-DE2CACD91590}">
      <dgm:prSet phldrT="[Texto]" custT="1"/>
      <dgm:spPr>
        <a:noFill/>
        <a:ln>
          <a:solidFill>
            <a:srgbClr val="BFAE63"/>
          </a:solidFill>
        </a:ln>
      </dgm:spPr>
      <dgm:t>
        <a:bodyPr/>
        <a:lstStyle/>
        <a:p>
          <a:pPr algn="ctr"/>
          <a:r>
            <a:rPr lang="es-ES" sz="1400" b="1" i="0" dirty="0">
              <a:solidFill>
                <a:srgbClr val="002060"/>
              </a:solidFill>
              <a:latin typeface="Calibri" panose="020F0502020204030204" pitchFamily="34" charset="0"/>
              <a:cs typeface="Calibri" panose="020F0502020204030204" pitchFamily="34" charset="0"/>
            </a:rPr>
            <a:t>En cada entidad académica y dependencia universitaria deberá haber un órgano o un encargado responsable de las funciones de planeación y seguimiento que dependerá directamente de la persona titular y mantendrá una relación</a:t>
          </a:r>
          <a:br>
            <a:rPr lang="es-ES" sz="1400" b="1" i="0" dirty="0">
              <a:solidFill>
                <a:srgbClr val="002060"/>
              </a:solidFill>
              <a:latin typeface="Calibri" panose="020F0502020204030204" pitchFamily="34" charset="0"/>
              <a:cs typeface="Calibri" panose="020F0502020204030204" pitchFamily="34" charset="0"/>
            </a:rPr>
          </a:br>
          <a:r>
            <a:rPr lang="es-ES" sz="1400" b="1" i="0" dirty="0">
              <a:solidFill>
                <a:srgbClr val="002060"/>
              </a:solidFill>
              <a:latin typeface="Calibri" panose="020F0502020204030204" pitchFamily="34" charset="0"/>
              <a:cs typeface="Calibri" panose="020F0502020204030204" pitchFamily="34" charset="0"/>
            </a:rPr>
            <a:t>constante con la CGPL.</a:t>
          </a:r>
          <a:endParaRPr lang="es-MX" sz="1400" b="1" dirty="0">
            <a:solidFill>
              <a:srgbClr val="002060"/>
            </a:solidFill>
            <a:latin typeface="Calibri" panose="020F0502020204030204" pitchFamily="34" charset="0"/>
            <a:cs typeface="Calibri" panose="020F0502020204030204" pitchFamily="34" charset="0"/>
          </a:endParaRPr>
        </a:p>
      </dgm:t>
    </dgm:pt>
    <dgm:pt modelId="{58BBD786-0287-41CC-8159-6FDEEF4F5263}" type="parTrans" cxnId="{334A5389-5D0B-45BB-B959-CB9A739CA488}">
      <dgm:prSet/>
      <dgm:spPr/>
      <dgm:t>
        <a:bodyPr/>
        <a:lstStyle/>
        <a:p>
          <a:endParaRPr lang="es-MX" sz="2000">
            <a:solidFill>
              <a:srgbClr val="002060"/>
            </a:solidFill>
          </a:endParaRPr>
        </a:p>
      </dgm:t>
    </dgm:pt>
    <dgm:pt modelId="{7E94FCB4-2D65-4424-A618-71FA037A02AE}" type="sibTrans" cxnId="{334A5389-5D0B-45BB-B959-CB9A739CA488}">
      <dgm:prSet/>
      <dgm:spPr/>
      <dgm:t>
        <a:bodyPr/>
        <a:lstStyle/>
        <a:p>
          <a:endParaRPr lang="es-MX" sz="2000">
            <a:solidFill>
              <a:srgbClr val="002060"/>
            </a:solidFill>
          </a:endParaRPr>
        </a:p>
      </dgm:t>
    </dgm:pt>
    <dgm:pt modelId="{4BFE631B-7B06-4F40-B621-9481B119BF50}" type="pres">
      <dgm:prSet presAssocID="{3FECC93E-B468-4133-8AE3-F8525B7995F8}" presName="Name0" presStyleCnt="0">
        <dgm:presLayoutVars>
          <dgm:dir/>
          <dgm:animLvl val="lvl"/>
          <dgm:resizeHandles val="exact"/>
        </dgm:presLayoutVars>
      </dgm:prSet>
      <dgm:spPr/>
    </dgm:pt>
    <dgm:pt modelId="{89700104-3DFE-483C-88F0-4927B73F77F0}" type="pres">
      <dgm:prSet presAssocID="{89CA09B4-DB84-4473-AAFF-DE2CACD91590}" presName="linNode" presStyleCnt="0"/>
      <dgm:spPr/>
    </dgm:pt>
    <dgm:pt modelId="{0C019E68-0676-43CA-A084-2A462FD22603}" type="pres">
      <dgm:prSet presAssocID="{89CA09B4-DB84-4473-AAFF-DE2CACD91590}" presName="parentText" presStyleLbl="node1" presStyleIdx="0" presStyleCnt="1" custScaleX="247795" custScaleY="100098">
        <dgm:presLayoutVars>
          <dgm:chMax val="1"/>
          <dgm:bulletEnabled val="1"/>
        </dgm:presLayoutVars>
      </dgm:prSet>
      <dgm:spPr/>
    </dgm:pt>
  </dgm:ptLst>
  <dgm:cxnLst>
    <dgm:cxn modelId="{75A3FD17-F2F9-410B-9C2C-459864DEC72E}" type="presOf" srcId="{3FECC93E-B468-4133-8AE3-F8525B7995F8}" destId="{4BFE631B-7B06-4F40-B621-9481B119BF50}" srcOrd="0" destOrd="0" presId="urn:microsoft.com/office/officeart/2005/8/layout/vList5"/>
    <dgm:cxn modelId="{334A5389-5D0B-45BB-B959-CB9A739CA488}" srcId="{3FECC93E-B468-4133-8AE3-F8525B7995F8}" destId="{89CA09B4-DB84-4473-AAFF-DE2CACD91590}" srcOrd="0" destOrd="0" parTransId="{58BBD786-0287-41CC-8159-6FDEEF4F5263}" sibTransId="{7E94FCB4-2D65-4424-A618-71FA037A02AE}"/>
    <dgm:cxn modelId="{88F027DB-13CF-4D78-A7FD-7FF0B7BD92BE}" type="presOf" srcId="{89CA09B4-DB84-4473-AAFF-DE2CACD91590}" destId="{0C019E68-0676-43CA-A084-2A462FD22603}" srcOrd="0" destOrd="0" presId="urn:microsoft.com/office/officeart/2005/8/layout/vList5"/>
    <dgm:cxn modelId="{887E5C54-FAA6-4879-9515-1E62100EB97C}" type="presParOf" srcId="{4BFE631B-7B06-4F40-B621-9481B119BF50}" destId="{89700104-3DFE-483C-88F0-4927B73F77F0}" srcOrd="0" destOrd="0" presId="urn:microsoft.com/office/officeart/2005/8/layout/vList5"/>
    <dgm:cxn modelId="{520B7F1E-AB90-463F-849C-61ED574CDCC4}" type="presParOf" srcId="{89700104-3DFE-483C-88F0-4927B73F77F0}" destId="{0C019E68-0676-43CA-A084-2A462FD2260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BAC7E-0D9D-884E-BBAB-8A0C1CEA5493}">
      <dsp:nvSpPr>
        <dsp:cNvPr id="0" name=""/>
        <dsp:cNvSpPr/>
      </dsp:nvSpPr>
      <dsp:spPr>
        <a:xfrm>
          <a:off x="3142009" y="1789"/>
          <a:ext cx="5407237" cy="147306"/>
        </a:xfrm>
        <a:prstGeom prst="roundRect">
          <a:avLst>
            <a:gd name="adj" fmla="val 10000"/>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endParaRPr lang="es-MX" sz="1400" b="1" kern="1200" dirty="0">
            <a:solidFill>
              <a:srgbClr val="002060"/>
            </a:solidFill>
            <a:latin typeface="Calibri" panose="020F0502020204030204" pitchFamily="34" charset="0"/>
            <a:cs typeface="Calibri" panose="020F0502020204030204" pitchFamily="34" charset="0"/>
          </a:endParaRPr>
        </a:p>
      </dsp:txBody>
      <dsp:txXfrm>
        <a:off x="3146323" y="6103"/>
        <a:ext cx="5398609" cy="138678"/>
      </dsp:txXfrm>
    </dsp:sp>
    <dsp:sp modelId="{2C208141-0A81-A94E-9B80-B0C823EA8B17}">
      <dsp:nvSpPr>
        <dsp:cNvPr id="0" name=""/>
        <dsp:cNvSpPr/>
      </dsp:nvSpPr>
      <dsp:spPr>
        <a:xfrm>
          <a:off x="6580" y="57290"/>
          <a:ext cx="3686267" cy="778646"/>
        </a:xfrm>
        <a:prstGeom prst="roundRect">
          <a:avLst>
            <a:gd name="adj" fmla="val 10000"/>
          </a:avLst>
        </a:prstGeom>
        <a:solidFill>
          <a:srgbClr val="BFAE63"/>
        </a:solid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600"/>
            </a:spcAft>
            <a:buNone/>
          </a:pPr>
          <a:r>
            <a:rPr lang="es-MX" sz="1400" b="1" kern="1200" dirty="0">
              <a:solidFill>
                <a:srgbClr val="09265B"/>
              </a:solidFill>
              <a:latin typeface="Calibri" panose="020F0502020204030204" pitchFamily="34" charset="0"/>
              <a:cs typeface="Calibri" panose="020F0502020204030204" pitchFamily="34" charset="0"/>
            </a:rPr>
            <a:t>Subdirección de Planeación y Simplificación Administrativa</a:t>
          </a:r>
        </a:p>
        <a:p>
          <a:pPr marL="0" lvl="0" indent="0" algn="ctr" defTabSz="622300">
            <a:lnSpc>
              <a:spcPct val="90000"/>
            </a:lnSpc>
            <a:spcBef>
              <a:spcPct val="0"/>
            </a:spcBef>
            <a:spcAft>
              <a:spcPts val="0"/>
            </a:spcAft>
            <a:buNone/>
          </a:pPr>
          <a:r>
            <a:rPr lang="es-MX" sz="1400" b="0" kern="1200" dirty="0">
              <a:solidFill>
                <a:srgbClr val="09265B"/>
              </a:solidFill>
              <a:latin typeface="Calibri" panose="020F0502020204030204" pitchFamily="34" charset="0"/>
              <a:cs typeface="Calibri" panose="020F0502020204030204" pitchFamily="34" charset="0"/>
            </a:rPr>
            <a:t>Dr. José Jaime Chavira Ortega </a:t>
          </a:r>
        </a:p>
      </dsp:txBody>
      <dsp:txXfrm>
        <a:off x="29386" y="80096"/>
        <a:ext cx="3640655" cy="733034"/>
      </dsp:txXfrm>
    </dsp:sp>
    <dsp:sp modelId="{EACDD75F-5E10-5945-9B9A-D2E4781FD205}">
      <dsp:nvSpPr>
        <dsp:cNvPr id="0" name=""/>
        <dsp:cNvSpPr/>
      </dsp:nvSpPr>
      <dsp:spPr>
        <a:xfrm>
          <a:off x="29191" y="1022769"/>
          <a:ext cx="3671889" cy="3731491"/>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1200"/>
            </a:spcAft>
            <a:buFont typeface="Arial" panose="020B0604020202020204" pitchFamily="34" charset="0"/>
            <a:buNone/>
          </a:pPr>
          <a:r>
            <a:rPr lang="es-MX" sz="1400" b="1" kern="1200" dirty="0">
              <a:solidFill>
                <a:srgbClr val="09265B"/>
              </a:solidFill>
              <a:latin typeface="Calibri" panose="020F0502020204030204" pitchFamily="34" charset="0"/>
              <a:cs typeface="Calibri" panose="020F0502020204030204" pitchFamily="34" charset="0"/>
            </a:rPr>
            <a:t>-Contribuir </a:t>
          </a:r>
          <a:r>
            <a:rPr lang="es-ES" sz="1400" b="1" kern="1200" dirty="0">
              <a:solidFill>
                <a:srgbClr val="09265B"/>
              </a:solidFill>
              <a:latin typeface="Calibri" panose="020F0502020204030204" pitchFamily="34" charset="0"/>
              <a:cs typeface="Calibri" panose="020F0502020204030204" pitchFamily="34" charset="0"/>
            </a:rPr>
            <a:t>en la integración </a:t>
          </a:r>
          <a:r>
            <a:rPr lang="es-MX" sz="1400" b="1" kern="1200" dirty="0">
              <a:solidFill>
                <a:srgbClr val="09265B"/>
              </a:solidFill>
              <a:latin typeface="Calibri" panose="020F0502020204030204" pitchFamily="34" charset="0"/>
              <a:cs typeface="Calibri" panose="020F0502020204030204" pitchFamily="34" charset="0"/>
            </a:rPr>
            <a:t>y seguimiento </a:t>
          </a:r>
          <a:r>
            <a:rPr lang="es-ES" sz="1400" b="1" kern="1200" dirty="0">
              <a:solidFill>
                <a:srgbClr val="09265B"/>
              </a:solidFill>
              <a:latin typeface="Calibri" panose="020F0502020204030204" pitchFamily="34" charset="0"/>
              <a:cs typeface="Calibri" panose="020F0502020204030204" pitchFamily="34" charset="0"/>
            </a:rPr>
            <a:t>del Plan de Desarrollo Institucional.</a:t>
          </a:r>
          <a:endParaRPr lang="es-MX" sz="1400" b="1" kern="1200" dirty="0">
            <a:solidFill>
              <a:srgbClr val="09265B"/>
            </a:solidFill>
            <a:latin typeface="Calibri" panose="020F0502020204030204" pitchFamily="34" charset="0"/>
            <a:cs typeface="Calibri" panose="020F0502020204030204" pitchFamily="34" charset="0"/>
          </a:endParaRPr>
        </a:p>
        <a:p>
          <a:pPr marL="0" lvl="0" indent="0" algn="l" defTabSz="622300">
            <a:lnSpc>
              <a:spcPct val="100000"/>
            </a:lnSpc>
            <a:spcBef>
              <a:spcPct val="0"/>
            </a:spcBef>
            <a:spcAft>
              <a:spcPts val="1200"/>
            </a:spcAft>
            <a:buFont typeface="Symbol" pitchFamily="2" charset="2"/>
            <a:buNone/>
          </a:pPr>
          <a:r>
            <a:rPr lang="es-ES" sz="1400" b="1" kern="1200" dirty="0">
              <a:solidFill>
                <a:srgbClr val="09265B"/>
              </a:solidFill>
              <a:latin typeface="Calibri" panose="020F0502020204030204" pitchFamily="34" charset="0"/>
              <a:cs typeface="Calibri" panose="020F0502020204030204" pitchFamily="34" charset="0"/>
            </a:rPr>
            <a:t>-Establecer criterios técnicos y procedimientos para formular los planes de desarrollo de las entidades académicas.</a:t>
          </a:r>
          <a:endParaRPr lang="es-MX" sz="1400" b="1" kern="1200" dirty="0">
            <a:solidFill>
              <a:srgbClr val="09265B"/>
            </a:solidFill>
            <a:latin typeface="Calibri" panose="020F0502020204030204" pitchFamily="34" charset="0"/>
            <a:cs typeface="Calibri" panose="020F0502020204030204" pitchFamily="34" charset="0"/>
          </a:endParaRPr>
        </a:p>
        <a:p>
          <a:pPr marL="0" lvl="0" indent="0" algn="l" defTabSz="622300">
            <a:lnSpc>
              <a:spcPct val="100000"/>
            </a:lnSpc>
            <a:spcBef>
              <a:spcPct val="0"/>
            </a:spcBef>
            <a:spcAft>
              <a:spcPts val="1200"/>
            </a:spcAft>
            <a:buFont typeface="Symbol" pitchFamily="2" charset="2"/>
            <a:buNone/>
          </a:pPr>
          <a:r>
            <a:rPr lang="es-ES" sz="1400" b="1" kern="1200" dirty="0">
              <a:solidFill>
                <a:srgbClr val="09265B"/>
              </a:solidFill>
              <a:latin typeface="Calibri" panose="020F0502020204030204" pitchFamily="34" charset="0"/>
              <a:cs typeface="Calibri" panose="020F0502020204030204" pitchFamily="34" charset="0"/>
            </a:rPr>
            <a:t>-Apoyar los procesos de planeación y gestión institucional, a través de capacitación y asesoría, presencial y a distancia.</a:t>
          </a:r>
          <a:endParaRPr lang="es-MX" sz="1400" b="1" kern="1200" dirty="0">
            <a:solidFill>
              <a:srgbClr val="09265B"/>
            </a:solidFill>
            <a:latin typeface="Calibri" panose="020F0502020204030204" pitchFamily="34" charset="0"/>
            <a:cs typeface="Calibri" panose="020F0502020204030204" pitchFamily="34" charset="0"/>
          </a:endParaRPr>
        </a:p>
        <a:p>
          <a:pPr marL="0" lvl="0" indent="0" algn="l" defTabSz="622300">
            <a:lnSpc>
              <a:spcPct val="100000"/>
            </a:lnSpc>
            <a:spcBef>
              <a:spcPct val="0"/>
            </a:spcBef>
            <a:spcAft>
              <a:spcPts val="1200"/>
            </a:spcAft>
            <a:buFont typeface="Symbol" pitchFamily="2" charset="2"/>
            <a:buNone/>
          </a:pPr>
          <a:r>
            <a:rPr lang="es-MX" sz="1400" b="1" kern="1200" dirty="0">
              <a:solidFill>
                <a:srgbClr val="09265B"/>
              </a:solidFill>
              <a:latin typeface="Calibri" panose="020F0502020204030204" pitchFamily="34" charset="0"/>
              <a:cs typeface="Calibri" panose="020F0502020204030204" pitchFamily="34" charset="0"/>
            </a:rPr>
            <a:t>-Coadyuvar en el cumplimiento de la normatividad en materia de planeación universitaria.</a:t>
          </a:r>
        </a:p>
        <a:p>
          <a:pPr marL="0" lvl="0" indent="0" algn="l" defTabSz="622300">
            <a:lnSpc>
              <a:spcPct val="100000"/>
            </a:lnSpc>
            <a:spcBef>
              <a:spcPct val="0"/>
            </a:spcBef>
            <a:spcAft>
              <a:spcPts val="1200"/>
            </a:spcAft>
            <a:buFont typeface="Symbol" pitchFamily="2" charset="2"/>
            <a:buNone/>
          </a:pPr>
          <a:r>
            <a:rPr lang="es-MX" sz="1400" b="1" kern="1200" dirty="0">
              <a:solidFill>
                <a:srgbClr val="09265B"/>
              </a:solidFill>
              <a:latin typeface="Calibri" panose="020F0502020204030204" pitchFamily="34" charset="0"/>
              <a:cs typeface="Calibri" panose="020F0502020204030204" pitchFamily="34" charset="0"/>
            </a:rPr>
            <a:t>-Elaborar recomendaciones de simplificación administrativa de la gestión institucional.</a:t>
          </a:r>
        </a:p>
      </dsp:txBody>
      <dsp:txXfrm>
        <a:off x="136737" y="1130315"/>
        <a:ext cx="3456797" cy="3516399"/>
      </dsp:txXfrm>
    </dsp:sp>
    <dsp:sp modelId="{E68309FB-B144-0344-99EF-FDAE2E9914F3}">
      <dsp:nvSpPr>
        <dsp:cNvPr id="0" name=""/>
        <dsp:cNvSpPr/>
      </dsp:nvSpPr>
      <dsp:spPr>
        <a:xfrm>
          <a:off x="4002494" y="57290"/>
          <a:ext cx="3686267" cy="780018"/>
        </a:xfrm>
        <a:prstGeom prst="roundRect">
          <a:avLst>
            <a:gd name="adj" fmla="val 10000"/>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600"/>
            </a:spcAft>
            <a:buNone/>
          </a:pPr>
          <a:r>
            <a:rPr lang="es-MX" sz="1400" b="1" kern="1200" dirty="0">
              <a:solidFill>
                <a:srgbClr val="09265B"/>
              </a:solidFill>
              <a:latin typeface="Calibri" panose="020F0502020204030204" pitchFamily="34" charset="0"/>
              <a:cs typeface="Calibri" panose="020F0502020204030204" pitchFamily="34" charset="0"/>
            </a:rPr>
            <a:t>Subdirección de Estudios Estadísticos</a:t>
          </a:r>
        </a:p>
        <a:p>
          <a:pPr marL="0" lvl="0" indent="0" algn="ctr" defTabSz="622300">
            <a:lnSpc>
              <a:spcPct val="90000"/>
            </a:lnSpc>
            <a:spcBef>
              <a:spcPct val="0"/>
            </a:spcBef>
            <a:spcAft>
              <a:spcPts val="600"/>
            </a:spcAft>
            <a:buNone/>
          </a:pPr>
          <a:r>
            <a:rPr lang="es-MX" sz="1400" b="0" kern="1200" dirty="0">
              <a:solidFill>
                <a:srgbClr val="09265B"/>
              </a:solidFill>
              <a:latin typeface="Calibri" panose="020F0502020204030204" pitchFamily="34" charset="0"/>
              <a:cs typeface="Calibri" panose="020F0502020204030204" pitchFamily="34" charset="0"/>
            </a:rPr>
            <a:t>Mtro. Aníbal Gutiérrez Lara</a:t>
          </a:r>
        </a:p>
      </dsp:txBody>
      <dsp:txXfrm>
        <a:off x="4025340" y="80136"/>
        <a:ext cx="3640575" cy="734326"/>
      </dsp:txXfrm>
    </dsp:sp>
    <dsp:sp modelId="{C96E66B5-ADFD-8343-B580-D6EA27BDE2A9}">
      <dsp:nvSpPr>
        <dsp:cNvPr id="0" name=""/>
        <dsp:cNvSpPr/>
      </dsp:nvSpPr>
      <dsp:spPr>
        <a:xfrm>
          <a:off x="4025105" y="1024141"/>
          <a:ext cx="3671889" cy="3731491"/>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ts val="1200"/>
            </a:spcAft>
            <a:buNone/>
          </a:pPr>
          <a:r>
            <a:rPr lang="es-MX" sz="1500" b="1" kern="1200" dirty="0">
              <a:solidFill>
                <a:srgbClr val="09265B"/>
              </a:solidFill>
              <a:latin typeface="Calibri" panose="020F0502020204030204" pitchFamily="34" charset="0"/>
              <a:cs typeface="Calibri" panose="020F0502020204030204" pitchFamily="34" charset="0"/>
            </a:rPr>
            <a:t>-Generar instrumentos para captar información sobre las características académicas y sociales de los estudiantes.</a:t>
          </a:r>
        </a:p>
        <a:p>
          <a:pPr marL="0" lvl="0" indent="0" algn="l" defTabSz="666750">
            <a:lnSpc>
              <a:spcPct val="90000"/>
            </a:lnSpc>
            <a:spcBef>
              <a:spcPct val="0"/>
            </a:spcBef>
            <a:spcAft>
              <a:spcPts val="1200"/>
            </a:spcAft>
            <a:buNone/>
          </a:pPr>
          <a:r>
            <a:rPr lang="es-MX" sz="1500" b="1" kern="1200" dirty="0">
              <a:solidFill>
                <a:srgbClr val="09265B"/>
              </a:solidFill>
              <a:latin typeface="Calibri" panose="020F0502020204030204" pitchFamily="34" charset="0"/>
              <a:cs typeface="Calibri" panose="020F0502020204030204" pitchFamily="34" charset="0"/>
            </a:rPr>
            <a:t>-Publicar anualmente el Perfil de los alumnos que ingresan y egresan de la universidad.</a:t>
          </a:r>
        </a:p>
        <a:p>
          <a:pPr marL="0" lvl="0" indent="0" algn="l" defTabSz="666750">
            <a:lnSpc>
              <a:spcPct val="90000"/>
            </a:lnSpc>
            <a:spcBef>
              <a:spcPct val="0"/>
            </a:spcBef>
            <a:spcAft>
              <a:spcPts val="1200"/>
            </a:spcAft>
            <a:buNone/>
          </a:pPr>
          <a:r>
            <a:rPr lang="es-MX" sz="1500" b="1" kern="1200" dirty="0">
              <a:solidFill>
                <a:srgbClr val="09265B"/>
              </a:solidFill>
              <a:latin typeface="Calibri" panose="020F0502020204030204" pitchFamily="34" charset="0"/>
              <a:cs typeface="Calibri" panose="020F0502020204030204" pitchFamily="34" charset="0"/>
            </a:rPr>
            <a:t>-Brindar a las entidades académicas información que contribuya a mejorar su oferta de servicios educativos.</a:t>
          </a:r>
        </a:p>
        <a:p>
          <a:pPr marL="0" lvl="0" indent="0" algn="l" defTabSz="666750">
            <a:lnSpc>
              <a:spcPct val="90000"/>
            </a:lnSpc>
            <a:spcBef>
              <a:spcPct val="0"/>
            </a:spcBef>
            <a:spcAft>
              <a:spcPts val="1200"/>
            </a:spcAft>
            <a:buNone/>
          </a:pPr>
          <a:r>
            <a:rPr lang="es-MX" sz="1500" b="1" kern="1200" dirty="0">
              <a:solidFill>
                <a:srgbClr val="09265B"/>
              </a:solidFill>
              <a:latin typeface="Calibri" panose="020F0502020204030204" pitchFamily="34" charset="0"/>
              <a:cs typeface="Calibri" panose="020F0502020204030204" pitchFamily="34" charset="0"/>
            </a:rPr>
            <a:t>-Dar seguimiento a las estadísticas económicas y sociales que impactan a la educación superior. </a:t>
          </a:r>
        </a:p>
      </dsp:txBody>
      <dsp:txXfrm>
        <a:off x="4132651" y="1131687"/>
        <a:ext cx="3456797" cy="3516399"/>
      </dsp:txXfrm>
    </dsp:sp>
    <dsp:sp modelId="{49F0CFB3-A376-8E48-AFEF-8CED2A6E286B}">
      <dsp:nvSpPr>
        <dsp:cNvPr id="0" name=""/>
        <dsp:cNvSpPr/>
      </dsp:nvSpPr>
      <dsp:spPr>
        <a:xfrm>
          <a:off x="7998408" y="57290"/>
          <a:ext cx="3686267" cy="780018"/>
        </a:xfrm>
        <a:prstGeom prst="roundRect">
          <a:avLst>
            <a:gd name="adj" fmla="val 10000"/>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600"/>
            </a:spcAft>
            <a:buNone/>
          </a:pPr>
          <a:r>
            <a:rPr lang="es-MX" sz="1400" b="1" kern="1200" dirty="0">
              <a:solidFill>
                <a:srgbClr val="09265B"/>
              </a:solidFill>
              <a:latin typeface="Calibri" panose="020F0502020204030204" pitchFamily="34" charset="0"/>
              <a:cs typeface="Calibri" panose="020F0502020204030204" pitchFamily="34" charset="0"/>
            </a:rPr>
            <a:t>Subdirección de Sistemas de Información</a:t>
          </a:r>
        </a:p>
        <a:p>
          <a:pPr marL="0" lvl="0" indent="0" algn="ctr" defTabSz="622300">
            <a:lnSpc>
              <a:spcPct val="90000"/>
            </a:lnSpc>
            <a:spcBef>
              <a:spcPct val="0"/>
            </a:spcBef>
            <a:spcAft>
              <a:spcPts val="600"/>
            </a:spcAft>
            <a:buNone/>
          </a:pPr>
          <a:r>
            <a:rPr lang="es-MX" sz="1400" b="0" kern="1200" dirty="0">
              <a:solidFill>
                <a:srgbClr val="09265B"/>
              </a:solidFill>
              <a:latin typeface="Calibri" panose="020F0502020204030204" pitchFamily="34" charset="0"/>
              <a:cs typeface="Calibri" panose="020F0502020204030204" pitchFamily="34" charset="0"/>
            </a:rPr>
            <a:t>Ing. Jaime Escamilla Rivera</a:t>
          </a:r>
        </a:p>
      </dsp:txBody>
      <dsp:txXfrm>
        <a:off x="8021254" y="80136"/>
        <a:ext cx="3640575" cy="734326"/>
      </dsp:txXfrm>
    </dsp:sp>
    <dsp:sp modelId="{111E9CC5-38A6-9E49-8667-F42CF07AE6F6}">
      <dsp:nvSpPr>
        <dsp:cNvPr id="0" name=""/>
        <dsp:cNvSpPr/>
      </dsp:nvSpPr>
      <dsp:spPr>
        <a:xfrm>
          <a:off x="8019367" y="1024141"/>
          <a:ext cx="3671889" cy="3731491"/>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22300">
            <a:lnSpc>
              <a:spcPct val="90000"/>
            </a:lnSpc>
            <a:spcBef>
              <a:spcPct val="0"/>
            </a:spcBef>
            <a:spcAft>
              <a:spcPts val="1200"/>
            </a:spcAft>
            <a:buNone/>
          </a:pPr>
          <a:r>
            <a:rPr lang="es-MX" sz="1500" b="1" kern="1200" dirty="0">
              <a:solidFill>
                <a:srgbClr val="09265B"/>
              </a:solidFill>
              <a:latin typeface="Calibri" panose="020F0502020204030204" pitchFamily="34" charset="0"/>
              <a:ea typeface="+mn-ea"/>
              <a:cs typeface="Calibri" panose="020F0502020204030204" pitchFamily="34" charset="0"/>
            </a:rPr>
            <a:t>-Diseñar y desarrollar los sistemas de de información de apoyo a la planeación y su seguimiento.</a:t>
          </a:r>
        </a:p>
        <a:p>
          <a:pPr marL="0" lvl="0" indent="0" algn="l" defTabSz="622300">
            <a:lnSpc>
              <a:spcPct val="90000"/>
            </a:lnSpc>
            <a:spcBef>
              <a:spcPct val="0"/>
            </a:spcBef>
            <a:spcAft>
              <a:spcPts val="1200"/>
            </a:spcAft>
            <a:buFont typeface="Arial" panose="020B0604020202020204" pitchFamily="34" charset="0"/>
            <a:buNone/>
          </a:pPr>
          <a:r>
            <a:rPr lang="es-MX" sz="1500" b="1" kern="1200" dirty="0">
              <a:solidFill>
                <a:srgbClr val="09265B"/>
              </a:solidFill>
              <a:latin typeface="Calibri" panose="020F0502020204030204" pitchFamily="34" charset="0"/>
              <a:ea typeface="+mn-ea"/>
              <a:cs typeface="Calibri" panose="020F0502020204030204" pitchFamily="34" charset="0"/>
            </a:rPr>
            <a:t>-Integrar y publicar anualmente la Agenda Estadística UNAM, la Memoria UNAM y otros servicios de información institucional.</a:t>
          </a:r>
        </a:p>
        <a:p>
          <a:pPr marL="0" lvl="0" indent="0" algn="l" defTabSz="622300">
            <a:lnSpc>
              <a:spcPct val="90000"/>
            </a:lnSpc>
            <a:spcBef>
              <a:spcPct val="0"/>
            </a:spcBef>
            <a:spcAft>
              <a:spcPts val="1200"/>
            </a:spcAft>
            <a:buFont typeface="Arial" panose="020B0604020202020204" pitchFamily="34" charset="0"/>
            <a:buNone/>
          </a:pPr>
          <a:r>
            <a:rPr lang="es-MX" sz="1500" b="1" kern="1200" dirty="0">
              <a:solidFill>
                <a:srgbClr val="09265B"/>
              </a:solidFill>
              <a:latin typeface="Calibri" panose="020F0502020204030204" pitchFamily="34" charset="0"/>
              <a:ea typeface="+mn-ea"/>
              <a:cs typeface="Calibri" panose="020F0502020204030204" pitchFamily="34" charset="0"/>
            </a:rPr>
            <a:t>-Colaborar en los proyectos universitarios de diseño, desarrollo y vinculación de los sistemas de información.</a:t>
          </a:r>
        </a:p>
        <a:p>
          <a:pPr marL="0" lvl="0" indent="0" algn="l" defTabSz="622300">
            <a:lnSpc>
              <a:spcPct val="90000"/>
            </a:lnSpc>
            <a:spcBef>
              <a:spcPct val="0"/>
            </a:spcBef>
            <a:spcAft>
              <a:spcPts val="1200"/>
            </a:spcAft>
            <a:buFont typeface="Arial" panose="020B0604020202020204" pitchFamily="34" charset="0"/>
            <a:buNone/>
          </a:pPr>
          <a:r>
            <a:rPr lang="es-MX" sz="1500" b="1" kern="1200" dirty="0">
              <a:solidFill>
                <a:srgbClr val="09265B"/>
              </a:solidFill>
              <a:latin typeface="Calibri" panose="020F0502020204030204" pitchFamily="34" charset="0"/>
              <a:ea typeface="+mn-ea"/>
              <a:cs typeface="Calibri" panose="020F0502020204030204" pitchFamily="34" charset="0"/>
            </a:rPr>
            <a:t>-Coordinar la integración de la información requerida por Auditoría Superior de la Federación para la fiscalización de la Cuenta Pública. </a:t>
          </a:r>
        </a:p>
      </dsp:txBody>
      <dsp:txXfrm>
        <a:off x="8126913" y="1131687"/>
        <a:ext cx="3456797" cy="35163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19E68-0676-43CA-A084-2A462FD22603}">
      <dsp:nvSpPr>
        <dsp:cNvPr id="0" name=""/>
        <dsp:cNvSpPr/>
      </dsp:nvSpPr>
      <dsp:spPr>
        <a:xfrm>
          <a:off x="304566" y="1042"/>
          <a:ext cx="4989053" cy="2135490"/>
        </a:xfrm>
        <a:prstGeom prst="roundRect">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rgbClr val="002060"/>
              </a:solidFill>
              <a:latin typeface="Calibri" panose="020F0502020204030204" pitchFamily="34" charset="0"/>
              <a:cs typeface="Calibri" panose="020F0502020204030204" pitchFamily="34" charset="0"/>
            </a:rPr>
            <a:t>La persona titular de cada entidad académica o dependencia universitaria será la persona facultada para conducir el proceso de planeación en su entidad o dependencia, de conformidad con los criterios, normas, procedimientos e instrumentos de planeación establecidos en la Universidad. </a:t>
          </a:r>
        </a:p>
        <a:p>
          <a:pPr marL="0" lvl="0" indent="0" algn="ctr" defTabSz="622300">
            <a:lnSpc>
              <a:spcPct val="90000"/>
            </a:lnSpc>
            <a:spcBef>
              <a:spcPct val="0"/>
            </a:spcBef>
            <a:spcAft>
              <a:spcPct val="35000"/>
            </a:spcAft>
            <a:buNone/>
          </a:pPr>
          <a:r>
            <a:rPr lang="es-ES" sz="1400" b="1" i="0" kern="1200" dirty="0">
              <a:solidFill>
                <a:srgbClr val="002060"/>
              </a:solidFill>
              <a:latin typeface="Calibri" panose="020F0502020204030204" pitchFamily="34" charset="0"/>
              <a:cs typeface="Calibri" panose="020F0502020204030204" pitchFamily="34" charset="0"/>
            </a:rPr>
            <a:t>Se auxiliará para ello del órgano de planeación. </a:t>
          </a:r>
          <a:endParaRPr lang="es-MX" sz="1400" b="1" kern="1200" dirty="0">
            <a:solidFill>
              <a:srgbClr val="002060"/>
            </a:solidFill>
            <a:latin typeface="Calibri" panose="020F0502020204030204" pitchFamily="34" charset="0"/>
            <a:cs typeface="Calibri" panose="020F0502020204030204" pitchFamily="34" charset="0"/>
          </a:endParaRPr>
        </a:p>
      </dsp:txBody>
      <dsp:txXfrm>
        <a:off x="408812" y="105288"/>
        <a:ext cx="4780561" cy="19269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BA0F9-C757-4366-845E-3385D138D2A4}">
      <dsp:nvSpPr>
        <dsp:cNvPr id="0" name=""/>
        <dsp:cNvSpPr/>
      </dsp:nvSpPr>
      <dsp:spPr>
        <a:xfrm>
          <a:off x="3658" y="490"/>
          <a:ext cx="9902689" cy="1070059"/>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algn="ctr" defTabSz="622300">
            <a:lnSpc>
              <a:spcPct val="90000"/>
            </a:lnSpc>
            <a:spcBef>
              <a:spcPct val="0"/>
            </a:spcBef>
            <a:spcAft>
              <a:spcPct val="35000"/>
            </a:spcAft>
            <a:buNone/>
          </a:pPr>
          <a:endParaRPr lang="es-ES_tradnl" sz="1400" b="1" kern="1200" cap="none" dirty="0">
            <a:solidFill>
              <a:srgbClr val="002060"/>
            </a:solidFill>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r>
            <a:rPr lang="es-ES_tradnl"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Se refiere al cumplimiento de las metas y el logro de los objetivos trazados en el Plan de Desarrollo de la entidad y su convergencia con el Plan de Desarrollo Institucional de la UNAM. </a:t>
          </a:r>
        </a:p>
        <a:p>
          <a:pPr marL="0" lvl="0" algn="ctr" defTabSz="622300">
            <a:lnSpc>
              <a:spcPct val="90000"/>
            </a:lnSpc>
            <a:spcBef>
              <a:spcPct val="0"/>
            </a:spcBef>
            <a:spcAft>
              <a:spcPct val="35000"/>
            </a:spcAft>
            <a:buNone/>
          </a:pPr>
          <a:endParaRPr lang="es-MX" sz="1400" b="1" kern="1200" dirty="0">
            <a:solidFill>
              <a:srgbClr val="002060"/>
            </a:solidFill>
            <a:latin typeface="Calibri" panose="020F0502020204030204" pitchFamily="34" charset="0"/>
            <a:cs typeface="Calibri" panose="020F0502020204030204" pitchFamily="34" charset="0"/>
          </a:endParaRPr>
        </a:p>
      </dsp:txBody>
      <dsp:txXfrm>
        <a:off x="34999" y="31831"/>
        <a:ext cx="9840007" cy="1007377"/>
      </dsp:txXfrm>
    </dsp:sp>
    <dsp:sp modelId="{71038363-2FAE-4132-A083-63044EE53198}">
      <dsp:nvSpPr>
        <dsp:cNvPr id="0" name=""/>
        <dsp:cNvSpPr/>
      </dsp:nvSpPr>
      <dsp:spPr>
        <a:xfrm>
          <a:off x="7538758" y="1240924"/>
          <a:ext cx="2371247" cy="2282501"/>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None/>
          </a:pPr>
          <a:r>
            <a:rPr lang="es-ES_tradnl"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Todo ello con la condición de informar y  sustentar las modificaciones planteadas. </a:t>
          </a:r>
          <a:endParaRPr lang="es-MX"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endParaRPr>
        </a:p>
      </dsp:txBody>
      <dsp:txXfrm>
        <a:off x="7605610" y="1307776"/>
        <a:ext cx="2237543" cy="2148797"/>
      </dsp:txXfrm>
    </dsp:sp>
    <dsp:sp modelId="{A0BCEF3D-8CB6-4662-9E23-8278E46E496A}">
      <dsp:nvSpPr>
        <dsp:cNvPr id="0" name=""/>
        <dsp:cNvSpPr/>
      </dsp:nvSpPr>
      <dsp:spPr>
        <a:xfrm>
          <a:off x="26" y="1247247"/>
          <a:ext cx="7312926" cy="1070059"/>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_tradnl" sz="14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El Informe Anual permite a la dirección de cada entidad académica realizar </a:t>
          </a:r>
          <a:br>
            <a:rPr lang="es-ES_tradnl" sz="14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br>
          <a:r>
            <a:rPr lang="es-ES_tradnl" sz="14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un ejercicio crítico de autoevaluación para: </a:t>
          </a:r>
          <a:endParaRPr lang="es-MX" sz="14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sp:txBody>
      <dsp:txXfrm>
        <a:off x="31367" y="1278588"/>
        <a:ext cx="7250244" cy="1007377"/>
      </dsp:txXfrm>
    </dsp:sp>
    <dsp:sp modelId="{4ED08EDD-B0B1-46BD-9C93-F1BF27C723E3}">
      <dsp:nvSpPr>
        <dsp:cNvPr id="0" name=""/>
        <dsp:cNvSpPr/>
      </dsp:nvSpPr>
      <dsp:spPr>
        <a:xfrm>
          <a:off x="0" y="2476027"/>
          <a:ext cx="2371247" cy="1070059"/>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None/>
          </a:pPr>
          <a:r>
            <a:rPr lang="es-ES_tradnl"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Fortalecer las líneas de trabajo trazadas. </a:t>
          </a:r>
          <a:endParaRPr lang="es-MX"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endParaRPr>
        </a:p>
      </dsp:txBody>
      <dsp:txXfrm>
        <a:off x="31341" y="2507368"/>
        <a:ext cx="2308565" cy="1007377"/>
      </dsp:txXfrm>
    </dsp:sp>
    <dsp:sp modelId="{C7935EBA-3DEC-4722-A596-FFC2F5C0AE8E}">
      <dsp:nvSpPr>
        <dsp:cNvPr id="0" name=""/>
        <dsp:cNvSpPr/>
      </dsp:nvSpPr>
      <dsp:spPr>
        <a:xfrm>
          <a:off x="2480891" y="2476027"/>
          <a:ext cx="2371247" cy="1070059"/>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None/>
          </a:pPr>
          <a:r>
            <a:rPr lang="es-ES_tradnl"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Incorporar otras nuevas.</a:t>
          </a:r>
        </a:p>
      </dsp:txBody>
      <dsp:txXfrm>
        <a:off x="2512232" y="2507368"/>
        <a:ext cx="2308565" cy="1007377"/>
      </dsp:txXfrm>
    </dsp:sp>
    <dsp:sp modelId="{24E1814E-B659-4DE2-884C-9A4218A52855}">
      <dsp:nvSpPr>
        <dsp:cNvPr id="0" name=""/>
        <dsp:cNvSpPr/>
      </dsp:nvSpPr>
      <dsp:spPr>
        <a:xfrm>
          <a:off x="4955003" y="2476027"/>
          <a:ext cx="2371247" cy="1070059"/>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None/>
          </a:pPr>
          <a:r>
            <a:rPr lang="es-ES_tradnl"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Corregir o descartar </a:t>
          </a:r>
          <a:br>
            <a:rPr lang="es-ES_tradnl"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br>
          <a:r>
            <a:rPr lang="es-ES_tradnl"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algunas otras.</a:t>
          </a:r>
          <a:endParaRPr lang="es-MX" sz="1400" b="1" kern="1200" cap="none" spc="0" dirty="0">
            <a:ln w="0">
              <a:noFill/>
            </a:ln>
            <a:solidFill>
              <a:srgbClr val="09265B"/>
            </a:solidFill>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endParaRPr>
        </a:p>
      </dsp:txBody>
      <dsp:txXfrm>
        <a:off x="4986344" y="2507368"/>
        <a:ext cx="2308565" cy="10073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8AE06-ADE5-4364-AF66-BA503AE74ECF}">
      <dsp:nvSpPr>
        <dsp:cNvPr id="0" name=""/>
        <dsp:cNvSpPr/>
      </dsp:nvSpPr>
      <dsp:spPr>
        <a:xfrm>
          <a:off x="-6021717" y="-921407"/>
          <a:ext cx="7168442" cy="7168442"/>
        </a:xfrm>
        <a:prstGeom prst="blockArc">
          <a:avLst>
            <a:gd name="adj1" fmla="val 18900000"/>
            <a:gd name="adj2" fmla="val 2700000"/>
            <a:gd name="adj3" fmla="val 301"/>
          </a:avLst>
        </a:prstGeom>
        <a:solidFill>
          <a:srgbClr val="5AA2AE"/>
        </a:solidFill>
        <a:ln w="19050" cap="rnd" cmpd="sng" algn="ctr">
          <a:noFill/>
          <a:prstDash val="solid"/>
        </a:ln>
        <a:effectLst/>
      </dsp:spPr>
      <dsp:style>
        <a:lnRef idx="2">
          <a:scrgbClr r="0" g="0" b="0"/>
        </a:lnRef>
        <a:fillRef idx="0">
          <a:scrgbClr r="0" g="0" b="0"/>
        </a:fillRef>
        <a:effectRef idx="0">
          <a:scrgbClr r="0" g="0" b="0"/>
        </a:effectRef>
        <a:fontRef idx="minor"/>
      </dsp:style>
    </dsp:sp>
    <dsp:sp modelId="{8F9F3899-66EC-421D-A7A2-047815A154BA}">
      <dsp:nvSpPr>
        <dsp:cNvPr id="0" name=""/>
        <dsp:cNvSpPr/>
      </dsp:nvSpPr>
      <dsp:spPr>
        <a:xfrm>
          <a:off x="600176" y="409434"/>
          <a:ext cx="10571049" cy="819294"/>
        </a:xfrm>
        <a:prstGeom prst="rect">
          <a:avLst/>
        </a:prstGeom>
        <a:noFill/>
        <a:ln w="25400" cap="rnd" cmpd="sng" algn="ctr">
          <a:solidFill>
            <a:srgbClr val="BFAE63"/>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50315" tIns="35560" rIns="35560" bIns="35560" numCol="1" spcCol="1270" anchor="ctr" anchorCtr="0">
          <a:noAutofit/>
        </a:bodyPr>
        <a:lstStyle/>
        <a:p>
          <a:pPr marL="0" lvl="0" indent="0" algn="l" defTabSz="622300">
            <a:lnSpc>
              <a:spcPct val="90000"/>
            </a:lnSpc>
            <a:spcBef>
              <a:spcPct val="0"/>
            </a:spcBef>
            <a:spcAft>
              <a:spcPct val="35000"/>
            </a:spcAft>
            <a:buNone/>
          </a:pPr>
          <a:r>
            <a:rPr lang="es-ES_tradnl" sz="14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La CGPL asesora e imparte cursos de planeación, seguimiento e indicadores a las entidades académicas para apoyar la elaboración de sus respectivos Planes de Desarrollo.</a:t>
          </a:r>
          <a:endParaRPr lang="es-MX" sz="14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sp:txBody>
      <dsp:txXfrm>
        <a:off x="600176" y="409434"/>
        <a:ext cx="10571049" cy="819294"/>
      </dsp:txXfrm>
    </dsp:sp>
    <dsp:sp modelId="{59A4B942-0CF6-4CB3-B6EC-319AFFE84455}">
      <dsp:nvSpPr>
        <dsp:cNvPr id="0" name=""/>
        <dsp:cNvSpPr/>
      </dsp:nvSpPr>
      <dsp:spPr>
        <a:xfrm>
          <a:off x="88117" y="307022"/>
          <a:ext cx="1024118" cy="1024118"/>
        </a:xfrm>
        <a:prstGeom prst="ellipse">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dsp:style>
    </dsp:sp>
    <dsp:sp modelId="{E2EE5B5A-1AD7-4378-9C0F-F5B2B21C14CA}">
      <dsp:nvSpPr>
        <dsp:cNvPr id="0" name=""/>
        <dsp:cNvSpPr/>
      </dsp:nvSpPr>
      <dsp:spPr>
        <a:xfrm>
          <a:off x="1069897" y="1638588"/>
          <a:ext cx="10101329" cy="819294"/>
        </a:xfrm>
        <a:prstGeom prst="rect">
          <a:avLst/>
        </a:prstGeom>
        <a:noFill/>
        <a:ln w="25400" cap="rnd" cmpd="sng" algn="ctr">
          <a:solidFill>
            <a:srgbClr val="BFAE63"/>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50315" tIns="35560" rIns="35560" bIns="35560" numCol="1" spcCol="1270" anchor="ctr" anchorCtr="0">
          <a:noAutofit/>
        </a:bodyPr>
        <a:lstStyle/>
        <a:p>
          <a:pPr marL="0" lvl="0" indent="0" algn="l" defTabSz="622300">
            <a:lnSpc>
              <a:spcPct val="90000"/>
            </a:lnSpc>
            <a:spcBef>
              <a:spcPct val="0"/>
            </a:spcBef>
            <a:spcAft>
              <a:spcPct val="35000"/>
            </a:spcAft>
            <a:buNone/>
          </a:pPr>
          <a:r>
            <a:rPr lang="es-ES_tradnl" sz="14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Orienta a las entidades académicas en la alineación de su Plan de Desarrollo con el PDI UNAM.</a:t>
          </a:r>
          <a:endParaRPr lang="es-MX" sz="14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sp:txBody>
      <dsp:txXfrm>
        <a:off x="1069897" y="1638588"/>
        <a:ext cx="10101329" cy="819294"/>
      </dsp:txXfrm>
    </dsp:sp>
    <dsp:sp modelId="{573DF321-573E-41CB-9071-404FCE02AA29}">
      <dsp:nvSpPr>
        <dsp:cNvPr id="0" name=""/>
        <dsp:cNvSpPr/>
      </dsp:nvSpPr>
      <dsp:spPr>
        <a:xfrm>
          <a:off x="557838" y="1536177"/>
          <a:ext cx="1024118" cy="1024118"/>
        </a:xfrm>
        <a:prstGeom prst="ellipse">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dsp:style>
    </dsp:sp>
    <dsp:sp modelId="{2EFC6973-6E6A-4F1E-8E76-710A24D0E0CA}">
      <dsp:nvSpPr>
        <dsp:cNvPr id="0" name=""/>
        <dsp:cNvSpPr/>
      </dsp:nvSpPr>
      <dsp:spPr>
        <a:xfrm>
          <a:off x="1069897" y="2867743"/>
          <a:ext cx="10101329" cy="819294"/>
        </a:xfrm>
        <a:prstGeom prst="rect">
          <a:avLst/>
        </a:prstGeom>
        <a:noFill/>
        <a:ln w="25400" cap="rnd" cmpd="sng" algn="ctr">
          <a:solidFill>
            <a:srgbClr val="BFAE63"/>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50315" tIns="35560" rIns="35560" bIns="35560" numCol="1" spcCol="1270" anchor="ctr" anchorCtr="0">
          <a:noAutofit/>
        </a:bodyPr>
        <a:lstStyle/>
        <a:p>
          <a:pPr marL="0" lvl="0" indent="0" algn="l" defTabSz="622300">
            <a:lnSpc>
              <a:spcPct val="90000"/>
            </a:lnSpc>
            <a:spcBef>
              <a:spcPct val="0"/>
            </a:spcBef>
            <a:spcAft>
              <a:spcPct val="35000"/>
            </a:spcAft>
            <a:buNone/>
          </a:pPr>
          <a:r>
            <a:rPr lang="es-ES" sz="14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Administra el Sistema de Seguimiento del PDI UNAM.</a:t>
          </a:r>
          <a:endParaRPr lang="es-MX" sz="14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sp:txBody>
      <dsp:txXfrm>
        <a:off x="1069897" y="2867743"/>
        <a:ext cx="10101329" cy="819294"/>
      </dsp:txXfrm>
    </dsp:sp>
    <dsp:sp modelId="{0DA64A9B-7CF0-4C65-86FD-96CAF4E96E79}">
      <dsp:nvSpPr>
        <dsp:cNvPr id="0" name=""/>
        <dsp:cNvSpPr/>
      </dsp:nvSpPr>
      <dsp:spPr>
        <a:xfrm>
          <a:off x="557838" y="2765331"/>
          <a:ext cx="1024118" cy="1024118"/>
        </a:xfrm>
        <a:prstGeom prst="ellipse">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dsp:style>
    </dsp:sp>
    <dsp:sp modelId="{120A5CFF-240E-45E8-A541-ED872F7E879A}">
      <dsp:nvSpPr>
        <dsp:cNvPr id="0" name=""/>
        <dsp:cNvSpPr/>
      </dsp:nvSpPr>
      <dsp:spPr>
        <a:xfrm>
          <a:off x="600176" y="4096898"/>
          <a:ext cx="10571049" cy="819294"/>
        </a:xfrm>
        <a:prstGeom prst="rect">
          <a:avLst/>
        </a:prstGeom>
        <a:noFill/>
        <a:ln w="25400" cap="rnd" cmpd="sng" algn="ctr">
          <a:solidFill>
            <a:srgbClr val="BFAE63"/>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50315" tIns="35560" rIns="35560" bIns="35560" numCol="1" spcCol="1270" anchor="ctr" anchorCtr="0">
          <a:noAutofit/>
        </a:bodyPr>
        <a:lstStyle/>
        <a:p>
          <a:pPr marL="0" lvl="0" indent="0" algn="l" defTabSz="622300">
            <a:lnSpc>
              <a:spcPct val="90000"/>
            </a:lnSpc>
            <a:spcBef>
              <a:spcPct val="0"/>
            </a:spcBef>
            <a:spcAft>
              <a:spcPct val="35000"/>
            </a:spcAft>
            <a:buNone/>
          </a:pPr>
          <a:r>
            <a:rPr lang="es-ES" sz="14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Aporta a las entidades académicas que lo soliciten un “Sistema para el seguimiento” de sus Planes de Desarrollo.</a:t>
          </a:r>
        </a:p>
      </dsp:txBody>
      <dsp:txXfrm>
        <a:off x="600176" y="4096898"/>
        <a:ext cx="10571049" cy="819294"/>
      </dsp:txXfrm>
    </dsp:sp>
    <dsp:sp modelId="{230A093B-C08A-4E58-B9E8-912C4F596FE2}">
      <dsp:nvSpPr>
        <dsp:cNvPr id="0" name=""/>
        <dsp:cNvSpPr/>
      </dsp:nvSpPr>
      <dsp:spPr>
        <a:xfrm>
          <a:off x="88117" y="3994486"/>
          <a:ext cx="1024118" cy="1024118"/>
        </a:xfrm>
        <a:prstGeom prst="ellipse">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403BF-13E9-444A-A0E5-1843E50AF155}">
      <dsp:nvSpPr>
        <dsp:cNvPr id="0" name=""/>
        <dsp:cNvSpPr/>
      </dsp:nvSpPr>
      <dsp:spPr>
        <a:xfrm>
          <a:off x="0" y="127860"/>
          <a:ext cx="4648780" cy="968340"/>
        </a:xfrm>
        <a:prstGeom prst="roundRect">
          <a:avLst>
            <a:gd name="adj" fmla="val 10000"/>
          </a:avLst>
        </a:prstGeom>
        <a:solidFill>
          <a:srgbClr val="BFAE63"/>
        </a:solid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Sistema de Seguimiento del Plan de Desarrollo Institucional UNAM</a:t>
          </a:r>
          <a:endParaRPr lang="es-MX" sz="1400" kern="1200" dirty="0">
            <a:solidFill>
              <a:srgbClr val="002060"/>
            </a:solidFill>
            <a:latin typeface="Calibri" panose="020F0502020204030204" pitchFamily="34" charset="0"/>
            <a:cs typeface="Calibri" panose="020F0502020204030204" pitchFamily="34" charset="0"/>
          </a:endParaRPr>
        </a:p>
      </dsp:txBody>
      <dsp:txXfrm>
        <a:off x="28362" y="156222"/>
        <a:ext cx="4592056" cy="911616"/>
      </dsp:txXfrm>
    </dsp:sp>
    <dsp:sp modelId="{1BEDD4AB-E7D6-4022-8564-855FED0B36B5}">
      <dsp:nvSpPr>
        <dsp:cNvPr id="0" name=""/>
        <dsp:cNvSpPr/>
      </dsp:nvSpPr>
      <dsp:spPr>
        <a:xfrm>
          <a:off x="464878" y="1096201"/>
          <a:ext cx="470623" cy="1151856"/>
        </a:xfrm>
        <a:custGeom>
          <a:avLst/>
          <a:gdLst/>
          <a:ahLst/>
          <a:cxnLst/>
          <a:rect l="0" t="0" r="0" b="0"/>
          <a:pathLst>
            <a:path>
              <a:moveTo>
                <a:pt x="0" y="0"/>
              </a:moveTo>
              <a:lnTo>
                <a:pt x="0" y="1151856"/>
              </a:lnTo>
              <a:lnTo>
                <a:pt x="470623" y="1151856"/>
              </a:lnTo>
            </a:path>
          </a:pathLst>
        </a:custGeom>
        <a:noFill/>
        <a:ln w="38100" cap="rnd" cmpd="sng" algn="ctr">
          <a:solidFill>
            <a:srgbClr val="BFAE63"/>
          </a:solidFill>
          <a:prstDash val="solid"/>
        </a:ln>
        <a:effectLst/>
      </dsp:spPr>
      <dsp:style>
        <a:lnRef idx="2">
          <a:scrgbClr r="0" g="0" b="0"/>
        </a:lnRef>
        <a:fillRef idx="0">
          <a:scrgbClr r="0" g="0" b="0"/>
        </a:fillRef>
        <a:effectRef idx="0">
          <a:scrgbClr r="0" g="0" b="0"/>
        </a:effectRef>
        <a:fontRef idx="minor"/>
      </dsp:style>
    </dsp:sp>
    <dsp:sp modelId="{60A0BB21-D235-4E3A-8561-F0E0BD960FD6}">
      <dsp:nvSpPr>
        <dsp:cNvPr id="0" name=""/>
        <dsp:cNvSpPr/>
      </dsp:nvSpPr>
      <dsp:spPr>
        <a:xfrm>
          <a:off x="935501" y="1469812"/>
          <a:ext cx="4196126" cy="1556490"/>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Permite monitorear los avances de los programas y proyectos del PDI y atender oportunamente los problemas que vayan enfrentando en su desarrollo. </a:t>
          </a:r>
          <a:endParaRPr lang="es-MX" sz="1400" b="1" kern="1200" dirty="0">
            <a:solidFill>
              <a:srgbClr val="002060"/>
            </a:solidFill>
            <a:latin typeface="Calibri" panose="020F0502020204030204" pitchFamily="34" charset="0"/>
            <a:cs typeface="Calibri" panose="020F0502020204030204" pitchFamily="34" charset="0"/>
          </a:endParaRPr>
        </a:p>
      </dsp:txBody>
      <dsp:txXfrm>
        <a:off x="981089" y="1515400"/>
        <a:ext cx="4104950" cy="1465314"/>
      </dsp:txXfrm>
    </dsp:sp>
    <dsp:sp modelId="{47625213-E799-4C08-88E7-432186FB40A5}">
      <dsp:nvSpPr>
        <dsp:cNvPr id="0" name=""/>
        <dsp:cNvSpPr/>
      </dsp:nvSpPr>
      <dsp:spPr>
        <a:xfrm>
          <a:off x="5377513" y="139978"/>
          <a:ext cx="4664483" cy="968340"/>
        </a:xfrm>
        <a:prstGeom prst="roundRect">
          <a:avLst>
            <a:gd name="adj" fmla="val 10000"/>
          </a:avLst>
        </a:prstGeom>
        <a:solidFill>
          <a:srgbClr val="BFAE63"/>
        </a:solid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Sistema de Seguimiento de los Planes de Desarrollo de las entidades académicas </a:t>
          </a:r>
          <a:endParaRPr lang="es-MX" sz="1400" kern="1200" dirty="0">
            <a:solidFill>
              <a:srgbClr val="002060"/>
            </a:solidFill>
            <a:latin typeface="Calibri" panose="020F0502020204030204" pitchFamily="34" charset="0"/>
            <a:cs typeface="Calibri" panose="020F0502020204030204" pitchFamily="34" charset="0"/>
          </a:endParaRPr>
        </a:p>
      </dsp:txBody>
      <dsp:txXfrm>
        <a:off x="5405875" y="168340"/>
        <a:ext cx="4607759" cy="911616"/>
      </dsp:txXfrm>
    </dsp:sp>
    <dsp:sp modelId="{125F9178-9136-4B94-B5DC-5C2BD864D60B}">
      <dsp:nvSpPr>
        <dsp:cNvPr id="0" name=""/>
        <dsp:cNvSpPr/>
      </dsp:nvSpPr>
      <dsp:spPr>
        <a:xfrm>
          <a:off x="5843961" y="1108318"/>
          <a:ext cx="466448" cy="1083982"/>
        </a:xfrm>
        <a:custGeom>
          <a:avLst/>
          <a:gdLst/>
          <a:ahLst/>
          <a:cxnLst/>
          <a:rect l="0" t="0" r="0" b="0"/>
          <a:pathLst>
            <a:path>
              <a:moveTo>
                <a:pt x="0" y="0"/>
              </a:moveTo>
              <a:lnTo>
                <a:pt x="0" y="1083982"/>
              </a:lnTo>
              <a:lnTo>
                <a:pt x="466448" y="1083982"/>
              </a:lnTo>
            </a:path>
          </a:pathLst>
        </a:custGeom>
        <a:noFill/>
        <a:ln w="38100" cap="rnd" cmpd="sng" algn="ctr">
          <a:solidFill>
            <a:srgbClr val="BFAE63"/>
          </a:solidFill>
          <a:prstDash val="solid"/>
        </a:ln>
        <a:effectLst/>
      </dsp:spPr>
      <dsp:style>
        <a:lnRef idx="2">
          <a:scrgbClr r="0" g="0" b="0"/>
        </a:lnRef>
        <a:fillRef idx="0">
          <a:scrgbClr r="0" g="0" b="0"/>
        </a:fillRef>
        <a:effectRef idx="0">
          <a:scrgbClr r="0" g="0" b="0"/>
        </a:effectRef>
        <a:fontRef idx="minor"/>
      </dsp:style>
    </dsp:sp>
    <dsp:sp modelId="{83F8C7CC-E022-42C8-9670-B6F736C70724}">
      <dsp:nvSpPr>
        <dsp:cNvPr id="0" name=""/>
        <dsp:cNvSpPr/>
      </dsp:nvSpPr>
      <dsp:spPr>
        <a:xfrm>
          <a:off x="6310410" y="1469812"/>
          <a:ext cx="4879899" cy="1444977"/>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Permite monitorear los avances de los programas del Plan de cada entidad, con el propósito de que la persona titular tome oportunamente las decisiones que correspondan orientadas a lograr los objetivos propuestos.</a:t>
          </a:r>
          <a:endParaRPr lang="es-MX" sz="1400" b="1" kern="1200" dirty="0">
            <a:solidFill>
              <a:srgbClr val="002060"/>
            </a:solidFill>
            <a:latin typeface="Calibri" panose="020F0502020204030204" pitchFamily="34" charset="0"/>
            <a:cs typeface="Calibri" panose="020F0502020204030204" pitchFamily="34" charset="0"/>
          </a:endParaRPr>
        </a:p>
      </dsp:txBody>
      <dsp:txXfrm>
        <a:off x="6352732" y="1512134"/>
        <a:ext cx="4795255" cy="13603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027EF-5464-4FF7-8C21-112AB21FD562}">
      <dsp:nvSpPr>
        <dsp:cNvPr id="0" name=""/>
        <dsp:cNvSpPr/>
      </dsp:nvSpPr>
      <dsp:spPr>
        <a:xfrm>
          <a:off x="206369" y="674687"/>
          <a:ext cx="2430071" cy="1491435"/>
        </a:xfrm>
        <a:prstGeom prst="roundRect">
          <a:avLst>
            <a:gd name="adj" fmla="val 10000"/>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Portales de planeación y servicios de información estadística</a:t>
          </a:r>
          <a:endParaRPr lang="es-MX" sz="1400" kern="1200" dirty="0">
            <a:solidFill>
              <a:srgbClr val="002060"/>
            </a:solidFill>
            <a:latin typeface="Calibri" panose="020F0502020204030204" pitchFamily="34" charset="0"/>
            <a:cs typeface="Calibri" panose="020F0502020204030204" pitchFamily="34" charset="0"/>
          </a:endParaRPr>
        </a:p>
      </dsp:txBody>
      <dsp:txXfrm>
        <a:off x="250052" y="718370"/>
        <a:ext cx="2342705" cy="1404069"/>
      </dsp:txXfrm>
    </dsp:sp>
    <dsp:sp modelId="{E3971F3F-BA45-4C25-95E9-0C3C160E21AD}">
      <dsp:nvSpPr>
        <dsp:cNvPr id="0" name=""/>
        <dsp:cNvSpPr/>
      </dsp:nvSpPr>
      <dsp:spPr>
        <a:xfrm>
          <a:off x="403656" y="2166123"/>
          <a:ext cx="91440" cy="1588813"/>
        </a:xfrm>
        <a:custGeom>
          <a:avLst/>
          <a:gdLst/>
          <a:ahLst/>
          <a:cxnLst/>
          <a:rect l="0" t="0" r="0" b="0"/>
          <a:pathLst>
            <a:path>
              <a:moveTo>
                <a:pt x="45720" y="0"/>
              </a:moveTo>
              <a:lnTo>
                <a:pt x="45720" y="1588813"/>
              </a:lnTo>
              <a:lnTo>
                <a:pt x="90088" y="1588813"/>
              </a:lnTo>
            </a:path>
          </a:pathLst>
        </a:custGeom>
        <a:noFill/>
        <a:ln w="38100" cap="rnd" cmpd="sng" algn="ctr">
          <a:solidFill>
            <a:srgbClr val="BFAE63"/>
          </a:solidFill>
          <a:prstDash val="solid"/>
        </a:ln>
        <a:effectLst/>
      </dsp:spPr>
      <dsp:style>
        <a:lnRef idx="2">
          <a:scrgbClr r="0" g="0" b="0"/>
        </a:lnRef>
        <a:fillRef idx="0">
          <a:scrgbClr r="0" g="0" b="0"/>
        </a:fillRef>
        <a:effectRef idx="0">
          <a:scrgbClr r="0" g="0" b="0"/>
        </a:effectRef>
        <a:fontRef idx="minor"/>
      </dsp:style>
    </dsp:sp>
    <dsp:sp modelId="{DB133109-3A31-47EF-998C-BCF0FB63EAC9}">
      <dsp:nvSpPr>
        <dsp:cNvPr id="0" name=""/>
        <dsp:cNvSpPr/>
      </dsp:nvSpPr>
      <dsp:spPr>
        <a:xfrm>
          <a:off x="493745" y="2344890"/>
          <a:ext cx="2407986" cy="2820093"/>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i="1" u="none" kern="1200" dirty="0">
              <a:solidFill>
                <a:srgbClr val="002060"/>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www.planeacion.unam.mx</a:t>
          </a:r>
          <a:r>
            <a:rPr lang="es-ES_tradnl" sz="1400" b="1" i="1" u="none" kern="1200" dirty="0">
              <a:solidFill>
                <a:srgbClr val="002060"/>
              </a:solidFill>
              <a:latin typeface="Calibri" panose="020F0502020204030204" pitchFamily="34" charset="0"/>
              <a:cs typeface="Calibri" panose="020F0502020204030204" pitchFamily="34" charset="0"/>
            </a:rPr>
            <a:t> </a:t>
          </a:r>
        </a:p>
        <a:p>
          <a:pPr marL="0" lvl="0" indent="0" algn="ctr" defTabSz="622300">
            <a:lnSpc>
              <a:spcPct val="90000"/>
            </a:lnSpc>
            <a:spcBef>
              <a:spcPct val="0"/>
            </a:spcBef>
            <a:spcAft>
              <a:spcPct val="35000"/>
            </a:spcAft>
            <a:buNone/>
          </a:pPr>
          <a:endParaRPr lang="es-ES_tradnl" sz="1400" b="1" u="none" kern="1200" dirty="0">
            <a:solidFill>
              <a:srgbClr val="002060"/>
            </a:solidFill>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r>
            <a:rPr lang="es-ES_tradnl" sz="1400" b="1" i="1" u="none" kern="1200" dirty="0">
              <a:solidFill>
                <a:srgbClr val="002060"/>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www.estadistica.unam.mx</a:t>
          </a:r>
          <a:endParaRPr lang="es-MX" sz="1400" b="1" u="none" kern="1200" dirty="0">
            <a:solidFill>
              <a:srgbClr val="002060"/>
            </a:solidFill>
            <a:latin typeface="Calibri" panose="020F0502020204030204" pitchFamily="34" charset="0"/>
            <a:cs typeface="Calibri" panose="020F0502020204030204" pitchFamily="34" charset="0"/>
          </a:endParaRPr>
        </a:p>
      </dsp:txBody>
      <dsp:txXfrm>
        <a:off x="564273" y="2415418"/>
        <a:ext cx="2266930" cy="2679037"/>
      </dsp:txXfrm>
    </dsp:sp>
    <dsp:sp modelId="{763D50C6-DA07-40CD-99D0-FA00EAB71D2E}">
      <dsp:nvSpPr>
        <dsp:cNvPr id="0" name=""/>
        <dsp:cNvSpPr/>
      </dsp:nvSpPr>
      <dsp:spPr>
        <a:xfrm>
          <a:off x="2812689" y="674687"/>
          <a:ext cx="2294042" cy="1182518"/>
        </a:xfrm>
        <a:prstGeom prst="roundRect">
          <a:avLst>
            <a:gd name="adj" fmla="val 10000"/>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Sistema de Información Estadística por Entidad Académica</a:t>
          </a:r>
          <a:endParaRPr lang="es-MX" sz="1400" kern="1200" dirty="0">
            <a:solidFill>
              <a:srgbClr val="002060"/>
            </a:solidFill>
            <a:latin typeface="Calibri" panose="020F0502020204030204" pitchFamily="34" charset="0"/>
            <a:cs typeface="Calibri" panose="020F0502020204030204" pitchFamily="34" charset="0"/>
          </a:endParaRPr>
        </a:p>
      </dsp:txBody>
      <dsp:txXfrm>
        <a:off x="2847324" y="709322"/>
        <a:ext cx="2224772" cy="1113248"/>
      </dsp:txXfrm>
    </dsp:sp>
    <dsp:sp modelId="{694714CA-CD4F-40A9-9905-82CF0702DB2C}">
      <dsp:nvSpPr>
        <dsp:cNvPr id="0" name=""/>
        <dsp:cNvSpPr/>
      </dsp:nvSpPr>
      <dsp:spPr>
        <a:xfrm>
          <a:off x="3042093" y="1857206"/>
          <a:ext cx="229404" cy="1980543"/>
        </a:xfrm>
        <a:custGeom>
          <a:avLst/>
          <a:gdLst/>
          <a:ahLst/>
          <a:cxnLst/>
          <a:rect l="0" t="0" r="0" b="0"/>
          <a:pathLst>
            <a:path>
              <a:moveTo>
                <a:pt x="0" y="0"/>
              </a:moveTo>
              <a:lnTo>
                <a:pt x="0" y="1980543"/>
              </a:lnTo>
              <a:lnTo>
                <a:pt x="229404" y="1980543"/>
              </a:lnTo>
            </a:path>
          </a:pathLst>
        </a:custGeom>
        <a:noFill/>
        <a:ln w="38100" cap="rnd" cmpd="sng" algn="ctr">
          <a:solidFill>
            <a:srgbClr val="BFAE63"/>
          </a:solidFill>
          <a:prstDash val="solid"/>
        </a:ln>
        <a:effectLst/>
      </dsp:spPr>
      <dsp:style>
        <a:lnRef idx="2">
          <a:scrgbClr r="0" g="0" b="0"/>
        </a:lnRef>
        <a:fillRef idx="0">
          <a:scrgbClr r="0" g="0" b="0"/>
        </a:fillRef>
        <a:effectRef idx="0">
          <a:scrgbClr r="0" g="0" b="0"/>
        </a:effectRef>
        <a:fontRef idx="minor"/>
      </dsp:style>
    </dsp:sp>
    <dsp:sp modelId="{76B063C1-7983-4250-AFA5-8CA87FAD10EB}">
      <dsp:nvSpPr>
        <dsp:cNvPr id="0" name=""/>
        <dsp:cNvSpPr/>
      </dsp:nvSpPr>
      <dsp:spPr>
        <a:xfrm>
          <a:off x="3271498" y="2191127"/>
          <a:ext cx="2626260" cy="3293246"/>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Aplicación para consultar en línea el acervo estadístico de cada entidad académica. Permite fortalecer los diagnósticos y definir parámetros para evaluar el desempeño de cada entidad. </a:t>
          </a:r>
          <a:endParaRPr lang="es-MX" altLang="x-none" sz="1400" b="1" kern="1200" dirty="0">
            <a:solidFill>
              <a:srgbClr val="002060"/>
            </a:solidFill>
            <a:latin typeface="Calibri" panose="020F0502020204030204" pitchFamily="34" charset="0"/>
            <a:cs typeface="Calibri" panose="020F0502020204030204" pitchFamily="34" charset="0"/>
          </a:endParaRPr>
        </a:p>
      </dsp:txBody>
      <dsp:txXfrm>
        <a:off x="3348419" y="2268048"/>
        <a:ext cx="2472418" cy="3139404"/>
      </dsp:txXfrm>
    </dsp:sp>
    <dsp:sp modelId="{9FFC091A-4767-4094-A6A6-B1A9D66F8588}">
      <dsp:nvSpPr>
        <dsp:cNvPr id="0" name=""/>
        <dsp:cNvSpPr/>
      </dsp:nvSpPr>
      <dsp:spPr>
        <a:xfrm>
          <a:off x="5687098" y="674687"/>
          <a:ext cx="2902129" cy="1214525"/>
        </a:xfrm>
        <a:prstGeom prst="roundRect">
          <a:avLst>
            <a:gd name="adj" fmla="val 10000"/>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Agenda Estadística UNAM </a:t>
          </a:r>
          <a:br>
            <a:rPr lang="es-ES_tradnl" sz="1400" b="1" kern="1200" dirty="0">
              <a:solidFill>
                <a:srgbClr val="002060"/>
              </a:solidFill>
              <a:latin typeface="Calibri" panose="020F0502020204030204" pitchFamily="34" charset="0"/>
              <a:cs typeface="Calibri" panose="020F0502020204030204" pitchFamily="34" charset="0"/>
            </a:rPr>
          </a:br>
          <a:r>
            <a:rPr lang="es-ES_tradnl" sz="1400" b="1" kern="1200" dirty="0">
              <a:solidFill>
                <a:srgbClr val="002060"/>
              </a:solidFill>
              <a:latin typeface="Calibri" panose="020F0502020204030204" pitchFamily="34" charset="0"/>
              <a:cs typeface="Calibri" panose="020F0502020204030204" pitchFamily="34" charset="0"/>
            </a:rPr>
            <a:t>(publicada desde 1959)</a:t>
          </a:r>
          <a:endParaRPr lang="es-MX" sz="1400" b="1" kern="1200" dirty="0">
            <a:solidFill>
              <a:srgbClr val="002060"/>
            </a:solidFill>
            <a:latin typeface="Calibri" panose="020F0502020204030204" pitchFamily="34" charset="0"/>
            <a:cs typeface="Calibri" panose="020F0502020204030204" pitchFamily="34" charset="0"/>
          </a:endParaRPr>
        </a:p>
      </dsp:txBody>
      <dsp:txXfrm>
        <a:off x="5722670" y="710259"/>
        <a:ext cx="2830985" cy="1143381"/>
      </dsp:txXfrm>
    </dsp:sp>
    <dsp:sp modelId="{0D2BC408-2F53-4090-AB7C-D32E63052347}">
      <dsp:nvSpPr>
        <dsp:cNvPr id="0" name=""/>
        <dsp:cNvSpPr/>
      </dsp:nvSpPr>
      <dsp:spPr>
        <a:xfrm>
          <a:off x="5977311" y="1889213"/>
          <a:ext cx="275718" cy="1928584"/>
        </a:xfrm>
        <a:custGeom>
          <a:avLst/>
          <a:gdLst/>
          <a:ahLst/>
          <a:cxnLst/>
          <a:rect l="0" t="0" r="0" b="0"/>
          <a:pathLst>
            <a:path>
              <a:moveTo>
                <a:pt x="0" y="0"/>
              </a:moveTo>
              <a:lnTo>
                <a:pt x="0" y="1928584"/>
              </a:lnTo>
              <a:lnTo>
                <a:pt x="275718" y="1928584"/>
              </a:lnTo>
            </a:path>
          </a:pathLst>
        </a:custGeom>
        <a:noFill/>
        <a:ln w="38100" cap="rnd" cmpd="sng" algn="ctr">
          <a:solidFill>
            <a:srgbClr val="BFAE63"/>
          </a:solidFill>
          <a:prstDash val="solid"/>
        </a:ln>
        <a:effectLst/>
      </dsp:spPr>
      <dsp:style>
        <a:lnRef idx="2">
          <a:scrgbClr r="0" g="0" b="0"/>
        </a:lnRef>
        <a:fillRef idx="0">
          <a:scrgbClr r="0" g="0" b="0"/>
        </a:fillRef>
        <a:effectRef idx="0">
          <a:scrgbClr r="0" g="0" b="0"/>
        </a:effectRef>
        <a:fontRef idx="minor"/>
      </dsp:style>
    </dsp:sp>
    <dsp:sp modelId="{639800B6-3DA1-48BC-8F1B-28F370D0230F}">
      <dsp:nvSpPr>
        <dsp:cNvPr id="0" name=""/>
        <dsp:cNvSpPr/>
      </dsp:nvSpPr>
      <dsp:spPr>
        <a:xfrm>
          <a:off x="6253029" y="2067714"/>
          <a:ext cx="2572742" cy="3500167"/>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altLang="x-none" sz="1400" b="1" kern="1200">
              <a:solidFill>
                <a:srgbClr val="002060"/>
              </a:solidFill>
              <a:latin typeface="Calibri" panose="020F0502020204030204" pitchFamily="34" charset="0"/>
              <a:cs typeface="Calibri" panose="020F0502020204030204" pitchFamily="34" charset="0"/>
            </a:rPr>
            <a:t>Información cuantitativa sobre diversos aspectos de la UNAM como la oferta académica, el número de alumnos, docentes e investigadores, proyectos y productos de investigación, la actividad cultural, el organigrama institucional, mapas y un glosario de términos estadísticos.</a:t>
          </a:r>
          <a:endParaRPr lang="es-MX" sz="1400" b="1" kern="1200" dirty="0">
            <a:solidFill>
              <a:srgbClr val="002060"/>
            </a:solidFill>
            <a:latin typeface="Calibri" panose="020F0502020204030204" pitchFamily="34" charset="0"/>
            <a:cs typeface="Calibri" panose="020F0502020204030204" pitchFamily="34" charset="0"/>
          </a:endParaRPr>
        </a:p>
      </dsp:txBody>
      <dsp:txXfrm>
        <a:off x="6328382" y="2143067"/>
        <a:ext cx="2422036" cy="3349461"/>
      </dsp:txXfrm>
    </dsp:sp>
    <dsp:sp modelId="{34C7AA82-2F77-4D4C-A42A-8253CD58DA30}">
      <dsp:nvSpPr>
        <dsp:cNvPr id="0" name=""/>
        <dsp:cNvSpPr/>
      </dsp:nvSpPr>
      <dsp:spPr>
        <a:xfrm>
          <a:off x="8958994" y="668571"/>
          <a:ext cx="1902060" cy="870695"/>
        </a:xfrm>
        <a:prstGeom prst="roundRect">
          <a:avLst>
            <a:gd name="adj" fmla="val 10000"/>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altLang="x-none" sz="1400" b="1" kern="1200" dirty="0">
              <a:solidFill>
                <a:srgbClr val="002060"/>
              </a:solidFill>
              <a:latin typeface="Calibri" panose="020F0502020204030204" pitchFamily="34" charset="0"/>
              <a:cs typeface="Calibri" panose="020F0502020204030204" pitchFamily="34" charset="0"/>
            </a:rPr>
            <a:t>Memoria UNAM (publicada desde 1973)</a:t>
          </a:r>
          <a:endParaRPr lang="es-MX" sz="1400" b="1" kern="1200" dirty="0">
            <a:solidFill>
              <a:srgbClr val="002060"/>
            </a:solidFill>
            <a:latin typeface="Calibri" panose="020F0502020204030204" pitchFamily="34" charset="0"/>
            <a:cs typeface="Calibri" panose="020F0502020204030204" pitchFamily="34" charset="0"/>
          </a:endParaRPr>
        </a:p>
      </dsp:txBody>
      <dsp:txXfrm>
        <a:off x="8984496" y="694073"/>
        <a:ext cx="1851056" cy="819691"/>
      </dsp:txXfrm>
    </dsp:sp>
    <dsp:sp modelId="{61142868-0BD2-4DA3-A1CA-22BDA20372AE}">
      <dsp:nvSpPr>
        <dsp:cNvPr id="0" name=""/>
        <dsp:cNvSpPr/>
      </dsp:nvSpPr>
      <dsp:spPr>
        <a:xfrm>
          <a:off x="9149200" y="1539266"/>
          <a:ext cx="170090" cy="2174456"/>
        </a:xfrm>
        <a:custGeom>
          <a:avLst/>
          <a:gdLst/>
          <a:ahLst/>
          <a:cxnLst/>
          <a:rect l="0" t="0" r="0" b="0"/>
          <a:pathLst>
            <a:path>
              <a:moveTo>
                <a:pt x="0" y="0"/>
              </a:moveTo>
              <a:lnTo>
                <a:pt x="0" y="2174456"/>
              </a:lnTo>
              <a:lnTo>
                <a:pt x="170090" y="2174456"/>
              </a:lnTo>
            </a:path>
          </a:pathLst>
        </a:custGeom>
        <a:noFill/>
        <a:ln w="38100" cap="rnd" cmpd="sng" algn="ctr">
          <a:solidFill>
            <a:srgbClr val="BFAE63"/>
          </a:solidFill>
          <a:prstDash val="solid"/>
        </a:ln>
        <a:effectLst/>
      </dsp:spPr>
      <dsp:style>
        <a:lnRef idx="2">
          <a:scrgbClr r="0" g="0" b="0"/>
        </a:lnRef>
        <a:fillRef idx="0">
          <a:scrgbClr r="0" g="0" b="0"/>
        </a:fillRef>
        <a:effectRef idx="0">
          <a:scrgbClr r="0" g="0" b="0"/>
        </a:effectRef>
        <a:fontRef idx="minor"/>
      </dsp:style>
    </dsp:sp>
    <dsp:sp modelId="{4106E735-F851-4651-9816-BFBDD186B3EA}">
      <dsp:nvSpPr>
        <dsp:cNvPr id="0" name=""/>
        <dsp:cNvSpPr/>
      </dsp:nvSpPr>
      <dsp:spPr>
        <a:xfrm>
          <a:off x="9319291" y="2117314"/>
          <a:ext cx="2170437" cy="3192817"/>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altLang="x-none" sz="1400" b="1" kern="1200">
              <a:solidFill>
                <a:srgbClr val="002060"/>
              </a:solidFill>
              <a:latin typeface="Calibri" panose="020F0502020204030204" pitchFamily="34" charset="0"/>
              <a:cs typeface="Calibri" panose="020F0502020204030204" pitchFamily="34" charset="0"/>
            </a:rPr>
            <a:t>Contiene los informes anuales sobre las actividades, logros y resultados de todas las entidades académicas y dependencias universitarias.</a:t>
          </a:r>
          <a:endParaRPr lang="es-MX" sz="1400" b="1" kern="1200" dirty="0">
            <a:solidFill>
              <a:srgbClr val="002060"/>
            </a:solidFill>
            <a:latin typeface="Calibri" panose="020F0502020204030204" pitchFamily="34" charset="0"/>
            <a:cs typeface="Calibri" panose="020F0502020204030204" pitchFamily="34" charset="0"/>
          </a:endParaRPr>
        </a:p>
      </dsp:txBody>
      <dsp:txXfrm>
        <a:off x="9382861" y="2180884"/>
        <a:ext cx="2043297" cy="306567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08D07-307F-44F1-9506-C2E6B91A8C63}">
      <dsp:nvSpPr>
        <dsp:cNvPr id="0" name=""/>
        <dsp:cNvSpPr/>
      </dsp:nvSpPr>
      <dsp:spPr>
        <a:xfrm>
          <a:off x="2229" y="1455075"/>
          <a:ext cx="3541877" cy="1155559"/>
        </a:xfrm>
        <a:prstGeom prst="roundRect">
          <a:avLst>
            <a:gd name="adj" fmla="val 10000"/>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Series Estadísticas UNAM 2000-2020. </a:t>
          </a:r>
          <a:r>
            <a:rPr lang="es-ES_tradnl" sz="1400" b="1" kern="1200" dirty="0" err="1">
              <a:solidFill>
                <a:srgbClr val="002060"/>
              </a:solidFill>
              <a:latin typeface="Calibri" panose="020F0502020204030204" pitchFamily="34" charset="0"/>
              <a:cs typeface="Calibri" panose="020F0502020204030204" pitchFamily="34" charset="0"/>
            </a:rPr>
            <a:t>www.estadistica.unam.mx</a:t>
          </a:r>
          <a:endParaRPr lang="es-MX" sz="1400" kern="1200" dirty="0">
            <a:solidFill>
              <a:srgbClr val="002060"/>
            </a:solidFill>
            <a:latin typeface="Calibri" panose="020F0502020204030204" pitchFamily="34" charset="0"/>
            <a:cs typeface="Calibri" panose="020F0502020204030204" pitchFamily="34" charset="0"/>
          </a:endParaRPr>
        </a:p>
      </dsp:txBody>
      <dsp:txXfrm>
        <a:off x="36074" y="1488920"/>
        <a:ext cx="3474187" cy="1087869"/>
      </dsp:txXfrm>
    </dsp:sp>
    <dsp:sp modelId="{F1D90E4B-A043-4C13-99A7-2C15F0714555}">
      <dsp:nvSpPr>
        <dsp:cNvPr id="0" name=""/>
        <dsp:cNvSpPr/>
      </dsp:nvSpPr>
      <dsp:spPr>
        <a:xfrm>
          <a:off x="356417" y="2610634"/>
          <a:ext cx="378412" cy="807715"/>
        </a:xfrm>
        <a:custGeom>
          <a:avLst/>
          <a:gdLst/>
          <a:ahLst/>
          <a:cxnLst/>
          <a:rect l="0" t="0" r="0" b="0"/>
          <a:pathLst>
            <a:path>
              <a:moveTo>
                <a:pt x="0" y="0"/>
              </a:moveTo>
              <a:lnTo>
                <a:pt x="0" y="807715"/>
              </a:lnTo>
              <a:lnTo>
                <a:pt x="378412" y="807715"/>
              </a:lnTo>
            </a:path>
          </a:pathLst>
        </a:custGeom>
        <a:noFill/>
        <a:ln w="38100" cap="rnd" cmpd="sng" algn="ctr">
          <a:solidFill>
            <a:srgbClr val="BFAE63"/>
          </a:solidFill>
          <a:prstDash val="solid"/>
        </a:ln>
        <a:effectLst/>
      </dsp:spPr>
      <dsp:style>
        <a:lnRef idx="2">
          <a:scrgbClr r="0" g="0" b="0"/>
        </a:lnRef>
        <a:fillRef idx="0">
          <a:scrgbClr r="0" g="0" b="0"/>
        </a:fillRef>
        <a:effectRef idx="0">
          <a:scrgbClr r="0" g="0" b="0"/>
        </a:effectRef>
        <a:fontRef idx="minor"/>
      </dsp:style>
    </dsp:sp>
    <dsp:sp modelId="{A4BF8D46-7D5E-4E2C-883A-D0F997050AAD}">
      <dsp:nvSpPr>
        <dsp:cNvPr id="0" name=""/>
        <dsp:cNvSpPr/>
      </dsp:nvSpPr>
      <dsp:spPr>
        <a:xfrm>
          <a:off x="734829" y="2839185"/>
          <a:ext cx="2948625" cy="1158331"/>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50 series de estadística institucional 2000-2021 y algunas series históricas 1924-2021.</a:t>
          </a:r>
          <a:endParaRPr lang="es-MX" sz="1400" b="1" kern="1200" dirty="0">
            <a:solidFill>
              <a:srgbClr val="002060"/>
            </a:solidFill>
            <a:latin typeface="Calibri" panose="020F0502020204030204" pitchFamily="34" charset="0"/>
            <a:cs typeface="Calibri" panose="020F0502020204030204" pitchFamily="34" charset="0"/>
          </a:endParaRPr>
        </a:p>
      </dsp:txBody>
      <dsp:txXfrm>
        <a:off x="768755" y="2873111"/>
        <a:ext cx="2880773" cy="1090479"/>
      </dsp:txXfrm>
    </dsp:sp>
    <dsp:sp modelId="{26A73CEE-2881-46BF-B4F5-8E8578D9199E}">
      <dsp:nvSpPr>
        <dsp:cNvPr id="0" name=""/>
        <dsp:cNvSpPr/>
      </dsp:nvSpPr>
      <dsp:spPr>
        <a:xfrm>
          <a:off x="4110039" y="1433813"/>
          <a:ext cx="2912348" cy="1220047"/>
        </a:xfrm>
        <a:prstGeom prst="roundRect">
          <a:avLst>
            <a:gd name="adj" fmla="val 10000"/>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Catálogos universitarios de Indicadores de Desempeño</a:t>
          </a:r>
          <a:endParaRPr lang="es-MX" sz="1400" kern="1200" dirty="0">
            <a:solidFill>
              <a:srgbClr val="002060"/>
            </a:solidFill>
            <a:latin typeface="Calibri" panose="020F0502020204030204" pitchFamily="34" charset="0"/>
            <a:cs typeface="Calibri" panose="020F0502020204030204" pitchFamily="34" charset="0"/>
          </a:endParaRPr>
        </a:p>
      </dsp:txBody>
      <dsp:txXfrm>
        <a:off x="4145773" y="1469547"/>
        <a:ext cx="2840880" cy="1148579"/>
      </dsp:txXfrm>
    </dsp:sp>
    <dsp:sp modelId="{64E7611A-591D-4C84-90C2-42BB84A97A7C}">
      <dsp:nvSpPr>
        <dsp:cNvPr id="0" name=""/>
        <dsp:cNvSpPr/>
      </dsp:nvSpPr>
      <dsp:spPr>
        <a:xfrm>
          <a:off x="4401273" y="2653861"/>
          <a:ext cx="254255" cy="1042067"/>
        </a:xfrm>
        <a:custGeom>
          <a:avLst/>
          <a:gdLst/>
          <a:ahLst/>
          <a:cxnLst/>
          <a:rect l="0" t="0" r="0" b="0"/>
          <a:pathLst>
            <a:path>
              <a:moveTo>
                <a:pt x="0" y="0"/>
              </a:moveTo>
              <a:lnTo>
                <a:pt x="0" y="1042067"/>
              </a:lnTo>
              <a:lnTo>
                <a:pt x="254255" y="1042067"/>
              </a:lnTo>
            </a:path>
          </a:pathLst>
        </a:custGeom>
        <a:noFill/>
        <a:ln w="38100" cap="rnd" cmpd="sng" algn="ctr">
          <a:solidFill>
            <a:srgbClr val="BFAE63"/>
          </a:solidFill>
          <a:prstDash val="solid"/>
        </a:ln>
        <a:effectLst/>
      </dsp:spPr>
      <dsp:style>
        <a:lnRef idx="2">
          <a:scrgbClr r="0" g="0" b="0"/>
        </a:lnRef>
        <a:fillRef idx="0">
          <a:scrgbClr r="0" g="0" b="0"/>
        </a:fillRef>
        <a:effectRef idx="0">
          <a:scrgbClr r="0" g="0" b="0"/>
        </a:effectRef>
        <a:fontRef idx="minor"/>
      </dsp:style>
    </dsp:sp>
    <dsp:sp modelId="{D96EF760-1D29-4610-BBF5-2D0742063C72}">
      <dsp:nvSpPr>
        <dsp:cNvPr id="0" name=""/>
        <dsp:cNvSpPr/>
      </dsp:nvSpPr>
      <dsp:spPr>
        <a:xfrm>
          <a:off x="4655529" y="2903673"/>
          <a:ext cx="3176081" cy="1584511"/>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Para la evaluación del desempeño que está disponible para la elaboración de indicadores y la definición de metas de las entidades y dependencias universitarias. (Se actualizan anualmente en el mes de agosto).</a:t>
          </a:r>
          <a:endParaRPr lang="es-MX" sz="1400" b="1" kern="1200" dirty="0">
            <a:solidFill>
              <a:srgbClr val="002060"/>
            </a:solidFill>
            <a:latin typeface="Calibri" panose="020F0502020204030204" pitchFamily="34" charset="0"/>
            <a:cs typeface="Calibri" panose="020F0502020204030204" pitchFamily="34" charset="0"/>
          </a:endParaRPr>
        </a:p>
      </dsp:txBody>
      <dsp:txXfrm>
        <a:off x="4701938" y="2950082"/>
        <a:ext cx="3083263" cy="1491693"/>
      </dsp:txXfrm>
    </dsp:sp>
    <dsp:sp modelId="{77AD471F-5EB5-4D2A-BBCF-4694E38B2F85}">
      <dsp:nvSpPr>
        <dsp:cNvPr id="0" name=""/>
        <dsp:cNvSpPr/>
      </dsp:nvSpPr>
      <dsp:spPr>
        <a:xfrm>
          <a:off x="8002805" y="1455075"/>
          <a:ext cx="2771229" cy="1138411"/>
        </a:xfrm>
        <a:prstGeom prst="roundRect">
          <a:avLst>
            <a:gd name="adj" fmla="val 10000"/>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Perfil de aspirantes y asignados a Bachillerato y Licenciatura</a:t>
          </a:r>
          <a:endParaRPr lang="es-MX" sz="1400" kern="1200" dirty="0">
            <a:solidFill>
              <a:srgbClr val="002060"/>
            </a:solidFill>
            <a:latin typeface="Calibri" panose="020F0502020204030204" pitchFamily="34" charset="0"/>
            <a:cs typeface="Calibri" panose="020F0502020204030204" pitchFamily="34" charset="0"/>
          </a:endParaRPr>
        </a:p>
      </dsp:txBody>
      <dsp:txXfrm>
        <a:off x="8036148" y="1488418"/>
        <a:ext cx="2704543" cy="1071725"/>
      </dsp:txXfrm>
    </dsp:sp>
    <dsp:sp modelId="{C4073E24-33F7-47EB-B5F5-E482BF581B3F}">
      <dsp:nvSpPr>
        <dsp:cNvPr id="0" name=""/>
        <dsp:cNvSpPr/>
      </dsp:nvSpPr>
      <dsp:spPr>
        <a:xfrm>
          <a:off x="8279928" y="2593487"/>
          <a:ext cx="279350" cy="1101080"/>
        </a:xfrm>
        <a:custGeom>
          <a:avLst/>
          <a:gdLst/>
          <a:ahLst/>
          <a:cxnLst/>
          <a:rect l="0" t="0" r="0" b="0"/>
          <a:pathLst>
            <a:path>
              <a:moveTo>
                <a:pt x="0" y="0"/>
              </a:moveTo>
              <a:lnTo>
                <a:pt x="0" y="1101080"/>
              </a:lnTo>
              <a:lnTo>
                <a:pt x="279350" y="1101080"/>
              </a:lnTo>
            </a:path>
          </a:pathLst>
        </a:custGeom>
        <a:noFill/>
        <a:ln w="38100" cap="rnd" cmpd="sng" algn="ctr">
          <a:solidFill>
            <a:srgbClr val="BFAE63"/>
          </a:solidFill>
          <a:prstDash val="solid"/>
        </a:ln>
        <a:effectLst/>
      </dsp:spPr>
      <dsp:style>
        <a:lnRef idx="2">
          <a:scrgbClr r="0" g="0" b="0"/>
        </a:lnRef>
        <a:fillRef idx="0">
          <a:scrgbClr r="0" g="0" b="0"/>
        </a:fillRef>
        <a:effectRef idx="0">
          <a:scrgbClr r="0" g="0" b="0"/>
        </a:effectRef>
        <a:fontRef idx="minor"/>
      </dsp:style>
    </dsp:sp>
    <dsp:sp modelId="{C25C67EC-5D61-42DB-9D1B-764B50B74DB5}">
      <dsp:nvSpPr>
        <dsp:cNvPr id="0" name=""/>
        <dsp:cNvSpPr/>
      </dsp:nvSpPr>
      <dsp:spPr>
        <a:xfrm>
          <a:off x="8559279" y="2855906"/>
          <a:ext cx="2782864" cy="1677323"/>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Publicación anual con información socioeconómica y académica de los alumnos que desean ingresar a la UNAM, lo cual permite valorar las necesidades académicas y la pertinencia de la oferta educativa universitaria.</a:t>
          </a:r>
          <a:endParaRPr lang="es-MX" sz="1400" b="1" kern="1200" dirty="0">
            <a:solidFill>
              <a:srgbClr val="002060"/>
            </a:solidFill>
            <a:latin typeface="Calibri" panose="020F0502020204030204" pitchFamily="34" charset="0"/>
            <a:cs typeface="Calibri" panose="020F0502020204030204" pitchFamily="34" charset="0"/>
          </a:endParaRPr>
        </a:p>
      </dsp:txBody>
      <dsp:txXfrm>
        <a:off x="8608406" y="2905033"/>
        <a:ext cx="2684610" cy="15790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08D07-307F-44F1-9506-C2E6B91A8C63}">
      <dsp:nvSpPr>
        <dsp:cNvPr id="0" name=""/>
        <dsp:cNvSpPr/>
      </dsp:nvSpPr>
      <dsp:spPr>
        <a:xfrm>
          <a:off x="9568" y="1384353"/>
          <a:ext cx="3151211" cy="1120492"/>
        </a:xfrm>
        <a:prstGeom prst="roundRect">
          <a:avLst>
            <a:gd name="adj" fmla="val 10000"/>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Perfil de los alumnos egresados </a:t>
          </a:r>
          <a:br>
            <a:rPr lang="es-ES_tradnl" sz="1400" b="1" kern="1200" dirty="0">
              <a:solidFill>
                <a:srgbClr val="002060"/>
              </a:solidFill>
              <a:latin typeface="Calibri" panose="020F0502020204030204" pitchFamily="34" charset="0"/>
              <a:cs typeface="Calibri" panose="020F0502020204030204" pitchFamily="34" charset="0"/>
            </a:rPr>
          </a:br>
          <a:r>
            <a:rPr lang="es-ES_tradnl" sz="1400" b="1" kern="1200" dirty="0">
              <a:solidFill>
                <a:srgbClr val="002060"/>
              </a:solidFill>
              <a:latin typeface="Calibri" panose="020F0502020204030204" pitchFamily="34" charset="0"/>
              <a:cs typeface="Calibri" panose="020F0502020204030204" pitchFamily="34" charset="0"/>
            </a:rPr>
            <a:t>del nivel licenciatura</a:t>
          </a:r>
          <a:endParaRPr lang="es-MX" sz="1400" kern="1200" dirty="0">
            <a:solidFill>
              <a:srgbClr val="002060"/>
            </a:solidFill>
            <a:latin typeface="Calibri" panose="020F0502020204030204" pitchFamily="34" charset="0"/>
            <a:cs typeface="Calibri" panose="020F0502020204030204" pitchFamily="34" charset="0"/>
          </a:endParaRPr>
        </a:p>
      </dsp:txBody>
      <dsp:txXfrm>
        <a:off x="42386" y="1417171"/>
        <a:ext cx="3085575" cy="1054856"/>
      </dsp:txXfrm>
    </dsp:sp>
    <dsp:sp modelId="{F1D90E4B-A043-4C13-99A7-2C15F0714555}">
      <dsp:nvSpPr>
        <dsp:cNvPr id="0" name=""/>
        <dsp:cNvSpPr/>
      </dsp:nvSpPr>
      <dsp:spPr>
        <a:xfrm>
          <a:off x="324689" y="2504845"/>
          <a:ext cx="315121" cy="1203983"/>
        </a:xfrm>
        <a:custGeom>
          <a:avLst/>
          <a:gdLst/>
          <a:ahLst/>
          <a:cxnLst/>
          <a:rect l="0" t="0" r="0" b="0"/>
          <a:pathLst>
            <a:path>
              <a:moveTo>
                <a:pt x="0" y="0"/>
              </a:moveTo>
              <a:lnTo>
                <a:pt x="0" y="1203983"/>
              </a:lnTo>
              <a:lnTo>
                <a:pt x="315121" y="1203983"/>
              </a:lnTo>
            </a:path>
          </a:pathLst>
        </a:custGeom>
        <a:noFill/>
        <a:ln w="38100" cap="rnd" cmpd="sng" algn="ctr">
          <a:solidFill>
            <a:srgbClr val="BFAE63"/>
          </a:solidFill>
          <a:prstDash val="solid"/>
        </a:ln>
        <a:effectLst/>
      </dsp:spPr>
      <dsp:style>
        <a:lnRef idx="2">
          <a:scrgbClr r="0" g="0" b="0"/>
        </a:lnRef>
        <a:fillRef idx="0">
          <a:scrgbClr r="0" g="0" b="0"/>
        </a:fillRef>
        <a:effectRef idx="0">
          <a:scrgbClr r="0" g="0" b="0"/>
        </a:effectRef>
        <a:fontRef idx="minor"/>
      </dsp:style>
    </dsp:sp>
    <dsp:sp modelId="{A4BF8D46-7D5E-4E2C-883A-D0F997050AAD}">
      <dsp:nvSpPr>
        <dsp:cNvPr id="0" name=""/>
        <dsp:cNvSpPr/>
      </dsp:nvSpPr>
      <dsp:spPr>
        <a:xfrm>
          <a:off x="639810" y="2750923"/>
          <a:ext cx="2597858" cy="1915810"/>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Publicación anual que ofrece información socioeconómica, académica y laboral de los egresados de la licenciatura, lo que contribuye a valorar los resultados de la educación universitaria. </a:t>
          </a:r>
          <a:endParaRPr lang="es-MX" sz="1400" b="1" kern="1200" dirty="0">
            <a:solidFill>
              <a:srgbClr val="002060"/>
            </a:solidFill>
            <a:latin typeface="Calibri" panose="020F0502020204030204" pitchFamily="34" charset="0"/>
            <a:cs typeface="Calibri" panose="020F0502020204030204" pitchFamily="34" charset="0"/>
          </a:endParaRPr>
        </a:p>
      </dsp:txBody>
      <dsp:txXfrm>
        <a:off x="695922" y="2807035"/>
        <a:ext cx="2485634" cy="1803586"/>
      </dsp:txXfrm>
    </dsp:sp>
    <dsp:sp modelId="{26A73CEE-2881-46BF-B4F5-8E8578D9199E}">
      <dsp:nvSpPr>
        <dsp:cNvPr id="0" name=""/>
        <dsp:cNvSpPr/>
      </dsp:nvSpPr>
      <dsp:spPr>
        <a:xfrm>
          <a:off x="3948583" y="1387882"/>
          <a:ext cx="3151211" cy="1120492"/>
        </a:xfrm>
        <a:prstGeom prst="roundRect">
          <a:avLst>
            <a:gd name="adj" fmla="val 10000"/>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Reportes de Opinión sobre</a:t>
          </a:r>
          <a:br>
            <a:rPr lang="es-ES_tradnl" sz="1400" b="1" kern="1200" dirty="0">
              <a:solidFill>
                <a:srgbClr val="002060"/>
              </a:solidFill>
              <a:latin typeface="Calibri" panose="020F0502020204030204" pitchFamily="34" charset="0"/>
              <a:cs typeface="Calibri" panose="020F0502020204030204" pitchFamily="34" charset="0"/>
            </a:rPr>
          </a:br>
          <a:r>
            <a:rPr lang="es-ES_tradnl" sz="1400" b="1" kern="1200" dirty="0">
              <a:solidFill>
                <a:srgbClr val="002060"/>
              </a:solidFill>
              <a:latin typeface="Calibri" panose="020F0502020204030204" pitchFamily="34" charset="0"/>
              <a:cs typeface="Calibri" panose="020F0502020204030204" pitchFamily="34" charset="0"/>
            </a:rPr>
            <a:t> los servicios educativos</a:t>
          </a:r>
          <a:endParaRPr lang="es-MX" sz="1400" kern="1200" dirty="0">
            <a:solidFill>
              <a:srgbClr val="002060"/>
            </a:solidFill>
            <a:latin typeface="Calibri" panose="020F0502020204030204" pitchFamily="34" charset="0"/>
            <a:cs typeface="Calibri" panose="020F0502020204030204" pitchFamily="34" charset="0"/>
          </a:endParaRPr>
        </a:p>
      </dsp:txBody>
      <dsp:txXfrm>
        <a:off x="3981401" y="1420700"/>
        <a:ext cx="3085575" cy="1054856"/>
      </dsp:txXfrm>
    </dsp:sp>
    <dsp:sp modelId="{64E7611A-591D-4C84-90C2-42BB84A97A7C}">
      <dsp:nvSpPr>
        <dsp:cNvPr id="0" name=""/>
        <dsp:cNvSpPr/>
      </dsp:nvSpPr>
      <dsp:spPr>
        <a:xfrm>
          <a:off x="4263704" y="2508374"/>
          <a:ext cx="315121" cy="1102947"/>
        </a:xfrm>
        <a:custGeom>
          <a:avLst/>
          <a:gdLst/>
          <a:ahLst/>
          <a:cxnLst/>
          <a:rect l="0" t="0" r="0" b="0"/>
          <a:pathLst>
            <a:path>
              <a:moveTo>
                <a:pt x="0" y="0"/>
              </a:moveTo>
              <a:lnTo>
                <a:pt x="0" y="1102947"/>
              </a:lnTo>
              <a:lnTo>
                <a:pt x="315121" y="1102947"/>
              </a:lnTo>
            </a:path>
          </a:pathLst>
        </a:custGeom>
        <a:noFill/>
        <a:ln w="38100" cap="rnd" cmpd="sng" algn="ctr">
          <a:solidFill>
            <a:srgbClr val="BFAE63"/>
          </a:solidFill>
          <a:prstDash val="solid"/>
        </a:ln>
        <a:effectLst/>
      </dsp:spPr>
      <dsp:style>
        <a:lnRef idx="2">
          <a:scrgbClr r="0" g="0" b="0"/>
        </a:lnRef>
        <a:fillRef idx="0">
          <a:scrgbClr r="0" g="0" b="0"/>
        </a:fillRef>
        <a:effectRef idx="0">
          <a:scrgbClr r="0" g="0" b="0"/>
        </a:effectRef>
        <a:fontRef idx="minor"/>
      </dsp:style>
    </dsp:sp>
    <dsp:sp modelId="{D96EF760-1D29-4610-BBF5-2D0742063C72}">
      <dsp:nvSpPr>
        <dsp:cNvPr id="0" name=""/>
        <dsp:cNvSpPr/>
      </dsp:nvSpPr>
      <dsp:spPr>
        <a:xfrm>
          <a:off x="4578825" y="2691539"/>
          <a:ext cx="3035095" cy="1839566"/>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Sondeo de opinión que permite conocer la valoración de los alumnos del servicio educativo en: Bachillerato, Licenciatura y Posgrado. El cuestionario se aplica anualmente a los alumnos que se reinscriben en todos los niveles.</a:t>
          </a:r>
          <a:endParaRPr lang="es-MX" sz="1400" b="1" kern="1200" dirty="0">
            <a:solidFill>
              <a:srgbClr val="002060"/>
            </a:solidFill>
            <a:latin typeface="Calibri" panose="020F0502020204030204" pitchFamily="34" charset="0"/>
            <a:cs typeface="Calibri" panose="020F0502020204030204" pitchFamily="34" charset="0"/>
          </a:endParaRPr>
        </a:p>
      </dsp:txBody>
      <dsp:txXfrm>
        <a:off x="4632704" y="2745418"/>
        <a:ext cx="2927337" cy="1731808"/>
      </dsp:txXfrm>
    </dsp:sp>
    <dsp:sp modelId="{77AD471F-5EB5-4D2A-BBCF-4694E38B2F85}">
      <dsp:nvSpPr>
        <dsp:cNvPr id="0" name=""/>
        <dsp:cNvSpPr/>
      </dsp:nvSpPr>
      <dsp:spPr>
        <a:xfrm>
          <a:off x="7887597" y="1384747"/>
          <a:ext cx="3151211" cy="1120492"/>
        </a:xfrm>
        <a:prstGeom prst="roundRect">
          <a:avLst>
            <a:gd name="adj" fmla="val 10000"/>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Sistema de estimación </a:t>
          </a:r>
          <a:br>
            <a:rPr lang="es-ES_tradnl" sz="1400" b="1" kern="1200" dirty="0">
              <a:solidFill>
                <a:srgbClr val="002060"/>
              </a:solidFill>
              <a:latin typeface="Calibri" panose="020F0502020204030204" pitchFamily="34" charset="0"/>
              <a:cs typeface="Calibri" panose="020F0502020204030204" pitchFamily="34" charset="0"/>
            </a:rPr>
          </a:br>
          <a:r>
            <a:rPr lang="es-ES_tradnl" sz="1400" b="1" kern="1200" dirty="0">
              <a:solidFill>
                <a:srgbClr val="002060"/>
              </a:solidFill>
              <a:latin typeface="Calibri" panose="020F0502020204030204" pitchFamily="34" charset="0"/>
              <a:cs typeface="Calibri" panose="020F0502020204030204" pitchFamily="34" charset="0"/>
            </a:rPr>
            <a:t>del ingreso familiar (SEIF)</a:t>
          </a:r>
          <a:endParaRPr lang="es-MX" sz="1400" kern="1200" dirty="0">
            <a:solidFill>
              <a:srgbClr val="002060"/>
            </a:solidFill>
            <a:latin typeface="Calibri" panose="020F0502020204030204" pitchFamily="34" charset="0"/>
            <a:cs typeface="Calibri" panose="020F0502020204030204" pitchFamily="34" charset="0"/>
          </a:endParaRPr>
        </a:p>
      </dsp:txBody>
      <dsp:txXfrm>
        <a:off x="7920415" y="1417565"/>
        <a:ext cx="3085575" cy="1054856"/>
      </dsp:txXfrm>
    </dsp:sp>
    <dsp:sp modelId="{C4073E24-33F7-47EB-B5F5-E482BF581B3F}">
      <dsp:nvSpPr>
        <dsp:cNvPr id="0" name=""/>
        <dsp:cNvSpPr/>
      </dsp:nvSpPr>
      <dsp:spPr>
        <a:xfrm>
          <a:off x="8202718" y="2505239"/>
          <a:ext cx="315121" cy="1112803"/>
        </a:xfrm>
        <a:custGeom>
          <a:avLst/>
          <a:gdLst/>
          <a:ahLst/>
          <a:cxnLst/>
          <a:rect l="0" t="0" r="0" b="0"/>
          <a:pathLst>
            <a:path>
              <a:moveTo>
                <a:pt x="0" y="0"/>
              </a:moveTo>
              <a:lnTo>
                <a:pt x="0" y="1112803"/>
              </a:lnTo>
              <a:lnTo>
                <a:pt x="315121" y="1112803"/>
              </a:lnTo>
            </a:path>
          </a:pathLst>
        </a:custGeom>
        <a:noFill/>
        <a:ln w="38100" cap="rnd" cmpd="sng" algn="ctr">
          <a:solidFill>
            <a:srgbClr val="BFAE63"/>
          </a:solidFill>
          <a:prstDash val="solid"/>
        </a:ln>
        <a:effectLst/>
      </dsp:spPr>
      <dsp:style>
        <a:lnRef idx="2">
          <a:scrgbClr r="0" g="0" b="0"/>
        </a:lnRef>
        <a:fillRef idx="0">
          <a:scrgbClr r="0" g="0" b="0"/>
        </a:fillRef>
        <a:effectRef idx="0">
          <a:scrgbClr r="0" g="0" b="0"/>
        </a:effectRef>
        <a:fontRef idx="minor"/>
      </dsp:style>
    </dsp:sp>
    <dsp:sp modelId="{C25C67EC-5D61-42DB-9D1B-764B50B74DB5}">
      <dsp:nvSpPr>
        <dsp:cNvPr id="0" name=""/>
        <dsp:cNvSpPr/>
      </dsp:nvSpPr>
      <dsp:spPr>
        <a:xfrm>
          <a:off x="8517839" y="2691539"/>
          <a:ext cx="2814737" cy="1853006"/>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Análisis que permite ubicar a los alumnos en los grupos socioeconómicos utilizados por los programas de becas mejorando la identificación de la población objetivo. </a:t>
          </a:r>
          <a:endParaRPr lang="es-MX" sz="1400" b="1" kern="1200" dirty="0">
            <a:solidFill>
              <a:srgbClr val="002060"/>
            </a:solidFill>
            <a:latin typeface="Calibri" panose="020F0502020204030204" pitchFamily="34" charset="0"/>
            <a:cs typeface="Calibri" panose="020F0502020204030204" pitchFamily="34" charset="0"/>
          </a:endParaRPr>
        </a:p>
      </dsp:txBody>
      <dsp:txXfrm>
        <a:off x="8572112" y="2745812"/>
        <a:ext cx="2706191" cy="17444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73CEE-2881-46BF-B4F5-8E8578D9199E}">
      <dsp:nvSpPr>
        <dsp:cNvPr id="0" name=""/>
        <dsp:cNvSpPr/>
      </dsp:nvSpPr>
      <dsp:spPr>
        <a:xfrm>
          <a:off x="391405" y="911661"/>
          <a:ext cx="4156355" cy="1051568"/>
        </a:xfrm>
        <a:prstGeom prst="roundRect">
          <a:avLst>
            <a:gd name="adj" fmla="val 10000"/>
          </a:avLst>
        </a:prstGeom>
        <a:solidFill>
          <a:srgbClr val="BFAE6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02060"/>
              </a:solidFill>
              <a:latin typeface="Calibri" panose="020F0502020204030204" pitchFamily="34" charset="0"/>
              <a:cs typeface="Calibri" panose="020F0502020204030204" pitchFamily="34" charset="0"/>
            </a:rPr>
            <a:t>Propuestas para Simplificación </a:t>
          </a:r>
          <a:br>
            <a:rPr lang="es-ES_tradnl" sz="1400" b="1" kern="1200" dirty="0">
              <a:solidFill>
                <a:srgbClr val="002060"/>
              </a:solidFill>
              <a:latin typeface="Calibri" panose="020F0502020204030204" pitchFamily="34" charset="0"/>
              <a:cs typeface="Calibri" panose="020F0502020204030204" pitchFamily="34" charset="0"/>
            </a:rPr>
          </a:br>
          <a:r>
            <a:rPr lang="es-ES_tradnl" sz="1400" b="1" kern="1200" dirty="0">
              <a:solidFill>
                <a:srgbClr val="002060"/>
              </a:solidFill>
              <a:latin typeface="Calibri" panose="020F0502020204030204" pitchFamily="34" charset="0"/>
              <a:cs typeface="Calibri" panose="020F0502020204030204" pitchFamily="34" charset="0"/>
            </a:rPr>
            <a:t>de Trámites</a:t>
          </a:r>
          <a:endParaRPr lang="es-MX" sz="1400" kern="1200" dirty="0">
            <a:solidFill>
              <a:srgbClr val="002060"/>
            </a:solidFill>
            <a:latin typeface="Calibri" panose="020F0502020204030204" pitchFamily="34" charset="0"/>
            <a:cs typeface="Calibri" panose="020F0502020204030204" pitchFamily="34" charset="0"/>
          </a:endParaRPr>
        </a:p>
      </dsp:txBody>
      <dsp:txXfrm>
        <a:off x="422204" y="942460"/>
        <a:ext cx="4094757" cy="989970"/>
      </dsp:txXfrm>
    </dsp:sp>
    <dsp:sp modelId="{64E7611A-591D-4C84-90C2-42BB84A97A7C}">
      <dsp:nvSpPr>
        <dsp:cNvPr id="0" name=""/>
        <dsp:cNvSpPr/>
      </dsp:nvSpPr>
      <dsp:spPr>
        <a:xfrm>
          <a:off x="807041" y="1963230"/>
          <a:ext cx="316498" cy="1380562"/>
        </a:xfrm>
        <a:custGeom>
          <a:avLst/>
          <a:gdLst/>
          <a:ahLst/>
          <a:cxnLst/>
          <a:rect l="0" t="0" r="0" b="0"/>
          <a:pathLst>
            <a:path>
              <a:moveTo>
                <a:pt x="0" y="0"/>
              </a:moveTo>
              <a:lnTo>
                <a:pt x="0" y="1380562"/>
              </a:lnTo>
              <a:lnTo>
                <a:pt x="316498" y="1380562"/>
              </a:lnTo>
            </a:path>
          </a:pathLst>
        </a:custGeom>
        <a:noFill/>
        <a:ln w="38100" cap="rnd" cmpd="sng" algn="ctr">
          <a:solidFill>
            <a:srgbClr val="BFAE63"/>
          </a:solidFill>
          <a:prstDash val="solid"/>
        </a:ln>
        <a:effectLst/>
      </dsp:spPr>
      <dsp:style>
        <a:lnRef idx="2">
          <a:scrgbClr r="0" g="0" b="0"/>
        </a:lnRef>
        <a:fillRef idx="0">
          <a:scrgbClr r="0" g="0" b="0"/>
        </a:fillRef>
        <a:effectRef idx="0">
          <a:scrgbClr r="0" g="0" b="0"/>
        </a:effectRef>
        <a:fontRef idx="minor"/>
      </dsp:style>
    </dsp:sp>
    <dsp:sp modelId="{D96EF760-1D29-4610-BBF5-2D0742063C72}">
      <dsp:nvSpPr>
        <dsp:cNvPr id="0" name=""/>
        <dsp:cNvSpPr/>
      </dsp:nvSpPr>
      <dsp:spPr>
        <a:xfrm>
          <a:off x="1123539" y="2334528"/>
          <a:ext cx="3432164" cy="2018527"/>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9265B"/>
              </a:solidFill>
              <a:latin typeface="Calibri" panose="020F0502020204030204" pitchFamily="34" charset="0"/>
              <a:ea typeface="+mn-ea"/>
              <a:cs typeface="Calibri" panose="020F0502020204030204" pitchFamily="34" charset="0"/>
            </a:rPr>
            <a:t>En 2022 se recibieron 155 propuestas de simplificación por parte de 31 entidades y dependencias. </a:t>
          </a:r>
        </a:p>
        <a:p>
          <a:pPr marL="0" lvl="0" indent="0" algn="ctr" defTabSz="622300">
            <a:lnSpc>
              <a:spcPct val="90000"/>
            </a:lnSpc>
            <a:spcBef>
              <a:spcPct val="0"/>
            </a:spcBef>
            <a:spcAft>
              <a:spcPct val="35000"/>
            </a:spcAft>
            <a:buNone/>
          </a:pPr>
          <a:r>
            <a:rPr lang="es-ES_tradnl" sz="1400" b="1" kern="1200" dirty="0">
              <a:solidFill>
                <a:srgbClr val="09265B"/>
              </a:solidFill>
              <a:latin typeface="Calibri" panose="020F0502020204030204" pitchFamily="34" charset="0"/>
              <a:ea typeface="+mn-ea"/>
              <a:cs typeface="Calibri" panose="020F0502020204030204" pitchFamily="34" charset="0"/>
            </a:rPr>
            <a:t>El propósito es reducir tiempos de respuesta, eliminar documentación y uso de TIC para la digitalización de los trámites y servicios</a:t>
          </a:r>
          <a:r>
            <a:rPr lang="es-ES_tradnl" sz="1400" b="1" kern="1200" dirty="0">
              <a:solidFill>
                <a:srgbClr val="09265B"/>
              </a:solidFill>
              <a:latin typeface="Calibri" panose="020F0502020204030204" pitchFamily="34" charset="0"/>
              <a:cs typeface="Calibri" panose="020F0502020204030204" pitchFamily="34" charset="0"/>
            </a:rPr>
            <a:t>. </a:t>
          </a:r>
          <a:endParaRPr lang="es-MX" sz="1400" b="1" kern="1200" dirty="0">
            <a:solidFill>
              <a:srgbClr val="09265B"/>
            </a:solidFill>
            <a:latin typeface="Calibri" panose="020F0502020204030204" pitchFamily="34" charset="0"/>
            <a:cs typeface="Calibri" panose="020F0502020204030204" pitchFamily="34" charset="0"/>
          </a:endParaRPr>
        </a:p>
      </dsp:txBody>
      <dsp:txXfrm>
        <a:off x="1182660" y="2393649"/>
        <a:ext cx="3313922" cy="1900285"/>
      </dsp:txXfrm>
    </dsp:sp>
    <dsp:sp modelId="{48B2F6E8-51B0-2040-B22D-CB54FFBACF2F}">
      <dsp:nvSpPr>
        <dsp:cNvPr id="0" name=""/>
        <dsp:cNvSpPr/>
      </dsp:nvSpPr>
      <dsp:spPr>
        <a:xfrm>
          <a:off x="4853961" y="2295653"/>
          <a:ext cx="3352658" cy="2085275"/>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9265B"/>
              </a:solidFill>
              <a:latin typeface="Calibri" panose="020F0502020204030204" pitchFamily="34" charset="0"/>
              <a:ea typeface="+mn-ea"/>
              <a:cs typeface="Calibri" panose="020F0502020204030204" pitchFamily="34" charset="0"/>
            </a:rPr>
            <a:t>Revisión y análisis de 104 propuestas en dos primeras etapas (2022).</a:t>
          </a:r>
        </a:p>
        <a:p>
          <a:pPr marL="0" lvl="0" indent="0" algn="ctr" defTabSz="622300">
            <a:lnSpc>
              <a:spcPct val="90000"/>
            </a:lnSpc>
            <a:spcBef>
              <a:spcPct val="0"/>
            </a:spcBef>
            <a:spcAft>
              <a:spcPct val="35000"/>
            </a:spcAft>
            <a:buNone/>
          </a:pPr>
          <a:endParaRPr lang="es-ES_tradnl" sz="1400" b="1" kern="1200" dirty="0">
            <a:solidFill>
              <a:srgbClr val="09265B"/>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ct val="35000"/>
            </a:spcAft>
            <a:buNone/>
          </a:pPr>
          <a:r>
            <a:rPr lang="es-ES_tradnl" sz="1400" b="1" kern="1200" dirty="0">
              <a:solidFill>
                <a:srgbClr val="09265B"/>
              </a:solidFill>
              <a:latin typeface="Calibri" panose="020F0502020204030204" pitchFamily="34" charset="0"/>
              <a:ea typeface="+mn-ea"/>
              <a:cs typeface="Calibri" panose="020F0502020204030204" pitchFamily="34" charset="0"/>
            </a:rPr>
            <a:t>68 aceptadas (65%).</a:t>
          </a:r>
        </a:p>
      </dsp:txBody>
      <dsp:txXfrm>
        <a:off x="4915037" y="2356729"/>
        <a:ext cx="3230506" cy="1963123"/>
      </dsp:txXfrm>
    </dsp:sp>
    <dsp:sp modelId="{147C8DCC-3AEC-4B41-A06A-60AA21D3407A}">
      <dsp:nvSpPr>
        <dsp:cNvPr id="0" name=""/>
        <dsp:cNvSpPr/>
      </dsp:nvSpPr>
      <dsp:spPr>
        <a:xfrm>
          <a:off x="8528264" y="2228758"/>
          <a:ext cx="2239916" cy="2135314"/>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rgbClr val="09265B"/>
              </a:solidFill>
              <a:latin typeface="Calibri" panose="020F0502020204030204" pitchFamily="34" charset="0"/>
              <a:ea typeface="+mn-ea"/>
              <a:cs typeface="Calibri" panose="020F0502020204030204" pitchFamily="34" charset="0"/>
            </a:rPr>
            <a:t>3ª Etapa </a:t>
          </a:r>
        </a:p>
        <a:p>
          <a:pPr marL="0" lvl="0" indent="0" algn="ctr" defTabSz="622300">
            <a:lnSpc>
              <a:spcPct val="90000"/>
            </a:lnSpc>
            <a:spcBef>
              <a:spcPct val="0"/>
            </a:spcBef>
            <a:spcAft>
              <a:spcPct val="35000"/>
            </a:spcAft>
            <a:buNone/>
          </a:pPr>
          <a:r>
            <a:rPr lang="es-ES_tradnl" sz="1400" b="1" kern="1200" dirty="0">
              <a:solidFill>
                <a:srgbClr val="09265B"/>
              </a:solidFill>
              <a:latin typeface="Calibri" panose="020F0502020204030204" pitchFamily="34" charset="0"/>
              <a:ea typeface="+mn-ea"/>
              <a:cs typeface="Calibri" panose="020F0502020204030204" pitchFamily="34" charset="0"/>
            </a:rPr>
            <a:t>(enero-abril 2023) </a:t>
          </a:r>
        </a:p>
        <a:p>
          <a:pPr marL="0" lvl="0" indent="0" algn="ctr" defTabSz="622300">
            <a:lnSpc>
              <a:spcPct val="90000"/>
            </a:lnSpc>
            <a:spcBef>
              <a:spcPct val="0"/>
            </a:spcBef>
            <a:spcAft>
              <a:spcPct val="35000"/>
            </a:spcAft>
            <a:buNone/>
          </a:pPr>
          <a:endParaRPr lang="es-ES_tradnl" sz="1400" b="1" kern="1200" dirty="0">
            <a:solidFill>
              <a:srgbClr val="09265B"/>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ct val="35000"/>
            </a:spcAft>
            <a:buNone/>
          </a:pPr>
          <a:r>
            <a:rPr lang="es-ES_tradnl" sz="1400" b="1" kern="1200" dirty="0">
              <a:solidFill>
                <a:srgbClr val="09265B"/>
              </a:solidFill>
              <a:latin typeface="Calibri" panose="020F0502020204030204" pitchFamily="34" charset="0"/>
              <a:ea typeface="+mn-ea"/>
              <a:cs typeface="Calibri" panose="020F0502020204030204" pitchFamily="34" charset="0"/>
            </a:rPr>
            <a:t>51 propuestas en proceso de análisis.</a:t>
          </a:r>
          <a:endParaRPr lang="es-MX" sz="1400" b="1" kern="1200" dirty="0">
            <a:solidFill>
              <a:srgbClr val="09265B"/>
            </a:solidFill>
            <a:latin typeface="Calibri" panose="020F0502020204030204" pitchFamily="34" charset="0"/>
            <a:ea typeface="+mn-ea"/>
            <a:cs typeface="Calibri" panose="020F0502020204030204" pitchFamily="34" charset="0"/>
          </a:endParaRPr>
        </a:p>
      </dsp:txBody>
      <dsp:txXfrm>
        <a:off x="8590805" y="2291299"/>
        <a:ext cx="2114834" cy="2010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9C60C-3F82-4B5B-80F4-4FAA54F9E578}">
      <dsp:nvSpPr>
        <dsp:cNvPr id="0" name=""/>
        <dsp:cNvSpPr/>
      </dsp:nvSpPr>
      <dsp:spPr>
        <a:xfrm rot="16200000">
          <a:off x="-974908" y="978890"/>
          <a:ext cx="4834066" cy="2876284"/>
        </a:xfrm>
        <a:prstGeom prst="flowChartManualOperation">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Font typeface="Wingdings" charset="2"/>
            <a:buNone/>
          </a:pPr>
          <a:r>
            <a:rPr lang="es-ES_tradnl" sz="16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La planeación universitaria tiene un carácter institucional y participativo.</a:t>
          </a:r>
          <a:endParaRPr lang="es-MX" sz="16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sp:txBody>
      <dsp:txXfrm rot="5400000">
        <a:off x="3983" y="966812"/>
        <a:ext cx="2876284" cy="2900440"/>
      </dsp:txXfrm>
    </dsp:sp>
    <dsp:sp modelId="{A93659BE-A886-4CF0-8C7E-2BB95D675645}">
      <dsp:nvSpPr>
        <dsp:cNvPr id="0" name=""/>
        <dsp:cNvSpPr/>
      </dsp:nvSpPr>
      <dsp:spPr>
        <a:xfrm rot="16200000">
          <a:off x="2521813" y="626963"/>
          <a:ext cx="4834066" cy="3580139"/>
        </a:xfrm>
        <a:prstGeom prst="flowChartManualOperation">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s-ES_tradnl" sz="16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 través de órganos colegiados la comunidad universitaria participa en la definición de los programas, proyectos y acciones de la Universidad. </a:t>
          </a:r>
        </a:p>
      </dsp:txBody>
      <dsp:txXfrm rot="5400000">
        <a:off x="3148777" y="966812"/>
        <a:ext cx="3580139" cy="2900440"/>
      </dsp:txXfrm>
    </dsp:sp>
    <dsp:sp modelId="{5D5680D8-23FD-417A-87B4-C499B54C4561}">
      <dsp:nvSpPr>
        <dsp:cNvPr id="0" name=""/>
        <dsp:cNvSpPr/>
      </dsp:nvSpPr>
      <dsp:spPr>
        <a:xfrm rot="16200000">
          <a:off x="6576035" y="421391"/>
          <a:ext cx="4834066" cy="3991282"/>
        </a:xfrm>
        <a:prstGeom prst="flowChartManualOperation">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s-ES_tradnl" sz="16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La planeación universitaria contribuye </a:t>
          </a:r>
          <a:br>
            <a:rPr lang="es-ES_tradnl" sz="16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br>
          <a:r>
            <a:rPr lang="es-ES_tradnl" sz="1600" b="1" kern="1200" cap="none" spc="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al cumplimiento de los objetivos institucionales, a dar un manejo más eficaz y eficiente de los recursos presupuestales, a la evaluación de lo realizado, así como a la rendición de cuentas.</a:t>
          </a:r>
        </a:p>
      </dsp:txBody>
      <dsp:txXfrm rot="5400000">
        <a:off x="6997427" y="966812"/>
        <a:ext cx="3991282" cy="2900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C69FA-FA70-4B7B-A523-21789EA31FC7}">
      <dsp:nvSpPr>
        <dsp:cNvPr id="0" name=""/>
        <dsp:cNvSpPr/>
      </dsp:nvSpPr>
      <dsp:spPr>
        <a:xfrm>
          <a:off x="2536657" y="51601"/>
          <a:ext cx="5300546" cy="1233095"/>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altLang="x-none" sz="1600" b="1" kern="1200" cap="none" dirty="0">
              <a:solidFill>
                <a:srgbClr val="002060"/>
              </a:solidFill>
              <a:latin typeface="Calibri" panose="020F0502020204030204" pitchFamily="34" charset="0"/>
              <a:cs typeface="Calibri" panose="020F0502020204030204" pitchFamily="34" charset="0"/>
            </a:rPr>
            <a:t>Por su condición de autónoma, la Universidad Nacional debe realizar un ejercicio autorregulado de planeación y seguimiento que </a:t>
          </a:r>
          <a:r>
            <a:rPr lang="es-ES" altLang="x-none" sz="1600" b="1" kern="1200" cap="none" dirty="0">
              <a:solidFill>
                <a:srgbClr val="002060"/>
              </a:solidFill>
              <a:latin typeface="Calibri" panose="020F0502020204030204" pitchFamily="34" charset="0"/>
              <a:cs typeface="Calibri" panose="020F0502020204030204" pitchFamily="34" charset="0"/>
            </a:rPr>
            <a:t>considera tres niveles:</a:t>
          </a:r>
          <a:endParaRPr lang="es-MX" sz="1600" kern="1200" dirty="0">
            <a:solidFill>
              <a:srgbClr val="002060"/>
            </a:solidFill>
            <a:latin typeface="Calibri" panose="020F0502020204030204" pitchFamily="34" charset="0"/>
            <a:cs typeface="Calibri" panose="020F0502020204030204" pitchFamily="34" charset="0"/>
          </a:endParaRPr>
        </a:p>
      </dsp:txBody>
      <dsp:txXfrm>
        <a:off x="2572773" y="87717"/>
        <a:ext cx="5228314" cy="1160863"/>
      </dsp:txXfrm>
    </dsp:sp>
    <dsp:sp modelId="{828C2370-C36B-475E-91DC-402AE74708BA}">
      <dsp:nvSpPr>
        <dsp:cNvPr id="0" name=""/>
        <dsp:cNvSpPr/>
      </dsp:nvSpPr>
      <dsp:spPr>
        <a:xfrm>
          <a:off x="3883" y="1505743"/>
          <a:ext cx="3408961" cy="1233095"/>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altLang="x-none" sz="1400" b="1" kern="1200" cap="none" dirty="0">
              <a:solidFill>
                <a:srgbClr val="002060"/>
              </a:solidFill>
              <a:latin typeface="Calibri" panose="020F0502020204030204" pitchFamily="34" charset="0"/>
              <a:cs typeface="Calibri" panose="020F0502020204030204" pitchFamily="34" charset="0"/>
            </a:rPr>
            <a:t>El de entidades académicas cuyos titulares son nombrados por la Junta de Gobierno</a:t>
          </a:r>
          <a:endParaRPr lang="es-MX" sz="1400" kern="1200" dirty="0">
            <a:solidFill>
              <a:srgbClr val="002060"/>
            </a:solidFill>
            <a:latin typeface="Calibri" panose="020F0502020204030204" pitchFamily="34" charset="0"/>
            <a:cs typeface="Calibri" panose="020F0502020204030204" pitchFamily="34" charset="0"/>
          </a:endParaRPr>
        </a:p>
      </dsp:txBody>
      <dsp:txXfrm>
        <a:off x="39999" y="1541859"/>
        <a:ext cx="3336729" cy="1160863"/>
      </dsp:txXfrm>
    </dsp:sp>
    <dsp:sp modelId="{4E34CDAD-8385-42B3-B904-0B8121800759}">
      <dsp:nvSpPr>
        <dsp:cNvPr id="0" name=""/>
        <dsp:cNvSpPr/>
      </dsp:nvSpPr>
      <dsp:spPr>
        <a:xfrm>
          <a:off x="3699197" y="1505743"/>
          <a:ext cx="3408961" cy="1233095"/>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altLang="x-none" sz="1400" b="1" kern="1200" cap="none" dirty="0">
              <a:solidFill>
                <a:srgbClr val="002060"/>
              </a:solidFill>
              <a:latin typeface="Calibri" panose="020F0502020204030204" pitchFamily="34" charset="0"/>
              <a:cs typeface="Calibri" panose="020F0502020204030204" pitchFamily="34" charset="0"/>
            </a:rPr>
            <a:t>El de entidades académicas cuyos titulares no son nombrados por la Junta de Gobierno</a:t>
          </a:r>
          <a:endParaRPr lang="es-MX" sz="1400" kern="1200" dirty="0">
            <a:solidFill>
              <a:srgbClr val="002060"/>
            </a:solidFill>
            <a:latin typeface="Calibri" panose="020F0502020204030204" pitchFamily="34" charset="0"/>
            <a:cs typeface="Calibri" panose="020F0502020204030204" pitchFamily="34" charset="0"/>
          </a:endParaRPr>
        </a:p>
      </dsp:txBody>
      <dsp:txXfrm>
        <a:off x="3735313" y="1541859"/>
        <a:ext cx="3336729" cy="1160863"/>
      </dsp:txXfrm>
    </dsp:sp>
    <dsp:sp modelId="{87B75A7A-0F19-4D56-967A-8A6E08DAFC26}">
      <dsp:nvSpPr>
        <dsp:cNvPr id="0" name=""/>
        <dsp:cNvSpPr/>
      </dsp:nvSpPr>
      <dsp:spPr>
        <a:xfrm>
          <a:off x="7394511" y="1505743"/>
          <a:ext cx="3408961" cy="1233095"/>
        </a:xfrm>
        <a:prstGeom prst="roundRect">
          <a:avLst>
            <a:gd name="adj" fmla="val 10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charset="2"/>
            <a:buNone/>
          </a:pPr>
          <a:r>
            <a:rPr lang="es-ES" altLang="x-none" sz="1400" b="1" kern="1200" cap="none" dirty="0">
              <a:solidFill>
                <a:srgbClr val="002060"/>
              </a:solidFill>
              <a:latin typeface="Calibri" panose="020F0502020204030204" pitchFamily="34" charset="0"/>
              <a:cs typeface="Calibri" panose="020F0502020204030204" pitchFamily="34" charset="0"/>
            </a:rPr>
            <a:t>El de las dependencias universitarias que forman parte de la administración central de la UNAM</a:t>
          </a:r>
          <a:endParaRPr lang="es-MX" sz="1400" kern="1200" dirty="0">
            <a:solidFill>
              <a:srgbClr val="002060"/>
            </a:solidFill>
            <a:latin typeface="Calibri" panose="020F0502020204030204" pitchFamily="34" charset="0"/>
            <a:cs typeface="Calibri" panose="020F0502020204030204" pitchFamily="34" charset="0"/>
          </a:endParaRPr>
        </a:p>
      </dsp:txBody>
      <dsp:txXfrm>
        <a:off x="7430627" y="1541859"/>
        <a:ext cx="3336729" cy="1160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930E5-3E60-1E4B-84E3-55C4DB10E0BE}">
      <dsp:nvSpPr>
        <dsp:cNvPr id="0" name=""/>
        <dsp:cNvSpPr/>
      </dsp:nvSpPr>
      <dsp:spPr>
        <a:xfrm rot="16200000">
          <a:off x="647" y="49830"/>
          <a:ext cx="3198709" cy="3198709"/>
        </a:xfrm>
        <a:prstGeom prst="downArrow">
          <a:avLst>
            <a:gd name="adj1" fmla="val 50000"/>
            <a:gd name="adj2" fmla="val 35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ClrTx/>
            <a:buSzTx/>
            <a:buFontTx/>
            <a:buNone/>
          </a:pPr>
          <a:r>
            <a:rPr lang="es-ES_tradnl" altLang="x-none" sz="1400" b="1" kern="1200" cap="none" dirty="0">
              <a:solidFill>
                <a:srgbClr val="002060"/>
              </a:solidFill>
              <a:latin typeface="Calibri" panose="020F0502020204030204" pitchFamily="34" charset="0"/>
              <a:cs typeface="Calibri" panose="020F0502020204030204" pitchFamily="34" charset="0"/>
            </a:rPr>
            <a:t>Reglamento de Planeación de la UNAM (2017).</a:t>
          </a:r>
        </a:p>
      </dsp:txBody>
      <dsp:txXfrm rot="5400000">
        <a:off x="647" y="849507"/>
        <a:ext cx="2638935" cy="1599355"/>
      </dsp:txXfrm>
    </dsp:sp>
    <dsp:sp modelId="{780D04F7-2874-8A43-A9EF-8EE8BDE3D62A}">
      <dsp:nvSpPr>
        <dsp:cNvPr id="0" name=""/>
        <dsp:cNvSpPr/>
      </dsp:nvSpPr>
      <dsp:spPr>
        <a:xfrm rot="5400000">
          <a:off x="3364728" y="49830"/>
          <a:ext cx="3198709" cy="3198709"/>
        </a:xfrm>
        <a:prstGeom prst="downArrow">
          <a:avLst>
            <a:gd name="adj1" fmla="val 50000"/>
            <a:gd name="adj2" fmla="val 35000"/>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ClrTx/>
            <a:buSzTx/>
            <a:buFontTx/>
            <a:buNone/>
          </a:pPr>
          <a:r>
            <a:rPr lang="es-ES_tradnl" altLang="x-none" sz="1400" b="1" kern="1200" cap="none" dirty="0">
              <a:solidFill>
                <a:srgbClr val="002060"/>
              </a:solidFill>
              <a:latin typeface="Calibri" panose="020F0502020204030204" pitchFamily="34" charset="0"/>
              <a:cs typeface="Calibri" panose="020F0502020204030204" pitchFamily="34" charset="0"/>
            </a:rPr>
            <a:t>Acuerdo por el que cambia la denominación de la DGPL por CGPL (2021).</a:t>
          </a:r>
          <a:endParaRPr lang="es-MX" sz="1400" kern="1200" dirty="0">
            <a:solidFill>
              <a:srgbClr val="002060"/>
            </a:solidFill>
            <a:latin typeface="Calibri" panose="020F0502020204030204" pitchFamily="34" charset="0"/>
            <a:cs typeface="Calibri" panose="020F0502020204030204" pitchFamily="34" charset="0"/>
          </a:endParaRPr>
        </a:p>
      </dsp:txBody>
      <dsp:txXfrm rot="-5400000">
        <a:off x="3924502" y="849507"/>
        <a:ext cx="2638935" cy="15993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D5121-3E50-4841-825F-A3CB3A69C28E}">
      <dsp:nvSpPr>
        <dsp:cNvPr id="0" name=""/>
        <dsp:cNvSpPr/>
      </dsp:nvSpPr>
      <dsp:spPr>
        <a:xfrm>
          <a:off x="0" y="0"/>
          <a:ext cx="11152632" cy="895184"/>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s-ES_tradnl" altLang="x-none" sz="1400" b="1" kern="1200" cap="none" dirty="0">
              <a:solidFill>
                <a:srgbClr val="09265B"/>
              </a:solidFill>
              <a:latin typeface="Calibri" panose="020F0502020204030204" pitchFamily="34" charset="0"/>
              <a:cs typeface="Calibri" panose="020F0502020204030204" pitchFamily="34" charset="0"/>
            </a:rPr>
            <a:t>La planeación institucional parte de la misión de la Universidad prevista en su Ley Orgánica, y comprende las etapas siguientes: </a:t>
          </a:r>
          <a:endParaRPr lang="es-MX" sz="1400" kern="1200" dirty="0">
            <a:solidFill>
              <a:srgbClr val="09265B"/>
            </a:solidFill>
            <a:latin typeface="Calibri" panose="020F0502020204030204" pitchFamily="34" charset="0"/>
            <a:cs typeface="Calibri" panose="020F0502020204030204" pitchFamily="34" charset="0"/>
          </a:endParaRPr>
        </a:p>
      </dsp:txBody>
      <dsp:txXfrm>
        <a:off x="0" y="0"/>
        <a:ext cx="11152632" cy="895184"/>
      </dsp:txXfrm>
    </dsp:sp>
    <dsp:sp modelId="{442EF147-BCF9-44F2-95AA-E372CE2033F5}">
      <dsp:nvSpPr>
        <dsp:cNvPr id="0" name=""/>
        <dsp:cNvSpPr/>
      </dsp:nvSpPr>
      <dsp:spPr>
        <a:xfrm>
          <a:off x="1361" y="895184"/>
          <a:ext cx="2229981" cy="1879886"/>
        </a:xfrm>
        <a:prstGeom prst="rect">
          <a:avLst/>
        </a:prstGeom>
        <a:noFill/>
        <a:ln w="19050" cap="rnd" cmpd="sng" algn="ctr">
          <a:solidFill>
            <a:srgbClr val="5AA2AE"/>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s-ES_tradnl" altLang="x-none" sz="1400" b="1" kern="1200" cap="none">
              <a:solidFill>
                <a:srgbClr val="09265B"/>
              </a:solidFill>
              <a:latin typeface="Calibri" panose="020F0502020204030204" pitchFamily="34" charset="0"/>
              <a:cs typeface="Calibri" panose="020F0502020204030204" pitchFamily="34" charset="0"/>
            </a:rPr>
            <a:t>Diagnóstico.</a:t>
          </a:r>
          <a:endParaRPr lang="es-MX" sz="1400" kern="1200" dirty="0">
            <a:solidFill>
              <a:srgbClr val="09265B"/>
            </a:solidFill>
            <a:latin typeface="Calibri" panose="020F0502020204030204" pitchFamily="34" charset="0"/>
            <a:cs typeface="Calibri" panose="020F0502020204030204" pitchFamily="34" charset="0"/>
          </a:endParaRPr>
        </a:p>
      </dsp:txBody>
      <dsp:txXfrm>
        <a:off x="1361" y="895184"/>
        <a:ext cx="2229981" cy="1879886"/>
      </dsp:txXfrm>
    </dsp:sp>
    <dsp:sp modelId="{230B931A-B981-4D3F-8E12-460E62767E6A}">
      <dsp:nvSpPr>
        <dsp:cNvPr id="0" name=""/>
        <dsp:cNvSpPr/>
      </dsp:nvSpPr>
      <dsp:spPr>
        <a:xfrm>
          <a:off x="2231343" y="895184"/>
          <a:ext cx="2229981" cy="1879886"/>
        </a:xfrm>
        <a:prstGeom prst="rect">
          <a:avLst/>
        </a:prstGeom>
        <a:noFill/>
        <a:ln w="19050" cap="rnd" cmpd="sng" algn="ctr">
          <a:solidFill>
            <a:srgbClr val="5AA2AE"/>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s-ES_tradnl" altLang="x-none" sz="1400" b="1" kern="1200" cap="none">
              <a:solidFill>
                <a:srgbClr val="09265B"/>
              </a:solidFill>
              <a:latin typeface="Calibri" panose="020F0502020204030204" pitchFamily="34" charset="0"/>
              <a:cs typeface="Calibri" panose="020F0502020204030204" pitchFamily="34" charset="0"/>
            </a:rPr>
            <a:t>Objetivos, prioridades institucionales y metas.</a:t>
          </a:r>
          <a:endParaRPr lang="es-MX" sz="1400" kern="1200" dirty="0">
            <a:solidFill>
              <a:srgbClr val="09265B"/>
            </a:solidFill>
            <a:latin typeface="Calibri" panose="020F0502020204030204" pitchFamily="34" charset="0"/>
            <a:cs typeface="Calibri" panose="020F0502020204030204" pitchFamily="34" charset="0"/>
          </a:endParaRPr>
        </a:p>
      </dsp:txBody>
      <dsp:txXfrm>
        <a:off x="2231343" y="895184"/>
        <a:ext cx="2229981" cy="1879886"/>
      </dsp:txXfrm>
    </dsp:sp>
    <dsp:sp modelId="{8765A97D-B487-44A4-A006-4587EA1C3B8E}">
      <dsp:nvSpPr>
        <dsp:cNvPr id="0" name=""/>
        <dsp:cNvSpPr/>
      </dsp:nvSpPr>
      <dsp:spPr>
        <a:xfrm>
          <a:off x="4461325" y="895184"/>
          <a:ext cx="2229981" cy="1879886"/>
        </a:xfrm>
        <a:prstGeom prst="rect">
          <a:avLst/>
        </a:prstGeom>
        <a:noFill/>
        <a:ln w="19050" cap="rnd" cmpd="sng" algn="ctr">
          <a:solidFill>
            <a:srgbClr val="5AA2AE"/>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s-ES_tradnl" altLang="x-none" sz="1400" b="1" kern="1200" cap="none">
              <a:solidFill>
                <a:srgbClr val="09265B"/>
              </a:solidFill>
              <a:latin typeface="Calibri" panose="020F0502020204030204" pitchFamily="34" charset="0"/>
              <a:cs typeface="Calibri" panose="020F0502020204030204" pitchFamily="34" charset="0"/>
            </a:rPr>
            <a:t>Estrategias, políticas y programas.</a:t>
          </a:r>
          <a:endParaRPr lang="es-MX" sz="1400" kern="1200" dirty="0">
            <a:solidFill>
              <a:srgbClr val="09265B"/>
            </a:solidFill>
            <a:latin typeface="Calibri" panose="020F0502020204030204" pitchFamily="34" charset="0"/>
            <a:cs typeface="Calibri" panose="020F0502020204030204" pitchFamily="34" charset="0"/>
          </a:endParaRPr>
        </a:p>
      </dsp:txBody>
      <dsp:txXfrm>
        <a:off x="4461325" y="895184"/>
        <a:ext cx="2229981" cy="1879886"/>
      </dsp:txXfrm>
    </dsp:sp>
    <dsp:sp modelId="{013CFA1D-F40F-4333-B913-9A6291DBB17D}">
      <dsp:nvSpPr>
        <dsp:cNvPr id="0" name=""/>
        <dsp:cNvSpPr/>
      </dsp:nvSpPr>
      <dsp:spPr>
        <a:xfrm>
          <a:off x="6691306" y="895184"/>
          <a:ext cx="2229981" cy="1879886"/>
        </a:xfrm>
        <a:prstGeom prst="rect">
          <a:avLst/>
        </a:prstGeom>
        <a:noFill/>
        <a:ln w="19050" cap="rnd" cmpd="sng" algn="ctr">
          <a:solidFill>
            <a:srgbClr val="5AA2AE"/>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_tradnl" altLang="x-none" sz="1400" b="1" kern="1200" cap="none" dirty="0">
              <a:solidFill>
                <a:srgbClr val="09265B"/>
              </a:solidFill>
              <a:latin typeface="Calibri" panose="020F0502020204030204" pitchFamily="34" charset="0"/>
              <a:cs typeface="Calibri" panose="020F0502020204030204" pitchFamily="34" charset="0"/>
            </a:rPr>
            <a:t>Indicadores</a:t>
          </a:r>
          <a:br>
            <a:rPr lang="es-ES_tradnl" altLang="x-none" sz="1400" b="1" kern="1200" cap="none" dirty="0">
              <a:solidFill>
                <a:srgbClr val="09265B"/>
              </a:solidFill>
              <a:latin typeface="Calibri" panose="020F0502020204030204" pitchFamily="34" charset="0"/>
              <a:cs typeface="Calibri" panose="020F0502020204030204" pitchFamily="34" charset="0"/>
            </a:rPr>
          </a:br>
          <a:r>
            <a:rPr lang="es-ES_tradnl" altLang="x-none" sz="1400" b="1" kern="1200" cap="none" dirty="0">
              <a:solidFill>
                <a:srgbClr val="09265B"/>
              </a:solidFill>
              <a:latin typeface="Calibri" panose="020F0502020204030204" pitchFamily="34" charset="0"/>
              <a:cs typeface="Calibri" panose="020F0502020204030204" pitchFamily="34" charset="0"/>
            </a:rPr>
            <a:t>y sistema de seguimiento </a:t>
          </a:r>
          <a:br>
            <a:rPr lang="es-ES_tradnl" altLang="x-none" sz="1400" b="1" kern="1200" cap="none" dirty="0">
              <a:solidFill>
                <a:srgbClr val="09265B"/>
              </a:solidFill>
              <a:latin typeface="Calibri" panose="020F0502020204030204" pitchFamily="34" charset="0"/>
              <a:cs typeface="Calibri" panose="020F0502020204030204" pitchFamily="34" charset="0"/>
            </a:rPr>
          </a:br>
          <a:r>
            <a:rPr lang="es-ES_tradnl" altLang="x-none" sz="1400" b="1" kern="1200" cap="none" dirty="0">
              <a:solidFill>
                <a:srgbClr val="09265B"/>
              </a:solidFill>
              <a:latin typeface="Calibri" panose="020F0502020204030204" pitchFamily="34" charset="0"/>
              <a:cs typeface="Calibri" panose="020F0502020204030204" pitchFamily="34" charset="0"/>
            </a:rPr>
            <a:t>del PDI.</a:t>
          </a:r>
          <a:endParaRPr lang="es-MX" sz="1400" kern="1200" dirty="0">
            <a:solidFill>
              <a:srgbClr val="09265B"/>
            </a:solidFill>
            <a:latin typeface="Calibri" panose="020F0502020204030204" pitchFamily="34" charset="0"/>
            <a:cs typeface="Calibri" panose="020F0502020204030204" pitchFamily="34" charset="0"/>
          </a:endParaRPr>
        </a:p>
      </dsp:txBody>
      <dsp:txXfrm>
        <a:off x="6691306" y="895184"/>
        <a:ext cx="2229981" cy="1879886"/>
      </dsp:txXfrm>
    </dsp:sp>
    <dsp:sp modelId="{C66E1F85-39D3-D54F-AC42-151CE8994164}">
      <dsp:nvSpPr>
        <dsp:cNvPr id="0" name=""/>
        <dsp:cNvSpPr/>
      </dsp:nvSpPr>
      <dsp:spPr>
        <a:xfrm>
          <a:off x="8921288" y="895184"/>
          <a:ext cx="2229981" cy="1879886"/>
        </a:xfrm>
        <a:prstGeom prst="rect">
          <a:avLst/>
        </a:prstGeom>
        <a:noFill/>
        <a:ln w="19050" cap="rnd" cmpd="sng" algn="ctr">
          <a:solidFill>
            <a:srgbClr val="5AA2AE"/>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rgbClr val="09265B"/>
              </a:solidFill>
              <a:latin typeface="Calibri" panose="020F0502020204030204" pitchFamily="34" charset="0"/>
              <a:cs typeface="Calibri" panose="020F0502020204030204" pitchFamily="34" charset="0"/>
            </a:rPr>
            <a:t>Indicadores para </a:t>
          </a:r>
          <a:br>
            <a:rPr lang="es-MX" sz="1400" b="1" kern="1200" dirty="0">
              <a:solidFill>
                <a:srgbClr val="09265B"/>
              </a:solidFill>
              <a:latin typeface="Calibri" panose="020F0502020204030204" pitchFamily="34" charset="0"/>
              <a:cs typeface="Calibri" panose="020F0502020204030204" pitchFamily="34" charset="0"/>
            </a:rPr>
          </a:br>
          <a:r>
            <a:rPr lang="es-MX" sz="1400" b="1" kern="1200" dirty="0">
              <a:solidFill>
                <a:srgbClr val="09265B"/>
              </a:solidFill>
              <a:latin typeface="Calibri" panose="020F0502020204030204" pitchFamily="34" charset="0"/>
              <a:cs typeface="Calibri" panose="020F0502020204030204" pitchFamily="34" charset="0"/>
            </a:rPr>
            <a:t>el ejercicio presupuestal.</a:t>
          </a:r>
        </a:p>
      </dsp:txBody>
      <dsp:txXfrm>
        <a:off x="8921288" y="895184"/>
        <a:ext cx="2229981" cy="1879886"/>
      </dsp:txXfrm>
    </dsp:sp>
    <dsp:sp modelId="{2432016A-58ED-4743-B681-97F184E6D779}">
      <dsp:nvSpPr>
        <dsp:cNvPr id="0" name=""/>
        <dsp:cNvSpPr/>
      </dsp:nvSpPr>
      <dsp:spPr>
        <a:xfrm>
          <a:off x="0" y="2600661"/>
          <a:ext cx="11152632" cy="208876"/>
        </a:xfrm>
        <a:prstGeom prst="rect">
          <a:avLst/>
        </a:prstGeom>
        <a:solidFill>
          <a:srgbClr val="BFAE63"/>
        </a:solidFill>
        <a:ln>
          <a:solidFill>
            <a:srgbClr val="BFAE63"/>
          </a:solid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FE085-9F5F-43BA-9FEA-BDF2844879DC}">
      <dsp:nvSpPr>
        <dsp:cNvPr id="0" name=""/>
        <dsp:cNvSpPr/>
      </dsp:nvSpPr>
      <dsp:spPr>
        <a:xfrm rot="16200000">
          <a:off x="1914981" y="-1914981"/>
          <a:ext cx="1253191" cy="5083153"/>
        </a:xfrm>
        <a:prstGeom prst="round1Rect">
          <a:avLst/>
        </a:prstGeom>
        <a:noFill/>
        <a:ln w="19050" cap="rnd" cmpd="sng" algn="ctr">
          <a:solidFill>
            <a:srgbClr val="5AA2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ClrTx/>
            <a:buSzTx/>
            <a:buFontTx/>
            <a:buNone/>
          </a:pPr>
          <a:r>
            <a:rPr lang="es-ES_tradnl" altLang="x-none" sz="1400" b="1" kern="1200" cap="none" dirty="0">
              <a:solidFill>
                <a:srgbClr val="09265B"/>
              </a:solidFill>
              <a:latin typeface="Calibri" panose="020F0502020204030204" pitchFamily="34" charset="0"/>
              <a:cs typeface="Calibri" panose="020F0502020204030204" pitchFamily="34" charset="0"/>
            </a:rPr>
            <a:t>El Plan de Desarrollo Institucional (periodicidad cuatrienal). </a:t>
          </a:r>
          <a:endParaRPr lang="es-MX" sz="1400" kern="1200" dirty="0">
            <a:solidFill>
              <a:srgbClr val="09265B"/>
            </a:solidFill>
            <a:latin typeface="Calibri" panose="020F0502020204030204" pitchFamily="34" charset="0"/>
            <a:cs typeface="Calibri" panose="020F0502020204030204" pitchFamily="34" charset="0"/>
          </a:endParaRPr>
        </a:p>
      </dsp:txBody>
      <dsp:txXfrm rot="5400000">
        <a:off x="-1" y="1"/>
        <a:ext cx="5083153" cy="939893"/>
      </dsp:txXfrm>
    </dsp:sp>
    <dsp:sp modelId="{2C5D4873-C842-44F7-B96F-CA2E6B6A7DB8}">
      <dsp:nvSpPr>
        <dsp:cNvPr id="0" name=""/>
        <dsp:cNvSpPr/>
      </dsp:nvSpPr>
      <dsp:spPr>
        <a:xfrm>
          <a:off x="5083153" y="0"/>
          <a:ext cx="5083153" cy="1253191"/>
        </a:xfrm>
        <a:prstGeom prst="round1Rect">
          <a:avLst/>
        </a:prstGeom>
        <a:noFill/>
        <a:ln w="19050" cap="rnd" cmpd="sng" algn="ctr">
          <a:solidFill>
            <a:srgbClr val="5AA2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ClrTx/>
            <a:buSzTx/>
            <a:buFontTx/>
            <a:buNone/>
          </a:pPr>
          <a:r>
            <a:rPr lang="es-ES_tradnl" altLang="x-none" sz="1400" b="1" kern="1200" cap="none" dirty="0">
              <a:solidFill>
                <a:srgbClr val="09265B"/>
              </a:solidFill>
              <a:latin typeface="Calibri" panose="020F0502020204030204" pitchFamily="34" charset="0"/>
              <a:cs typeface="Calibri" panose="020F0502020204030204" pitchFamily="34" charset="0"/>
            </a:rPr>
            <a:t>El programa de trabajo institucional (anual). </a:t>
          </a:r>
          <a:endParaRPr lang="es-MX" sz="1400" kern="1200" dirty="0">
            <a:solidFill>
              <a:srgbClr val="09265B"/>
            </a:solidFill>
            <a:latin typeface="Calibri" panose="020F0502020204030204" pitchFamily="34" charset="0"/>
            <a:cs typeface="Calibri" panose="020F0502020204030204" pitchFamily="34" charset="0"/>
          </a:endParaRPr>
        </a:p>
      </dsp:txBody>
      <dsp:txXfrm>
        <a:off x="5083153" y="0"/>
        <a:ext cx="5083153" cy="939893"/>
      </dsp:txXfrm>
    </dsp:sp>
    <dsp:sp modelId="{8604073F-6E08-4C28-9B3E-D568388DF90D}">
      <dsp:nvSpPr>
        <dsp:cNvPr id="0" name=""/>
        <dsp:cNvSpPr/>
      </dsp:nvSpPr>
      <dsp:spPr>
        <a:xfrm rot="10800000">
          <a:off x="0" y="1253191"/>
          <a:ext cx="5083153" cy="1253191"/>
        </a:xfrm>
        <a:prstGeom prst="round1Rect">
          <a:avLst/>
        </a:prstGeom>
        <a:noFill/>
        <a:ln w="19050" cap="rnd" cmpd="sng" algn="ctr">
          <a:solidFill>
            <a:srgbClr val="5AA2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ClrTx/>
            <a:buSzTx/>
            <a:buFontTx/>
            <a:buNone/>
          </a:pPr>
          <a:r>
            <a:rPr lang="es-ES_tradnl" altLang="x-none" sz="1400" b="1" kern="1200" cap="none">
              <a:solidFill>
                <a:srgbClr val="09265B"/>
              </a:solidFill>
              <a:latin typeface="Calibri" panose="020F0502020204030204" pitchFamily="34" charset="0"/>
              <a:cs typeface="Calibri" panose="020F0502020204030204" pitchFamily="34" charset="0"/>
            </a:rPr>
            <a:t>El presupuesto anual de la Universidad.</a:t>
          </a:r>
          <a:endParaRPr lang="es-MX" sz="1400" kern="1200" dirty="0">
            <a:solidFill>
              <a:srgbClr val="09265B"/>
            </a:solidFill>
            <a:latin typeface="Calibri" panose="020F0502020204030204" pitchFamily="34" charset="0"/>
            <a:cs typeface="Calibri" panose="020F0502020204030204" pitchFamily="34" charset="0"/>
          </a:endParaRPr>
        </a:p>
      </dsp:txBody>
      <dsp:txXfrm rot="10800000">
        <a:off x="0" y="1566488"/>
        <a:ext cx="5083153" cy="939893"/>
      </dsp:txXfrm>
    </dsp:sp>
    <dsp:sp modelId="{84D1B714-5196-4086-ACC3-1E324638043F}">
      <dsp:nvSpPr>
        <dsp:cNvPr id="0" name=""/>
        <dsp:cNvSpPr/>
      </dsp:nvSpPr>
      <dsp:spPr>
        <a:xfrm rot="5400000">
          <a:off x="6998134" y="-661790"/>
          <a:ext cx="1253191" cy="5083153"/>
        </a:xfrm>
        <a:prstGeom prst="round1Rect">
          <a:avLst/>
        </a:prstGeom>
        <a:noFill/>
        <a:ln w="19050" cap="rnd" cmpd="sng" algn="ctr">
          <a:solidFill>
            <a:srgbClr val="5AA2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_tradnl" altLang="x-none" sz="1400" b="1" kern="1200" cap="none" dirty="0">
              <a:solidFill>
                <a:srgbClr val="09265B"/>
              </a:solidFill>
              <a:latin typeface="Calibri" panose="020F0502020204030204" pitchFamily="34" charset="0"/>
              <a:cs typeface="Calibri" panose="020F0502020204030204" pitchFamily="34" charset="0"/>
            </a:rPr>
            <a:t>El informe institucional anual.</a:t>
          </a:r>
          <a:endParaRPr lang="es-MX" sz="1400" kern="1200" dirty="0">
            <a:solidFill>
              <a:srgbClr val="09265B"/>
            </a:solidFill>
            <a:latin typeface="Calibri" panose="020F0502020204030204" pitchFamily="34" charset="0"/>
            <a:cs typeface="Calibri" panose="020F0502020204030204" pitchFamily="34" charset="0"/>
          </a:endParaRPr>
        </a:p>
      </dsp:txBody>
      <dsp:txXfrm rot="-5400000">
        <a:off x="5083152" y="1566489"/>
        <a:ext cx="5083153" cy="939893"/>
      </dsp:txXfrm>
    </dsp:sp>
    <dsp:sp modelId="{2FB53050-168F-490A-8479-C6E41D38B07D}">
      <dsp:nvSpPr>
        <dsp:cNvPr id="0" name=""/>
        <dsp:cNvSpPr/>
      </dsp:nvSpPr>
      <dsp:spPr>
        <a:xfrm>
          <a:off x="2910150" y="939893"/>
          <a:ext cx="4346004" cy="626595"/>
        </a:xfrm>
        <a:prstGeom prst="roundRect">
          <a:avLst/>
        </a:prstGeom>
        <a:solidFill>
          <a:srgbClr val="5AA2AE"/>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s-MX" sz="1400" b="1" kern="1200" dirty="0">
              <a:solidFill>
                <a:srgbClr val="09265B"/>
              </a:solidFill>
              <a:latin typeface="Calibri" panose="020F0502020204030204" pitchFamily="34" charset="0"/>
              <a:cs typeface="Calibri" panose="020F0502020204030204" pitchFamily="34" charset="0"/>
            </a:rPr>
            <a:t>RECTORÍA UNAM</a:t>
          </a:r>
        </a:p>
      </dsp:txBody>
      <dsp:txXfrm>
        <a:off x="2940738" y="970481"/>
        <a:ext cx="4284828" cy="5654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19E68-0676-43CA-A084-2A462FD22603}">
      <dsp:nvSpPr>
        <dsp:cNvPr id="0" name=""/>
        <dsp:cNvSpPr/>
      </dsp:nvSpPr>
      <dsp:spPr>
        <a:xfrm>
          <a:off x="848715" y="40"/>
          <a:ext cx="8755966" cy="1617205"/>
        </a:xfrm>
        <a:prstGeom prst="roundRect">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rgbClr val="002060"/>
              </a:solidFill>
              <a:latin typeface="Calibri" panose="020F0502020204030204" pitchFamily="34" charset="0"/>
              <a:cs typeface="Calibri" panose="020F0502020204030204" pitchFamily="34" charset="0"/>
            </a:rPr>
            <a:t>	</a:t>
          </a:r>
          <a:r>
            <a:rPr lang="es-ES_tradnl" altLang="x-none" sz="1400" b="1" kern="1200" cap="none" dirty="0">
              <a:solidFill>
                <a:srgbClr val="002060"/>
              </a:solidFill>
              <a:latin typeface="Calibri" panose="020F0502020204030204" pitchFamily="34" charset="0"/>
              <a:cs typeface="Calibri" panose="020F0502020204030204" pitchFamily="34" charset="0"/>
            </a:rPr>
            <a:t>La persona titular de la entidad académica, después de consultar a su comunidad y a los órganos colegiados pertinentes de la manera que estimen conveniente, deberán presentar en los primeros seis meses de su gestión, el plan de desarrollo de la entidad para el cuatrienio correspondiente.</a:t>
          </a:r>
          <a:endParaRPr lang="es-MX" sz="1400" kern="1200" dirty="0">
            <a:solidFill>
              <a:srgbClr val="002060"/>
            </a:solidFill>
            <a:latin typeface="Calibri" panose="020F0502020204030204" pitchFamily="34" charset="0"/>
            <a:cs typeface="Calibri" panose="020F0502020204030204" pitchFamily="34" charset="0"/>
          </a:endParaRPr>
        </a:p>
      </dsp:txBody>
      <dsp:txXfrm>
        <a:off x="927660" y="78985"/>
        <a:ext cx="8598076" cy="1459315"/>
      </dsp:txXfrm>
    </dsp:sp>
    <dsp:sp modelId="{A448B5EA-D174-4F76-9B9F-D0218102A893}">
      <dsp:nvSpPr>
        <dsp:cNvPr id="0" name=""/>
        <dsp:cNvSpPr/>
      </dsp:nvSpPr>
      <dsp:spPr>
        <a:xfrm>
          <a:off x="848715" y="1698106"/>
          <a:ext cx="8714571" cy="1617205"/>
        </a:xfrm>
        <a:prstGeom prst="roundRect">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_tradnl" altLang="x-none" sz="1400" b="1" kern="1200" cap="none" dirty="0">
              <a:solidFill>
                <a:srgbClr val="002060"/>
              </a:solidFill>
              <a:latin typeface="Calibri" panose="020F0502020204030204" pitchFamily="34" charset="0"/>
              <a:cs typeface="Calibri" panose="020F0502020204030204" pitchFamily="34" charset="0"/>
            </a:rPr>
            <a:t>El Plan de Desarrollo de la entidad académica debe considerar los planteamientos formulados ante la autoridad universitaria encargada de su designación, así como los objetivos del Plan de Desarrollo Institucional vigente.</a:t>
          </a:r>
          <a:endParaRPr lang="es-MX" sz="1400" kern="1200" dirty="0">
            <a:solidFill>
              <a:srgbClr val="002060"/>
            </a:solidFill>
            <a:latin typeface="Calibri" panose="020F0502020204030204" pitchFamily="34" charset="0"/>
            <a:cs typeface="Calibri" panose="020F0502020204030204" pitchFamily="34" charset="0"/>
          </a:endParaRPr>
        </a:p>
      </dsp:txBody>
      <dsp:txXfrm>
        <a:off x="927660" y="1777051"/>
        <a:ext cx="8556681" cy="14593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19E68-0676-43CA-A084-2A462FD22603}">
      <dsp:nvSpPr>
        <dsp:cNvPr id="0" name=""/>
        <dsp:cNvSpPr/>
      </dsp:nvSpPr>
      <dsp:spPr>
        <a:xfrm>
          <a:off x="565964" y="232"/>
          <a:ext cx="9354921" cy="1357427"/>
        </a:xfrm>
        <a:prstGeom prst="roundRect">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r>
            <a:rPr lang="es-ES_tradnl" altLang="x-none" sz="1400" b="1" kern="1200" cap="none" dirty="0">
              <a:solidFill>
                <a:srgbClr val="002060"/>
              </a:solidFill>
              <a:latin typeface="Calibri" panose="020F0502020204030204" pitchFamily="34" charset="0"/>
              <a:cs typeface="Calibri" panose="020F0502020204030204" pitchFamily="34" charset="0"/>
            </a:rPr>
            <a:t>La persona titular de la entidad académica deberá rendir anualmente ante su comunidad un informe sobre los avances en la ejecución del Plan de Desarrollo de la entidad. </a:t>
          </a:r>
          <a:endParaRPr lang="es-MX" sz="1400" kern="1200" dirty="0">
            <a:solidFill>
              <a:srgbClr val="002060"/>
            </a:solidFill>
            <a:latin typeface="Calibri" panose="020F0502020204030204" pitchFamily="34" charset="0"/>
            <a:cs typeface="Calibri" panose="020F0502020204030204" pitchFamily="34" charset="0"/>
          </a:endParaRPr>
        </a:p>
      </dsp:txBody>
      <dsp:txXfrm>
        <a:off x="632228" y="66496"/>
        <a:ext cx="9222393" cy="1224899"/>
      </dsp:txXfrm>
    </dsp:sp>
    <dsp:sp modelId="{A448B5EA-D174-4F76-9B9F-D0218102A893}">
      <dsp:nvSpPr>
        <dsp:cNvPr id="0" name=""/>
        <dsp:cNvSpPr/>
      </dsp:nvSpPr>
      <dsp:spPr>
        <a:xfrm>
          <a:off x="565964" y="1474225"/>
          <a:ext cx="9271903" cy="1394845"/>
        </a:xfrm>
        <a:prstGeom prst="roundRect">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r>
            <a:rPr lang="es-ES_tradnl" altLang="x-none" sz="1400" b="1" kern="1200" cap="none" dirty="0">
              <a:solidFill>
                <a:srgbClr val="002060"/>
              </a:solidFill>
              <a:latin typeface="Calibri" panose="020F0502020204030204" pitchFamily="34" charset="0"/>
              <a:cs typeface="Calibri" panose="020F0502020204030204" pitchFamily="34" charset="0"/>
            </a:rPr>
            <a:t>Este informe se hará del conocimiento de las personas titulares de la Secretaría General, de las Coordinaciones de Investigación Científica o de Humanidades, según sea el caso, y se entregará a la Coordinación General de Planeación.</a:t>
          </a:r>
          <a:endParaRPr lang="es-MX" sz="1400" kern="1200" dirty="0">
            <a:solidFill>
              <a:srgbClr val="002060"/>
            </a:solidFill>
            <a:latin typeface="Calibri" panose="020F0502020204030204" pitchFamily="34" charset="0"/>
            <a:cs typeface="Calibri" panose="020F0502020204030204" pitchFamily="34" charset="0"/>
          </a:endParaRPr>
        </a:p>
      </dsp:txBody>
      <dsp:txXfrm>
        <a:off x="634055" y="1542316"/>
        <a:ext cx="9135721" cy="12586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19E68-0676-43CA-A084-2A462FD22603}">
      <dsp:nvSpPr>
        <dsp:cNvPr id="0" name=""/>
        <dsp:cNvSpPr/>
      </dsp:nvSpPr>
      <dsp:spPr>
        <a:xfrm>
          <a:off x="304566" y="1033"/>
          <a:ext cx="4989053" cy="2117918"/>
        </a:xfrm>
        <a:prstGeom prst="roundRect">
          <a:avLst/>
        </a:prstGeom>
        <a:noFill/>
        <a:ln w="19050" cap="rnd" cmpd="sng" algn="ctr">
          <a:solidFill>
            <a:srgbClr val="BFAE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rgbClr val="002060"/>
              </a:solidFill>
              <a:latin typeface="Calibri" panose="020F0502020204030204" pitchFamily="34" charset="0"/>
              <a:cs typeface="Calibri" panose="020F0502020204030204" pitchFamily="34" charset="0"/>
            </a:rPr>
            <a:t>En cada entidad académica y dependencia universitaria deberá haber un órgano o un encargado responsable de las funciones de planeación y seguimiento que dependerá directamente de la persona titular y mantendrá una relación</a:t>
          </a:r>
          <a:br>
            <a:rPr lang="es-ES" sz="1400" b="1" i="0" kern="1200" dirty="0">
              <a:solidFill>
                <a:srgbClr val="002060"/>
              </a:solidFill>
              <a:latin typeface="Calibri" panose="020F0502020204030204" pitchFamily="34" charset="0"/>
              <a:cs typeface="Calibri" panose="020F0502020204030204" pitchFamily="34" charset="0"/>
            </a:rPr>
          </a:br>
          <a:r>
            <a:rPr lang="es-ES" sz="1400" b="1" i="0" kern="1200" dirty="0">
              <a:solidFill>
                <a:srgbClr val="002060"/>
              </a:solidFill>
              <a:latin typeface="Calibri" panose="020F0502020204030204" pitchFamily="34" charset="0"/>
              <a:cs typeface="Calibri" panose="020F0502020204030204" pitchFamily="34" charset="0"/>
            </a:rPr>
            <a:t>constante con la CGPL.</a:t>
          </a:r>
          <a:endParaRPr lang="es-MX" sz="1400" b="1" kern="1200" dirty="0">
            <a:solidFill>
              <a:srgbClr val="002060"/>
            </a:solidFill>
            <a:latin typeface="Calibri" panose="020F0502020204030204" pitchFamily="34" charset="0"/>
            <a:cs typeface="Calibri" panose="020F0502020204030204" pitchFamily="34" charset="0"/>
          </a:endParaRPr>
        </a:p>
      </dsp:txBody>
      <dsp:txXfrm>
        <a:off x="407954" y="104421"/>
        <a:ext cx="4782277" cy="19111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AE36F2-85FF-D445-899E-2E690F796DF8}" type="datetimeFigureOut">
              <a:rPr lang="es-ES_tradnl" smtClean="0"/>
              <a:pPr/>
              <a:t>2/3/23</a:t>
            </a:fld>
            <a:endParaRPr lang="es-ES_tradnl"/>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E707B9-4727-A848-A683-954E361C3FE6}" type="slidenum">
              <a:rPr lang="es-ES_tradnl" smtClean="0"/>
              <a:pPr/>
              <a:t>‹Nº›</a:t>
            </a:fld>
            <a:endParaRPr lang="es-ES_tradnl"/>
          </a:p>
        </p:txBody>
      </p:sp>
    </p:spTree>
    <p:extLst>
      <p:ext uri="{BB962C8B-B14F-4D97-AF65-F5344CB8AC3E}">
        <p14:creationId xmlns:p14="http://schemas.microsoft.com/office/powerpoint/2010/main" val="985553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71C87-EB72-BE4C-B0FB-BEBA49EA3A15}" type="datetimeFigureOut">
              <a:rPr lang="es-ES_tradnl" smtClean="0"/>
              <a:pPr/>
              <a:t>2/3/23</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67F095-053D-B64F-AC06-E43B379EC06E}" type="slidenum">
              <a:rPr lang="es-ES_tradnl" smtClean="0"/>
              <a:pPr/>
              <a:t>‹Nº›</a:t>
            </a:fld>
            <a:endParaRPr lang="es-ES_tradnl"/>
          </a:p>
        </p:txBody>
      </p:sp>
    </p:spTree>
    <p:extLst>
      <p:ext uri="{BB962C8B-B14F-4D97-AF65-F5344CB8AC3E}">
        <p14:creationId xmlns:p14="http://schemas.microsoft.com/office/powerpoint/2010/main" val="115612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1</a:t>
            </a:fld>
            <a:endParaRPr lang="es-ES_tradnl"/>
          </a:p>
        </p:txBody>
      </p:sp>
    </p:spTree>
    <p:extLst>
      <p:ext uri="{BB962C8B-B14F-4D97-AF65-F5344CB8AC3E}">
        <p14:creationId xmlns:p14="http://schemas.microsoft.com/office/powerpoint/2010/main" val="2558225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10</a:t>
            </a:fld>
            <a:endParaRPr lang="es-ES_tradnl"/>
          </a:p>
        </p:txBody>
      </p:sp>
    </p:spTree>
    <p:extLst>
      <p:ext uri="{BB962C8B-B14F-4D97-AF65-F5344CB8AC3E}">
        <p14:creationId xmlns:p14="http://schemas.microsoft.com/office/powerpoint/2010/main" val="66290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11</a:t>
            </a:fld>
            <a:endParaRPr lang="es-ES_tradnl"/>
          </a:p>
        </p:txBody>
      </p:sp>
    </p:spTree>
    <p:extLst>
      <p:ext uri="{BB962C8B-B14F-4D97-AF65-F5344CB8AC3E}">
        <p14:creationId xmlns:p14="http://schemas.microsoft.com/office/powerpoint/2010/main" val="3412618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12</a:t>
            </a:fld>
            <a:endParaRPr lang="es-ES_tradnl"/>
          </a:p>
        </p:txBody>
      </p:sp>
    </p:spTree>
    <p:extLst>
      <p:ext uri="{BB962C8B-B14F-4D97-AF65-F5344CB8AC3E}">
        <p14:creationId xmlns:p14="http://schemas.microsoft.com/office/powerpoint/2010/main" val="4278777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13</a:t>
            </a:fld>
            <a:endParaRPr lang="es-ES_tradnl"/>
          </a:p>
        </p:txBody>
      </p:sp>
    </p:spTree>
    <p:extLst>
      <p:ext uri="{BB962C8B-B14F-4D97-AF65-F5344CB8AC3E}">
        <p14:creationId xmlns:p14="http://schemas.microsoft.com/office/powerpoint/2010/main" val="324452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14</a:t>
            </a:fld>
            <a:endParaRPr lang="es-ES_tradnl"/>
          </a:p>
        </p:txBody>
      </p:sp>
    </p:spTree>
    <p:extLst>
      <p:ext uri="{BB962C8B-B14F-4D97-AF65-F5344CB8AC3E}">
        <p14:creationId xmlns:p14="http://schemas.microsoft.com/office/powerpoint/2010/main" val="4132028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15</a:t>
            </a:fld>
            <a:endParaRPr lang="es-ES_tradnl"/>
          </a:p>
        </p:txBody>
      </p:sp>
    </p:spTree>
    <p:extLst>
      <p:ext uri="{BB962C8B-B14F-4D97-AF65-F5344CB8AC3E}">
        <p14:creationId xmlns:p14="http://schemas.microsoft.com/office/powerpoint/2010/main" val="455852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16</a:t>
            </a:fld>
            <a:endParaRPr lang="es-ES_tradnl"/>
          </a:p>
        </p:txBody>
      </p:sp>
    </p:spTree>
    <p:extLst>
      <p:ext uri="{BB962C8B-B14F-4D97-AF65-F5344CB8AC3E}">
        <p14:creationId xmlns:p14="http://schemas.microsoft.com/office/powerpoint/2010/main" val="481987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17</a:t>
            </a:fld>
            <a:endParaRPr lang="es-ES_tradnl"/>
          </a:p>
        </p:txBody>
      </p:sp>
    </p:spTree>
    <p:extLst>
      <p:ext uri="{BB962C8B-B14F-4D97-AF65-F5344CB8AC3E}">
        <p14:creationId xmlns:p14="http://schemas.microsoft.com/office/powerpoint/2010/main" val="3777514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67F095-053D-B64F-AC06-E43B379EC06E}" type="slidenum">
              <a:rPr kumimoji="0" lang="es-ES_trad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s-ES_trad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8831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19</a:t>
            </a:fld>
            <a:endParaRPr lang="es-ES_tradnl"/>
          </a:p>
        </p:txBody>
      </p:sp>
    </p:spTree>
    <p:extLst>
      <p:ext uri="{BB962C8B-B14F-4D97-AF65-F5344CB8AC3E}">
        <p14:creationId xmlns:p14="http://schemas.microsoft.com/office/powerpoint/2010/main" val="328222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2</a:t>
            </a:fld>
            <a:endParaRPr lang="es-ES_tradnl"/>
          </a:p>
        </p:txBody>
      </p:sp>
    </p:spTree>
    <p:extLst>
      <p:ext uri="{BB962C8B-B14F-4D97-AF65-F5344CB8AC3E}">
        <p14:creationId xmlns:p14="http://schemas.microsoft.com/office/powerpoint/2010/main" val="211184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3</a:t>
            </a:fld>
            <a:endParaRPr lang="es-ES_tradnl"/>
          </a:p>
        </p:txBody>
      </p:sp>
    </p:spTree>
    <p:extLst>
      <p:ext uri="{BB962C8B-B14F-4D97-AF65-F5344CB8AC3E}">
        <p14:creationId xmlns:p14="http://schemas.microsoft.com/office/powerpoint/2010/main" val="373423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4</a:t>
            </a:fld>
            <a:endParaRPr lang="es-ES_tradnl"/>
          </a:p>
        </p:txBody>
      </p:sp>
    </p:spTree>
    <p:extLst>
      <p:ext uri="{BB962C8B-B14F-4D97-AF65-F5344CB8AC3E}">
        <p14:creationId xmlns:p14="http://schemas.microsoft.com/office/powerpoint/2010/main" val="403488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5</a:t>
            </a:fld>
            <a:endParaRPr lang="es-ES_tradnl"/>
          </a:p>
        </p:txBody>
      </p:sp>
    </p:spTree>
    <p:extLst>
      <p:ext uri="{BB962C8B-B14F-4D97-AF65-F5344CB8AC3E}">
        <p14:creationId xmlns:p14="http://schemas.microsoft.com/office/powerpoint/2010/main" val="223512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6</a:t>
            </a:fld>
            <a:endParaRPr lang="es-ES_tradnl"/>
          </a:p>
        </p:txBody>
      </p:sp>
    </p:spTree>
    <p:extLst>
      <p:ext uri="{BB962C8B-B14F-4D97-AF65-F5344CB8AC3E}">
        <p14:creationId xmlns:p14="http://schemas.microsoft.com/office/powerpoint/2010/main" val="77585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7</a:t>
            </a:fld>
            <a:endParaRPr lang="es-ES_tradnl"/>
          </a:p>
        </p:txBody>
      </p:sp>
    </p:spTree>
    <p:extLst>
      <p:ext uri="{BB962C8B-B14F-4D97-AF65-F5344CB8AC3E}">
        <p14:creationId xmlns:p14="http://schemas.microsoft.com/office/powerpoint/2010/main" val="369244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8</a:t>
            </a:fld>
            <a:endParaRPr lang="es-ES_tradnl"/>
          </a:p>
        </p:txBody>
      </p:sp>
    </p:spTree>
    <p:extLst>
      <p:ext uri="{BB962C8B-B14F-4D97-AF65-F5344CB8AC3E}">
        <p14:creationId xmlns:p14="http://schemas.microsoft.com/office/powerpoint/2010/main" val="3963487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467F095-053D-B64F-AC06-E43B379EC06E}" type="slidenum">
              <a:rPr lang="es-ES_tradnl" smtClean="0"/>
              <a:pPr/>
              <a:t>9</a:t>
            </a:fld>
            <a:endParaRPr lang="es-ES_tradnl"/>
          </a:p>
        </p:txBody>
      </p:sp>
    </p:spTree>
    <p:extLst>
      <p:ext uri="{BB962C8B-B14F-4D97-AF65-F5344CB8AC3E}">
        <p14:creationId xmlns:p14="http://schemas.microsoft.com/office/powerpoint/2010/main" val="6292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3541AE8-AEB8-8342-9DE5-02AF0E950D1F}"/>
              </a:ext>
            </a:extLst>
          </p:cNvPr>
          <p:cNvSpPr/>
          <p:nvPr userDrawn="1"/>
        </p:nvSpPr>
        <p:spPr>
          <a:xfrm flipV="1">
            <a:off x="1603513" y="5883273"/>
            <a:ext cx="10588487" cy="401105"/>
          </a:xfrm>
          <a:prstGeom prst="rect">
            <a:avLst/>
          </a:prstGeom>
          <a:solidFill>
            <a:srgbClr val="BD8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a:extLst>
              <a:ext uri="{FF2B5EF4-FFF2-40B4-BE49-F238E27FC236}">
                <a16:creationId xmlns:a16="http://schemas.microsoft.com/office/drawing/2014/main" id="{99B8B556-CA7A-D041-BA04-BF4C4EAEECFF}"/>
              </a:ext>
            </a:extLst>
          </p:cNvPr>
          <p:cNvSpPr/>
          <p:nvPr userDrawn="1"/>
        </p:nvSpPr>
        <p:spPr>
          <a:xfrm>
            <a:off x="1141412" y="0"/>
            <a:ext cx="11050588" cy="5883273"/>
          </a:xfrm>
          <a:prstGeom prst="rect">
            <a:avLst/>
          </a:prstGeom>
          <a:solidFill>
            <a:srgbClr val="0926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ángulo 8">
            <a:extLst>
              <a:ext uri="{FF2B5EF4-FFF2-40B4-BE49-F238E27FC236}">
                <a16:creationId xmlns:a16="http://schemas.microsoft.com/office/drawing/2014/main" id="{E80A6750-79C1-7E46-A75A-3C9C3213B444}"/>
              </a:ext>
            </a:extLst>
          </p:cNvPr>
          <p:cNvSpPr/>
          <p:nvPr userDrawn="1"/>
        </p:nvSpPr>
        <p:spPr>
          <a:xfrm>
            <a:off x="0" y="2258008"/>
            <a:ext cx="2146041" cy="4599992"/>
          </a:xfrm>
          <a:prstGeom prst="rect">
            <a:avLst/>
          </a:prstGeom>
          <a:solidFill>
            <a:srgbClr val="5AA2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ctrTitle" hasCustomPrompt="1"/>
          </p:nvPr>
        </p:nvSpPr>
        <p:spPr>
          <a:xfrm>
            <a:off x="2358887" y="1033670"/>
            <a:ext cx="9107051" cy="2213113"/>
          </a:xfrm>
        </p:spPr>
        <p:txBody>
          <a:bodyPr anchor="ctr">
            <a:normAutofit/>
          </a:bodyPr>
          <a:lstStyle>
            <a:lvl1pPr algn="ctr">
              <a:defRPr sz="4000" b="0" cap="all" spc="0" baseline="0">
                <a:ln w="0">
                  <a:noFill/>
                </a:ln>
                <a:solidFill>
                  <a:srgbClr val="BD8F01"/>
                </a:solidFill>
                <a:effectLst/>
                <a:latin typeface="Calibri" panose="020F0502020204030204" pitchFamily="34" charset="0"/>
                <a:cs typeface="Calibri" panose="020F0502020204030204" pitchFamily="34" charset="0"/>
              </a:defRPr>
            </a:lvl1pPr>
          </a:lstStyle>
          <a:p>
            <a:r>
              <a:rPr lang="es-MX" dirty="0"/>
              <a:t>HAZ CLIC PARA MODIFICAR EL ESTILO DE TÍTULO DEL PATRÓN</a:t>
            </a:r>
            <a:endParaRPr lang="en-US" dirty="0"/>
          </a:p>
        </p:txBody>
      </p:sp>
      <p:sp>
        <p:nvSpPr>
          <p:cNvPr id="3" name="Subtitle 2"/>
          <p:cNvSpPr>
            <a:spLocks noGrp="1"/>
          </p:cNvSpPr>
          <p:nvPr>
            <p:ph type="subTitle" idx="1" hasCustomPrompt="1"/>
          </p:nvPr>
        </p:nvSpPr>
        <p:spPr>
          <a:xfrm>
            <a:off x="2358887" y="3886200"/>
            <a:ext cx="9107051" cy="712304"/>
          </a:xfrm>
        </p:spPr>
        <p:txBody>
          <a:bodyPr anchor="t">
            <a:normAutofit/>
          </a:bodyPr>
          <a:lstStyle>
            <a:lvl1pPr marL="0" indent="0" algn="ctr">
              <a:buNone/>
              <a:defRPr sz="2100">
                <a:ln>
                  <a:noFill/>
                </a:ln>
                <a:solidFill>
                  <a:schemeClr val="bg1"/>
                </a:solidFill>
                <a:effectLst>
                  <a:glow rad="38100">
                    <a:schemeClr val="bg1">
                      <a:lumMod val="50000"/>
                      <a:lumOff val="50000"/>
                      <a:alpha val="20000"/>
                    </a:schemeClr>
                  </a:glow>
                </a:effectLst>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dirty="0"/>
              <a:t>Haz clic para editar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796763FF-EBD4-9D40-B871-EADB8AACA6B9}" type="datetime1">
              <a:rPr lang="es-MX" smtClean="0"/>
              <a:pPr/>
              <a:t>02/03/23</a:t>
            </a:fld>
            <a:endParaRPr lang="es-ES_trad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s-ES_tradnl" dirty="0"/>
          </a:p>
        </p:txBody>
      </p:sp>
      <p:sp>
        <p:nvSpPr>
          <p:cNvPr id="6" name="Slide Number Placeholder 5"/>
          <p:cNvSpPr>
            <a:spLocks noGrp="1"/>
          </p:cNvSpPr>
          <p:nvPr>
            <p:ph type="sldNum" sz="quarter" idx="12"/>
          </p:nvPr>
        </p:nvSpPr>
        <p:spPr/>
        <p:txBody>
          <a:bodyPr/>
          <a:lstStyle/>
          <a:p>
            <a:fld id="{DE1040E8-3EDD-4842-A0B5-2E876DEA4E68}" type="slidenum">
              <a:rPr lang="es-ES_tradnl" smtClean="0"/>
              <a:pPr/>
              <a:t>‹Nº›</a:t>
            </a:fld>
            <a:endParaRPr lang="es-ES_tradnl"/>
          </a:p>
        </p:txBody>
      </p:sp>
      <p:sp>
        <p:nvSpPr>
          <p:cNvPr id="12" name="Rectángulo 11">
            <a:extLst>
              <a:ext uri="{FF2B5EF4-FFF2-40B4-BE49-F238E27FC236}">
                <a16:creationId xmlns:a16="http://schemas.microsoft.com/office/drawing/2014/main" id="{BE583064-DDAB-534B-BEAB-885ADD5513ED}"/>
              </a:ext>
            </a:extLst>
          </p:cNvPr>
          <p:cNvSpPr/>
          <p:nvPr userDrawn="1"/>
        </p:nvSpPr>
        <p:spPr>
          <a:xfrm flipV="1">
            <a:off x="8009467" y="0"/>
            <a:ext cx="4182533" cy="1033668"/>
          </a:xfrm>
          <a:prstGeom prst="rect">
            <a:avLst/>
          </a:prstGeom>
          <a:solidFill>
            <a:srgbClr val="5AA2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9857108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CCB13C2-ABD1-0044-AD19-894C9A90F439}" type="datetime1">
              <a:rPr lang="es-MX" smtClean="0"/>
              <a:t>02/03/23</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DE1040E8-3EDD-4842-A0B5-2E876DEA4E68}" type="slidenum">
              <a:rPr lang="es-ES_tradnl" smtClean="0"/>
              <a:pPr/>
              <a:t>‹Nº›</a:t>
            </a:fld>
            <a:endParaRPr lang="es-ES_tradnl"/>
          </a:p>
        </p:txBody>
      </p:sp>
    </p:spTree>
    <p:extLst>
      <p:ext uri="{BB962C8B-B14F-4D97-AF65-F5344CB8AC3E}">
        <p14:creationId xmlns:p14="http://schemas.microsoft.com/office/powerpoint/2010/main" val="409403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MX"/>
              <a:t>Haz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a:xfrm>
            <a:off x="6399212" y="5883275"/>
            <a:ext cx="914400" cy="365125"/>
          </a:xfrm>
        </p:spPr>
        <p:txBody>
          <a:bodyPr/>
          <a:lstStyle/>
          <a:p>
            <a:fld id="{6C5A83FC-5BF2-4646-98FC-D3FC1D7049A7}" type="datetime1">
              <a:rPr lang="es-MX" smtClean="0"/>
              <a:t>02/03/23</a:t>
            </a:fld>
            <a:endParaRPr lang="es-ES_tradnl"/>
          </a:p>
        </p:txBody>
      </p:sp>
      <p:sp>
        <p:nvSpPr>
          <p:cNvPr id="6" name="Footer Placeholder 5"/>
          <p:cNvSpPr>
            <a:spLocks noGrp="1"/>
          </p:cNvSpPr>
          <p:nvPr>
            <p:ph type="ftr" sz="quarter" idx="11"/>
          </p:nvPr>
        </p:nvSpPr>
        <p:spPr>
          <a:xfrm>
            <a:off x="1141412" y="5883275"/>
            <a:ext cx="5105400" cy="365125"/>
          </a:xfrm>
        </p:spPr>
        <p:txBody>
          <a:bodyPr/>
          <a:lstStyle/>
          <a:p>
            <a:endParaRPr lang="es-ES_tradnl"/>
          </a:p>
        </p:txBody>
      </p:sp>
      <p:sp>
        <p:nvSpPr>
          <p:cNvPr id="7" name="Slide Number Placeholder 6"/>
          <p:cNvSpPr>
            <a:spLocks noGrp="1"/>
          </p:cNvSpPr>
          <p:nvPr>
            <p:ph type="sldNum" sz="quarter" idx="12"/>
          </p:nvPr>
        </p:nvSpPr>
        <p:spPr>
          <a:xfrm>
            <a:off x="10742612" y="5883275"/>
            <a:ext cx="322567" cy="365125"/>
          </a:xfrm>
        </p:spPr>
        <p:txBody>
          <a:bodyPr/>
          <a:lstStyle/>
          <a:p>
            <a:fld id="{DE1040E8-3EDD-4842-A0B5-2E876DEA4E68}" type="slidenum">
              <a:rPr lang="es-ES_tradnl" smtClean="0"/>
              <a:pPr/>
              <a:t>‹Nº›</a:t>
            </a:fld>
            <a:endParaRPr lang="es-ES_tradnl"/>
          </a:p>
        </p:txBody>
      </p:sp>
    </p:spTree>
    <p:extLst>
      <p:ext uri="{BB962C8B-B14F-4D97-AF65-F5344CB8AC3E}">
        <p14:creationId xmlns:p14="http://schemas.microsoft.com/office/powerpoint/2010/main" val="416275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7349C3F3-F418-4648-A749-8382D48744FE}" type="datetime1">
              <a:rPr lang="es-MX" smtClean="0"/>
              <a:t>02/03/23</a:t>
            </a:fld>
            <a:endParaRPr lang="es-ES_tradnl"/>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DE1040E8-3EDD-4842-A0B5-2E876DEA4E68}" type="slidenum">
              <a:rPr lang="es-ES_tradnl" smtClean="0"/>
              <a:pPr/>
              <a:t>‹Nº›</a:t>
            </a:fld>
            <a:endParaRPr lang="es-ES_tradnl"/>
          </a:p>
        </p:txBody>
      </p:sp>
    </p:spTree>
    <p:extLst>
      <p:ext uri="{BB962C8B-B14F-4D97-AF65-F5344CB8AC3E}">
        <p14:creationId xmlns:p14="http://schemas.microsoft.com/office/powerpoint/2010/main" val="1066398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A9C66898-B8B3-D144-9688-194C4B665148}" type="datetime1">
              <a:rPr lang="es-MX" smtClean="0"/>
              <a:t>02/03/23</a:t>
            </a:fld>
            <a:endParaRPr lang="es-ES_tradnl"/>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DE1040E8-3EDD-4842-A0B5-2E876DEA4E68}" type="slidenum">
              <a:rPr lang="es-ES_tradnl" smtClean="0"/>
              <a:pPr/>
              <a:t>‹Nº›</a:t>
            </a:fld>
            <a:endParaRPr lang="es-ES_tradnl"/>
          </a:p>
        </p:txBody>
      </p:sp>
    </p:spTree>
    <p:extLst>
      <p:ext uri="{BB962C8B-B14F-4D97-AF65-F5344CB8AC3E}">
        <p14:creationId xmlns:p14="http://schemas.microsoft.com/office/powerpoint/2010/main" val="1612176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MX"/>
              <a:t>Haz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MX"/>
              <a:t>Haga clic para modificar los estilos de texto del patrón</a:t>
            </a:r>
          </a:p>
        </p:txBody>
      </p:sp>
      <p:sp>
        <p:nvSpPr>
          <p:cNvPr id="4" name="Date Placeholder 3"/>
          <p:cNvSpPr>
            <a:spLocks noGrp="1"/>
          </p:cNvSpPr>
          <p:nvPr>
            <p:ph type="dt" sz="half" idx="10"/>
          </p:nvPr>
        </p:nvSpPr>
        <p:spPr/>
        <p:txBody>
          <a:bodyPr/>
          <a:lstStyle/>
          <a:p>
            <a:fld id="{3040B271-CCC8-B048-A4BA-A233991593D3}" type="datetime1">
              <a:rPr lang="es-MX" smtClean="0"/>
              <a:t>02/03/23</a:t>
            </a:fld>
            <a:endParaRPr lang="es-ES_tradnl"/>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DE1040E8-3EDD-4842-A0B5-2E876DEA4E68}" type="slidenum">
              <a:rPr lang="es-ES_tradnl" smtClean="0"/>
              <a:pPr/>
              <a:t>‹Nº›</a:t>
            </a:fld>
            <a:endParaRPr lang="es-ES_tradnl"/>
          </a:p>
        </p:txBody>
      </p:sp>
    </p:spTree>
    <p:extLst>
      <p:ext uri="{BB962C8B-B14F-4D97-AF65-F5344CB8AC3E}">
        <p14:creationId xmlns:p14="http://schemas.microsoft.com/office/powerpoint/2010/main" val="412477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MX"/>
              <a:t>Haga clic para modificar los estilos de texto del patrón</a:t>
            </a:r>
          </a:p>
        </p:txBody>
      </p:sp>
      <p:sp>
        <p:nvSpPr>
          <p:cNvPr id="4" name="Date Placeholder 3"/>
          <p:cNvSpPr>
            <a:spLocks noGrp="1"/>
          </p:cNvSpPr>
          <p:nvPr>
            <p:ph type="dt" sz="half" idx="10"/>
          </p:nvPr>
        </p:nvSpPr>
        <p:spPr/>
        <p:txBody>
          <a:bodyPr/>
          <a:lstStyle/>
          <a:p>
            <a:fld id="{B00AC0E8-74E4-4045-9D91-0EDD47DB8B26}" type="datetime1">
              <a:rPr lang="es-MX" smtClean="0"/>
              <a:t>02/03/23</a:t>
            </a:fld>
            <a:endParaRPr lang="es-ES_tradnl"/>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DE1040E8-3EDD-4842-A0B5-2E876DEA4E68}" type="slidenum">
              <a:rPr lang="es-ES_tradnl" smtClean="0"/>
              <a:pPr/>
              <a:t>‹Nº›</a:t>
            </a:fld>
            <a:endParaRPr lang="es-ES_tradnl"/>
          </a:p>
        </p:txBody>
      </p:sp>
    </p:spTree>
    <p:extLst>
      <p:ext uri="{BB962C8B-B14F-4D97-AF65-F5344CB8AC3E}">
        <p14:creationId xmlns:p14="http://schemas.microsoft.com/office/powerpoint/2010/main" val="3634509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MX"/>
              <a:t>Haz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MX"/>
              <a:t>Haga clic para modificar los estilos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76D951D5-30C4-5041-BC4A-669DEC197C17}" type="datetime1">
              <a:rPr lang="es-MX" smtClean="0"/>
              <a:t>02/03/23</a:t>
            </a:fld>
            <a:endParaRPr lang="es-ES_tradnl"/>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DE1040E8-3EDD-4842-A0B5-2E876DEA4E68}" type="slidenum">
              <a:rPr lang="es-ES_tradnl" smtClean="0"/>
              <a:pPr/>
              <a:t>‹Nº›</a:t>
            </a:fld>
            <a:endParaRPr lang="es-ES_tradnl"/>
          </a:p>
        </p:txBody>
      </p:sp>
    </p:spTree>
    <p:extLst>
      <p:ext uri="{BB962C8B-B14F-4D97-AF65-F5344CB8AC3E}">
        <p14:creationId xmlns:p14="http://schemas.microsoft.com/office/powerpoint/2010/main" val="1813286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MX"/>
              <a:t>Haz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MX"/>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7E3D0E2A-7489-FE43-BCF2-9984D1E9F53A}" type="datetime1">
              <a:rPr lang="es-MX" smtClean="0"/>
              <a:t>02/03/23</a:t>
            </a:fld>
            <a:endParaRPr lang="es-ES_tradnl"/>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DE1040E8-3EDD-4842-A0B5-2E876DEA4E68}" type="slidenum">
              <a:rPr lang="es-ES_tradnl" smtClean="0"/>
              <a:pPr/>
              <a:t>‹Nº›</a:t>
            </a:fld>
            <a:endParaRPr lang="es-ES_tradnl"/>
          </a:p>
        </p:txBody>
      </p:sp>
    </p:spTree>
    <p:extLst>
      <p:ext uri="{BB962C8B-B14F-4D97-AF65-F5344CB8AC3E}">
        <p14:creationId xmlns:p14="http://schemas.microsoft.com/office/powerpoint/2010/main" val="104011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254A46F7-0BAC-154D-A606-6B7776C0D27D}" type="datetime1">
              <a:rPr lang="es-MX" smtClean="0"/>
              <a:t>02/03/23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E1040E8-3EDD-4842-A0B5-2E876DEA4E68}" type="slidenum">
              <a:rPr lang="es-ES_tradnl" smtClean="0"/>
              <a:pPr/>
              <a:t>‹Nº›</a:t>
            </a:fld>
            <a:endParaRPr lang="es-ES_tradnl"/>
          </a:p>
        </p:txBody>
      </p:sp>
    </p:spTree>
    <p:extLst>
      <p:ext uri="{BB962C8B-B14F-4D97-AF65-F5344CB8AC3E}">
        <p14:creationId xmlns:p14="http://schemas.microsoft.com/office/powerpoint/2010/main" val="2552276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2E3B1753-D295-484C-ADE4-5C5164BE412C}" type="datetime1">
              <a:rPr lang="es-MX" smtClean="0"/>
              <a:t>02/03/23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E1040E8-3EDD-4842-A0B5-2E876DEA4E68}" type="slidenum">
              <a:rPr lang="es-ES_tradnl" smtClean="0"/>
              <a:pPr/>
              <a:t>‹Nº›</a:t>
            </a:fld>
            <a:endParaRPr lang="es-ES_tradnl"/>
          </a:p>
        </p:txBody>
      </p:sp>
    </p:spTree>
    <p:extLst>
      <p:ext uri="{BB962C8B-B14F-4D97-AF65-F5344CB8AC3E}">
        <p14:creationId xmlns:p14="http://schemas.microsoft.com/office/powerpoint/2010/main" val="2726710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3541AE8-AEB8-8342-9DE5-02AF0E950D1F}"/>
              </a:ext>
            </a:extLst>
          </p:cNvPr>
          <p:cNvSpPr/>
          <p:nvPr userDrawn="1"/>
        </p:nvSpPr>
        <p:spPr>
          <a:xfrm flipV="1">
            <a:off x="1603513" y="5883273"/>
            <a:ext cx="10588487" cy="401105"/>
          </a:xfrm>
          <a:prstGeom prst="rect">
            <a:avLst/>
          </a:prstGeom>
          <a:solidFill>
            <a:srgbClr val="BD8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ángulo 8">
            <a:extLst>
              <a:ext uri="{FF2B5EF4-FFF2-40B4-BE49-F238E27FC236}">
                <a16:creationId xmlns:a16="http://schemas.microsoft.com/office/drawing/2014/main" id="{E80A6750-79C1-7E46-A75A-3C9C3213B444}"/>
              </a:ext>
            </a:extLst>
          </p:cNvPr>
          <p:cNvSpPr/>
          <p:nvPr userDrawn="1"/>
        </p:nvSpPr>
        <p:spPr>
          <a:xfrm>
            <a:off x="0" y="2258008"/>
            <a:ext cx="2146041" cy="4599992"/>
          </a:xfrm>
          <a:prstGeom prst="rect">
            <a:avLst/>
          </a:prstGeom>
          <a:solidFill>
            <a:srgbClr val="09265B">
              <a:alpha val="9984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ctrTitle" hasCustomPrompt="1"/>
          </p:nvPr>
        </p:nvSpPr>
        <p:spPr>
          <a:xfrm>
            <a:off x="2358887" y="1033670"/>
            <a:ext cx="9107051" cy="2213113"/>
          </a:xfrm>
        </p:spPr>
        <p:txBody>
          <a:bodyPr anchor="ctr">
            <a:normAutofit/>
          </a:bodyPr>
          <a:lstStyle>
            <a:lvl1pPr algn="ctr">
              <a:defRPr sz="4000" b="0" cap="all" spc="0" baseline="0">
                <a:ln w="0">
                  <a:noFill/>
                </a:ln>
                <a:solidFill>
                  <a:srgbClr val="BD8F01"/>
                </a:solidFill>
                <a:effectLst/>
                <a:latin typeface="Calibri" panose="020F0502020204030204" pitchFamily="34" charset="0"/>
                <a:cs typeface="Calibri" panose="020F0502020204030204" pitchFamily="34" charset="0"/>
              </a:defRPr>
            </a:lvl1pPr>
          </a:lstStyle>
          <a:p>
            <a:r>
              <a:rPr lang="es-MX" dirty="0"/>
              <a:t>HAZ CLIC PARA MODIFICAR EL ESTILO DE TÍTULO DEL PATRÓN</a:t>
            </a:r>
            <a:endParaRPr lang="en-US" dirty="0"/>
          </a:p>
        </p:txBody>
      </p:sp>
      <p:sp>
        <p:nvSpPr>
          <p:cNvPr id="3" name="Subtitle 2"/>
          <p:cNvSpPr>
            <a:spLocks noGrp="1"/>
          </p:cNvSpPr>
          <p:nvPr>
            <p:ph type="subTitle" idx="1" hasCustomPrompt="1"/>
          </p:nvPr>
        </p:nvSpPr>
        <p:spPr>
          <a:xfrm>
            <a:off x="2358887" y="3886200"/>
            <a:ext cx="9107051" cy="712304"/>
          </a:xfrm>
        </p:spPr>
        <p:txBody>
          <a:bodyPr anchor="t">
            <a:normAutofit/>
          </a:bodyPr>
          <a:lstStyle>
            <a:lvl1pPr marL="0" indent="0" algn="ctr">
              <a:buNone/>
              <a:defRPr sz="2100">
                <a:ln>
                  <a:noFill/>
                </a:ln>
                <a:solidFill>
                  <a:schemeClr val="bg1"/>
                </a:solidFill>
                <a:effectLst>
                  <a:glow rad="38100">
                    <a:schemeClr val="bg1">
                      <a:lumMod val="50000"/>
                      <a:lumOff val="50000"/>
                      <a:alpha val="20000"/>
                    </a:schemeClr>
                  </a:glow>
                </a:effectLst>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dirty="0"/>
              <a:t>Haz clic para editar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796763FF-EBD4-9D40-B871-EADB8AACA6B9}" type="datetime1">
              <a:rPr lang="es-MX" smtClean="0"/>
              <a:pPr/>
              <a:t>02/03/23</a:t>
            </a:fld>
            <a:endParaRPr lang="es-ES_trad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s-ES_tradnl" dirty="0"/>
          </a:p>
        </p:txBody>
      </p:sp>
      <p:sp>
        <p:nvSpPr>
          <p:cNvPr id="6" name="Slide Number Placeholder 5"/>
          <p:cNvSpPr>
            <a:spLocks noGrp="1"/>
          </p:cNvSpPr>
          <p:nvPr>
            <p:ph type="sldNum" sz="quarter" idx="12"/>
          </p:nvPr>
        </p:nvSpPr>
        <p:spPr/>
        <p:txBody>
          <a:bodyPr/>
          <a:lstStyle/>
          <a:p>
            <a:fld id="{DE1040E8-3EDD-4842-A0B5-2E876DEA4E68}" type="slidenum">
              <a:rPr lang="es-ES_tradnl" smtClean="0"/>
              <a:pPr/>
              <a:t>‹Nº›</a:t>
            </a:fld>
            <a:endParaRPr lang="es-ES_tradnl"/>
          </a:p>
        </p:txBody>
      </p:sp>
      <p:sp>
        <p:nvSpPr>
          <p:cNvPr id="12" name="Rectángulo 11">
            <a:extLst>
              <a:ext uri="{FF2B5EF4-FFF2-40B4-BE49-F238E27FC236}">
                <a16:creationId xmlns:a16="http://schemas.microsoft.com/office/drawing/2014/main" id="{BE583064-DDAB-534B-BEAB-885ADD5513ED}"/>
              </a:ext>
            </a:extLst>
          </p:cNvPr>
          <p:cNvSpPr/>
          <p:nvPr userDrawn="1"/>
        </p:nvSpPr>
        <p:spPr>
          <a:xfrm flipV="1">
            <a:off x="8009467" y="0"/>
            <a:ext cx="4182533" cy="1033668"/>
          </a:xfrm>
          <a:prstGeom prst="rect">
            <a:avLst/>
          </a:prstGeom>
          <a:solidFill>
            <a:srgbClr val="5AA2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432306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a:xfrm>
            <a:off x="1141413" y="1765737"/>
            <a:ext cx="9905998" cy="2649266"/>
          </a:xfrm>
        </p:spPr>
        <p:txBody>
          <a:bodyPr ancho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7364F98E-902F-E045-B967-90D8EB63F97C}" type="datetime1">
              <a:rPr lang="es-MX" smtClean="0"/>
              <a:t>02/03/23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E1040E8-3EDD-4842-A0B5-2E876DEA4E68}" type="slidenum">
              <a:rPr lang="es-ES_tradnl" smtClean="0"/>
              <a:pPr/>
              <a:t>‹Nº›</a:t>
            </a:fld>
            <a:endParaRPr lang="es-ES_tradnl"/>
          </a:p>
        </p:txBody>
      </p:sp>
      <p:sp>
        <p:nvSpPr>
          <p:cNvPr id="8" name="Content Placeholder 2"/>
          <p:cNvSpPr>
            <a:spLocks noGrp="1"/>
          </p:cNvSpPr>
          <p:nvPr>
            <p:ph idx="13"/>
          </p:nvPr>
        </p:nvSpPr>
        <p:spPr>
          <a:xfrm>
            <a:off x="1141412" y="4837552"/>
            <a:ext cx="2286001" cy="1150882"/>
          </a:xfrm>
        </p:spPr>
        <p:txBody>
          <a:bodyPr anchor="t"/>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9" name="Content Placeholder 2"/>
          <p:cNvSpPr>
            <a:spLocks noGrp="1"/>
          </p:cNvSpPr>
          <p:nvPr>
            <p:ph idx="14"/>
          </p:nvPr>
        </p:nvSpPr>
        <p:spPr>
          <a:xfrm>
            <a:off x="3687334" y="4837552"/>
            <a:ext cx="2286001" cy="1150882"/>
          </a:xfrm>
        </p:spPr>
        <p:txBody>
          <a:bodyPr anchor="t"/>
          <a:lstStyle/>
          <a:p>
            <a:pPr lvl="0"/>
            <a:r>
              <a:rPr lang="es-ES_tradnl"/>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Content Placeholder 2"/>
          <p:cNvSpPr>
            <a:spLocks noGrp="1"/>
          </p:cNvSpPr>
          <p:nvPr>
            <p:ph idx="15"/>
          </p:nvPr>
        </p:nvSpPr>
        <p:spPr>
          <a:xfrm>
            <a:off x="6233256" y="4837552"/>
            <a:ext cx="2286001" cy="1150882"/>
          </a:xfrm>
        </p:spPr>
        <p:txBody>
          <a:bodyPr anchor="t"/>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1" name="Content Placeholder 2"/>
          <p:cNvSpPr>
            <a:spLocks noGrp="1"/>
          </p:cNvSpPr>
          <p:nvPr>
            <p:ph idx="16"/>
          </p:nvPr>
        </p:nvSpPr>
        <p:spPr>
          <a:xfrm>
            <a:off x="8779178" y="4837552"/>
            <a:ext cx="2286001" cy="1150882"/>
          </a:xfrm>
        </p:spPr>
        <p:txBody>
          <a:bodyPr anchor="t"/>
          <a:lstStyle/>
          <a:p>
            <a:pPr lvl="0"/>
            <a:r>
              <a:rPr lang="es-ES_tradnl"/>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cxnSp>
        <p:nvCxnSpPr>
          <p:cNvPr id="13" name="Conector recto 12"/>
          <p:cNvCxnSpPr/>
          <p:nvPr userDrawn="1"/>
        </p:nvCxnSpPr>
        <p:spPr>
          <a:xfrm>
            <a:off x="1141412" y="4603531"/>
            <a:ext cx="9905998" cy="0"/>
          </a:xfrm>
          <a:prstGeom prst="line">
            <a:avLst/>
          </a:prstGeom>
          <a:ln w="222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ítulo y objetos con columnas y subtítulos">
    <p:spTree>
      <p:nvGrpSpPr>
        <p:cNvPr id="1" name=""/>
        <p:cNvGrpSpPr/>
        <p:nvPr/>
      </p:nvGrpSpPr>
      <p:grpSpPr>
        <a:xfrm>
          <a:off x="0" y="0"/>
          <a:ext cx="0" cy="0"/>
          <a:chOff x="0" y="0"/>
          <a:chExt cx="0" cy="0"/>
        </a:xfrm>
      </p:grpSpPr>
      <p:sp>
        <p:nvSpPr>
          <p:cNvPr id="7" name="Rectángulo 6"/>
          <p:cNvSpPr/>
          <p:nvPr userDrawn="1"/>
        </p:nvSpPr>
        <p:spPr>
          <a:xfrm>
            <a:off x="1141412" y="740979"/>
            <a:ext cx="9923767" cy="5123793"/>
          </a:xfrm>
          <a:prstGeom prst="rect">
            <a:avLst/>
          </a:prstGeom>
          <a:solidFill>
            <a:schemeClr val="bg1"/>
          </a:solidFill>
          <a:ln w="6350">
            <a:solidFill>
              <a:schemeClr val="bg1">
                <a:lumMod val="85000"/>
              </a:schemeClr>
            </a:solidFill>
          </a:ln>
          <a:effectLst>
            <a:outerShdw blurRad="203200" dist="190500" dir="5400000" sx="99000" sy="99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a:xfrm>
            <a:off x="1355834" y="893378"/>
            <a:ext cx="9522374" cy="840828"/>
          </a:xfrm>
        </p:spPr>
        <p:txBody>
          <a:bodyPr/>
          <a:lstStyle>
            <a:lvl1pPr algn="ctr">
              <a:defRPr/>
            </a:lvl1pPr>
          </a:lstStyle>
          <a:p>
            <a:r>
              <a:rPr lang="es-ES_tradnl"/>
              <a:t>Clic para editar título</a:t>
            </a:r>
            <a:endParaRPr lang="en-US" dirty="0"/>
          </a:p>
        </p:txBody>
      </p:sp>
      <p:sp>
        <p:nvSpPr>
          <p:cNvPr id="3" name="Content Placeholder 2"/>
          <p:cNvSpPr>
            <a:spLocks noGrp="1"/>
          </p:cNvSpPr>
          <p:nvPr>
            <p:ph idx="1"/>
          </p:nvPr>
        </p:nvSpPr>
        <p:spPr>
          <a:xfrm>
            <a:off x="1355833" y="3529094"/>
            <a:ext cx="2286001" cy="2053458"/>
          </a:xfrm>
        </p:spPr>
        <p:txBody>
          <a:bodyPr anchor="t"/>
          <a:lstStyle>
            <a:lvl1pPr algn="ctr">
              <a:defRPr/>
            </a:lvl1pPr>
            <a:lvl2pPr algn="ctr">
              <a:defRPr/>
            </a:lvl2pPr>
          </a:lstStyle>
          <a:p>
            <a:pPr lvl="0"/>
            <a:r>
              <a:rPr lang="es-ES_tradnl" dirty="0"/>
              <a:t>Haga clic para modificar el estilo de texto del patrón</a:t>
            </a:r>
          </a:p>
          <a:p>
            <a:pPr lvl="1"/>
            <a:r>
              <a:rPr lang="es-ES_tradnl" dirty="0"/>
              <a:t>Segundo nivel</a:t>
            </a:r>
          </a:p>
        </p:txBody>
      </p:sp>
      <p:sp>
        <p:nvSpPr>
          <p:cNvPr id="4" name="Date Placeholder 3"/>
          <p:cNvSpPr>
            <a:spLocks noGrp="1"/>
          </p:cNvSpPr>
          <p:nvPr>
            <p:ph type="dt" sz="half" idx="10"/>
          </p:nvPr>
        </p:nvSpPr>
        <p:spPr/>
        <p:txBody>
          <a:bodyPr/>
          <a:lstStyle/>
          <a:p>
            <a:fld id="{3950217E-AEA2-FF47-A58D-F87B9AB36EE5}" type="datetime1">
              <a:rPr lang="es-MX" smtClean="0"/>
              <a:t>02/03/23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E1040E8-3EDD-4842-A0B5-2E876DEA4E68}" type="slidenum">
              <a:rPr lang="es-ES_tradnl" smtClean="0"/>
              <a:pPr/>
              <a:t>‹Nº›</a:t>
            </a:fld>
            <a:endParaRPr lang="es-ES_tradnl"/>
          </a:p>
        </p:txBody>
      </p:sp>
      <p:sp>
        <p:nvSpPr>
          <p:cNvPr id="8" name="Content Placeholder 2"/>
          <p:cNvSpPr>
            <a:spLocks noGrp="1"/>
          </p:cNvSpPr>
          <p:nvPr>
            <p:ph idx="13"/>
          </p:nvPr>
        </p:nvSpPr>
        <p:spPr>
          <a:xfrm>
            <a:off x="3767958" y="3529094"/>
            <a:ext cx="2286001" cy="2053458"/>
          </a:xfrm>
        </p:spPr>
        <p:txBody>
          <a:bodyPr anchor="t"/>
          <a:lstStyle>
            <a:lvl1pPr algn="ctr">
              <a:defRPr/>
            </a:lvl1pPr>
            <a:lvl2pPr algn="ctr">
              <a:defRPr/>
            </a:lvl2pPr>
          </a:lstStyle>
          <a:p>
            <a:pPr lvl="0"/>
            <a:r>
              <a:rPr lang="es-ES_tradnl" dirty="0"/>
              <a:t>Haga clic para modificar el estilo de texto del patrón</a:t>
            </a:r>
          </a:p>
          <a:p>
            <a:pPr lvl="1"/>
            <a:r>
              <a:rPr lang="es-ES_tradnl" dirty="0"/>
              <a:t>Segundo nivel</a:t>
            </a:r>
          </a:p>
        </p:txBody>
      </p:sp>
      <p:sp>
        <p:nvSpPr>
          <p:cNvPr id="9" name="Content Placeholder 2"/>
          <p:cNvSpPr>
            <a:spLocks noGrp="1"/>
          </p:cNvSpPr>
          <p:nvPr>
            <p:ph idx="14"/>
          </p:nvPr>
        </p:nvSpPr>
        <p:spPr>
          <a:xfrm>
            <a:off x="6180083" y="3529094"/>
            <a:ext cx="2286001" cy="2053458"/>
          </a:xfrm>
        </p:spPr>
        <p:txBody>
          <a:bodyPr anchor="t"/>
          <a:lstStyle>
            <a:lvl1pPr algn="ctr">
              <a:defRPr/>
            </a:lvl1pPr>
            <a:lvl2pPr algn="ctr">
              <a:defRPr/>
            </a:lvl2pPr>
          </a:lstStyle>
          <a:p>
            <a:pPr lvl="0"/>
            <a:r>
              <a:rPr lang="es-ES_tradnl" dirty="0"/>
              <a:t>Haga clic para modificar el estilo de texto del patrón</a:t>
            </a:r>
          </a:p>
          <a:p>
            <a:pPr lvl="1"/>
            <a:r>
              <a:rPr lang="es-ES_tradnl" dirty="0"/>
              <a:t>Segundo nivel</a:t>
            </a:r>
          </a:p>
        </p:txBody>
      </p:sp>
      <p:sp>
        <p:nvSpPr>
          <p:cNvPr id="10" name="Content Placeholder 2"/>
          <p:cNvSpPr>
            <a:spLocks noGrp="1"/>
          </p:cNvSpPr>
          <p:nvPr>
            <p:ph idx="15"/>
          </p:nvPr>
        </p:nvSpPr>
        <p:spPr>
          <a:xfrm>
            <a:off x="8592207" y="3529094"/>
            <a:ext cx="2286001" cy="2053458"/>
          </a:xfrm>
        </p:spPr>
        <p:txBody>
          <a:bodyPr anchor="t"/>
          <a:lstStyle>
            <a:lvl1pPr algn="ctr">
              <a:defRPr/>
            </a:lvl1pPr>
            <a:lvl2pPr algn="ctr">
              <a:defRPr/>
            </a:lvl2pPr>
          </a:lstStyle>
          <a:p>
            <a:pPr lvl="0"/>
            <a:r>
              <a:rPr lang="es-ES_tradnl" dirty="0"/>
              <a:t>Haga clic para modificar el estilo de texto del patrón</a:t>
            </a:r>
          </a:p>
          <a:p>
            <a:pPr lvl="1"/>
            <a:r>
              <a:rPr lang="es-ES_tradnl" dirty="0"/>
              <a:t>Segundo nivel</a:t>
            </a:r>
          </a:p>
        </p:txBody>
      </p:sp>
      <p:sp>
        <p:nvSpPr>
          <p:cNvPr id="12" name="Text Placeholder 2"/>
          <p:cNvSpPr>
            <a:spLocks noGrp="1"/>
          </p:cNvSpPr>
          <p:nvPr>
            <p:ph type="body" idx="16"/>
          </p:nvPr>
        </p:nvSpPr>
        <p:spPr>
          <a:xfrm>
            <a:off x="1347369" y="2932386"/>
            <a:ext cx="2294466" cy="596708"/>
          </a:xfrm>
        </p:spPr>
        <p:txBody>
          <a:bodyPr anchor="t">
            <a:no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del patrón</a:t>
            </a:r>
          </a:p>
        </p:txBody>
      </p:sp>
      <p:sp>
        <p:nvSpPr>
          <p:cNvPr id="13" name="Text Placeholder 2"/>
          <p:cNvSpPr>
            <a:spLocks noGrp="1"/>
          </p:cNvSpPr>
          <p:nvPr>
            <p:ph type="body" idx="17"/>
          </p:nvPr>
        </p:nvSpPr>
        <p:spPr>
          <a:xfrm>
            <a:off x="3759493" y="2932386"/>
            <a:ext cx="2294466" cy="596708"/>
          </a:xfrm>
        </p:spPr>
        <p:txBody>
          <a:bodyPr anchor="t">
            <a:no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del patrón</a:t>
            </a:r>
          </a:p>
        </p:txBody>
      </p:sp>
      <p:sp>
        <p:nvSpPr>
          <p:cNvPr id="14" name="Text Placeholder 2"/>
          <p:cNvSpPr>
            <a:spLocks noGrp="1"/>
          </p:cNvSpPr>
          <p:nvPr>
            <p:ph type="body" idx="18"/>
          </p:nvPr>
        </p:nvSpPr>
        <p:spPr>
          <a:xfrm>
            <a:off x="6171617" y="2932386"/>
            <a:ext cx="2294466" cy="596708"/>
          </a:xfrm>
        </p:spPr>
        <p:txBody>
          <a:bodyPr anchor="t">
            <a:no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del patrón</a:t>
            </a:r>
          </a:p>
        </p:txBody>
      </p:sp>
      <p:sp>
        <p:nvSpPr>
          <p:cNvPr id="15" name="Text Placeholder 2"/>
          <p:cNvSpPr>
            <a:spLocks noGrp="1"/>
          </p:cNvSpPr>
          <p:nvPr>
            <p:ph type="body" idx="19"/>
          </p:nvPr>
        </p:nvSpPr>
        <p:spPr>
          <a:xfrm>
            <a:off x="8583742" y="2932386"/>
            <a:ext cx="2294466" cy="596708"/>
          </a:xfrm>
        </p:spPr>
        <p:txBody>
          <a:bodyPr anchor="t">
            <a:no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del patrón</a:t>
            </a:r>
          </a:p>
        </p:txBody>
      </p:sp>
      <p:sp>
        <p:nvSpPr>
          <p:cNvPr id="16" name="Content Placeholder 2"/>
          <p:cNvSpPr>
            <a:spLocks noGrp="1"/>
          </p:cNvSpPr>
          <p:nvPr>
            <p:ph idx="20"/>
          </p:nvPr>
        </p:nvSpPr>
        <p:spPr>
          <a:xfrm>
            <a:off x="1347368" y="1886604"/>
            <a:ext cx="2286001" cy="976807"/>
          </a:xfrm>
        </p:spPr>
        <p:txBody>
          <a:bodyPr anchor="t"/>
          <a:lstStyle>
            <a:lvl1pPr algn="ctr">
              <a:defRPr/>
            </a:lvl1pPr>
            <a:lvl2pPr algn="ctr">
              <a:defRPr/>
            </a:lvl2pPr>
          </a:lstStyle>
          <a:p>
            <a:pPr lvl="0"/>
            <a:r>
              <a:rPr lang="es-ES_tradnl" dirty="0"/>
              <a:t>Haga clic para modificar el estilo de texto del patrón</a:t>
            </a:r>
          </a:p>
          <a:p>
            <a:pPr lvl="1"/>
            <a:r>
              <a:rPr lang="es-ES_tradnl" dirty="0"/>
              <a:t>Segundo nivel</a:t>
            </a:r>
          </a:p>
        </p:txBody>
      </p:sp>
      <p:sp>
        <p:nvSpPr>
          <p:cNvPr id="17" name="Content Placeholder 2"/>
          <p:cNvSpPr>
            <a:spLocks noGrp="1"/>
          </p:cNvSpPr>
          <p:nvPr>
            <p:ph idx="21"/>
          </p:nvPr>
        </p:nvSpPr>
        <p:spPr>
          <a:xfrm>
            <a:off x="3759493" y="1886604"/>
            <a:ext cx="2286001" cy="976807"/>
          </a:xfrm>
        </p:spPr>
        <p:txBody>
          <a:bodyPr anchor="t"/>
          <a:lstStyle>
            <a:lvl1pPr algn="ctr">
              <a:defRPr/>
            </a:lvl1pPr>
            <a:lvl2pPr algn="ctr">
              <a:defRPr/>
            </a:lvl2pPr>
          </a:lstStyle>
          <a:p>
            <a:pPr lvl="0"/>
            <a:r>
              <a:rPr lang="es-ES_tradnl" dirty="0"/>
              <a:t>Haga clic para modificar el estilo de texto del patrón</a:t>
            </a:r>
          </a:p>
          <a:p>
            <a:pPr lvl="1"/>
            <a:r>
              <a:rPr lang="es-ES_tradnl" dirty="0"/>
              <a:t>Segundo nivel</a:t>
            </a:r>
          </a:p>
        </p:txBody>
      </p:sp>
      <p:sp>
        <p:nvSpPr>
          <p:cNvPr id="18" name="Content Placeholder 2"/>
          <p:cNvSpPr>
            <a:spLocks noGrp="1"/>
          </p:cNvSpPr>
          <p:nvPr>
            <p:ph idx="22"/>
          </p:nvPr>
        </p:nvSpPr>
        <p:spPr>
          <a:xfrm>
            <a:off x="6171618" y="1886604"/>
            <a:ext cx="2286001" cy="976807"/>
          </a:xfrm>
        </p:spPr>
        <p:txBody>
          <a:bodyPr anchor="t"/>
          <a:lstStyle>
            <a:lvl1pPr algn="ctr">
              <a:defRPr/>
            </a:lvl1pPr>
            <a:lvl2pPr algn="ctr">
              <a:defRPr/>
            </a:lvl2pPr>
          </a:lstStyle>
          <a:p>
            <a:pPr lvl="0"/>
            <a:r>
              <a:rPr lang="es-ES_tradnl" dirty="0"/>
              <a:t>Haga clic para modificar el estilo de texto del patrón</a:t>
            </a:r>
          </a:p>
          <a:p>
            <a:pPr lvl="1"/>
            <a:r>
              <a:rPr lang="es-ES_tradnl" dirty="0"/>
              <a:t>Segundo nivel</a:t>
            </a:r>
          </a:p>
        </p:txBody>
      </p:sp>
      <p:sp>
        <p:nvSpPr>
          <p:cNvPr id="19" name="Content Placeholder 2"/>
          <p:cNvSpPr>
            <a:spLocks noGrp="1"/>
          </p:cNvSpPr>
          <p:nvPr>
            <p:ph idx="23"/>
          </p:nvPr>
        </p:nvSpPr>
        <p:spPr>
          <a:xfrm>
            <a:off x="8583742" y="1886604"/>
            <a:ext cx="2286001" cy="976807"/>
          </a:xfrm>
        </p:spPr>
        <p:txBody>
          <a:bodyPr anchor="t"/>
          <a:lstStyle>
            <a:lvl1pPr algn="ctr">
              <a:defRPr/>
            </a:lvl1pPr>
            <a:lvl2pPr algn="ctr">
              <a:defRPr/>
            </a:lvl2pPr>
          </a:lstStyle>
          <a:p>
            <a:pPr lvl="0"/>
            <a:r>
              <a:rPr lang="es-ES_tradnl" dirty="0"/>
              <a:t>Haga clic para modificar el estilo de texto del patrón</a:t>
            </a:r>
          </a:p>
          <a:p>
            <a:pPr lvl="1"/>
            <a:r>
              <a:rPr lang="es-ES_tradnl" dirty="0"/>
              <a:t>Segundo nivel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y objetos con 6 bloques">
    <p:spTree>
      <p:nvGrpSpPr>
        <p:cNvPr id="1" name=""/>
        <p:cNvGrpSpPr/>
        <p:nvPr/>
      </p:nvGrpSpPr>
      <p:grpSpPr>
        <a:xfrm>
          <a:off x="0" y="0"/>
          <a:ext cx="0" cy="0"/>
          <a:chOff x="0" y="0"/>
          <a:chExt cx="0" cy="0"/>
        </a:xfrm>
      </p:grpSpPr>
      <p:sp>
        <p:nvSpPr>
          <p:cNvPr id="7" name="Rectángulo 6"/>
          <p:cNvSpPr/>
          <p:nvPr userDrawn="1"/>
        </p:nvSpPr>
        <p:spPr>
          <a:xfrm>
            <a:off x="1141412" y="740979"/>
            <a:ext cx="9923767" cy="5123793"/>
          </a:xfrm>
          <a:prstGeom prst="rect">
            <a:avLst/>
          </a:prstGeom>
          <a:solidFill>
            <a:schemeClr val="bg1"/>
          </a:solidFill>
          <a:ln w="6350">
            <a:solidFill>
              <a:schemeClr val="bg1">
                <a:lumMod val="85000"/>
              </a:schemeClr>
            </a:solidFill>
          </a:ln>
          <a:effectLst>
            <a:outerShdw blurRad="203200" dist="190500" dir="5400000" sx="99000" sy="99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a:xfrm>
            <a:off x="1355834" y="893378"/>
            <a:ext cx="9522374" cy="840828"/>
          </a:xfrm>
        </p:spPr>
        <p:txBody>
          <a:bodyPr/>
          <a:lstStyle>
            <a:lvl1pPr algn="ctr">
              <a:defRPr/>
            </a:lvl1pPr>
          </a:lstStyle>
          <a:p>
            <a:r>
              <a:rPr lang="es-ES_tradnl"/>
              <a:t>Clic para editar título</a:t>
            </a:r>
            <a:endParaRPr lang="en-US" dirty="0"/>
          </a:p>
        </p:txBody>
      </p:sp>
      <p:sp>
        <p:nvSpPr>
          <p:cNvPr id="3" name="Content Placeholder 2"/>
          <p:cNvSpPr>
            <a:spLocks noGrp="1"/>
          </p:cNvSpPr>
          <p:nvPr>
            <p:ph idx="1"/>
          </p:nvPr>
        </p:nvSpPr>
        <p:spPr>
          <a:xfrm>
            <a:off x="1355833" y="3310759"/>
            <a:ext cx="2932388" cy="2331981"/>
          </a:xfrm>
        </p:spPr>
        <p:txBody>
          <a:bodyPr anchor="t"/>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Date Placeholder 3"/>
          <p:cNvSpPr>
            <a:spLocks noGrp="1"/>
          </p:cNvSpPr>
          <p:nvPr>
            <p:ph type="dt" sz="half" idx="10"/>
          </p:nvPr>
        </p:nvSpPr>
        <p:spPr/>
        <p:txBody>
          <a:bodyPr/>
          <a:lstStyle/>
          <a:p>
            <a:fld id="{A892E920-9ABD-A049-9BC9-2D54FCF1B9DB}" type="datetime1">
              <a:rPr lang="es-MX" smtClean="0"/>
              <a:t>02/03/23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E1040E8-3EDD-4842-A0B5-2E876DEA4E68}" type="slidenum">
              <a:rPr lang="es-ES_tradnl" smtClean="0"/>
              <a:pPr/>
              <a:t>‹Nº›</a:t>
            </a:fld>
            <a:endParaRPr lang="es-ES_tradnl"/>
          </a:p>
        </p:txBody>
      </p:sp>
      <p:sp>
        <p:nvSpPr>
          <p:cNvPr id="16" name="Content Placeholder 2"/>
          <p:cNvSpPr>
            <a:spLocks noGrp="1"/>
          </p:cNvSpPr>
          <p:nvPr>
            <p:ph idx="17"/>
          </p:nvPr>
        </p:nvSpPr>
        <p:spPr>
          <a:xfrm>
            <a:off x="7943426" y="3310759"/>
            <a:ext cx="2932388" cy="2331981"/>
          </a:xfrm>
        </p:spPr>
        <p:txBody>
          <a:bodyPr anchor="t"/>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8" name="Content Placeholder 2"/>
          <p:cNvSpPr>
            <a:spLocks noGrp="1"/>
          </p:cNvSpPr>
          <p:nvPr>
            <p:ph idx="19"/>
          </p:nvPr>
        </p:nvSpPr>
        <p:spPr>
          <a:xfrm>
            <a:off x="4652665" y="3310759"/>
            <a:ext cx="2932388" cy="2331981"/>
          </a:xfrm>
        </p:spPr>
        <p:txBody>
          <a:bodyPr anchor="t"/>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20" name="Content Placeholder 2"/>
          <p:cNvSpPr>
            <a:spLocks noGrp="1"/>
          </p:cNvSpPr>
          <p:nvPr>
            <p:ph idx="20"/>
          </p:nvPr>
        </p:nvSpPr>
        <p:spPr>
          <a:xfrm>
            <a:off x="1355833" y="1965436"/>
            <a:ext cx="2932388" cy="1202122"/>
          </a:xfrm>
        </p:spPr>
        <p:txBody>
          <a:bodyPr anchor="ct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21" name="Content Placeholder 2"/>
          <p:cNvSpPr>
            <a:spLocks noGrp="1"/>
          </p:cNvSpPr>
          <p:nvPr>
            <p:ph idx="21"/>
          </p:nvPr>
        </p:nvSpPr>
        <p:spPr>
          <a:xfrm>
            <a:off x="7943426" y="1965436"/>
            <a:ext cx="2932388" cy="1202122"/>
          </a:xfrm>
        </p:spPr>
        <p:txBody>
          <a:bodyPr anchor="ct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22" name="Content Placeholder 2"/>
          <p:cNvSpPr>
            <a:spLocks noGrp="1"/>
          </p:cNvSpPr>
          <p:nvPr>
            <p:ph idx="22"/>
          </p:nvPr>
        </p:nvSpPr>
        <p:spPr>
          <a:xfrm>
            <a:off x="4652665" y="1965436"/>
            <a:ext cx="2932388" cy="1202122"/>
          </a:xfrm>
        </p:spPr>
        <p:txBody>
          <a:bodyPr anchor="ct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8C0F51C-6601-624B-810E-8FE37E54F11D}"/>
              </a:ext>
            </a:extLst>
          </p:cNvPr>
          <p:cNvSpPr/>
          <p:nvPr userDrawn="1"/>
        </p:nvSpPr>
        <p:spPr>
          <a:xfrm flipV="1">
            <a:off x="-1" y="-1"/>
            <a:ext cx="12245009" cy="303311"/>
          </a:xfrm>
          <a:prstGeom prst="rect">
            <a:avLst/>
          </a:prstGeom>
          <a:solidFill>
            <a:srgbClr val="5AA2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title" hasCustomPrompt="1"/>
          </p:nvPr>
        </p:nvSpPr>
        <p:spPr/>
        <p:txBody>
          <a:bodyPr/>
          <a:lstStyle>
            <a:lvl1pPr>
              <a:defRPr sz="2800" b="0" cap="all" baseline="0">
                <a:solidFill>
                  <a:srgbClr val="BD8F01"/>
                </a:solidFill>
                <a:effectLst/>
                <a:latin typeface="Calibri" panose="020F0502020204030204" pitchFamily="34" charset="0"/>
              </a:defRPr>
            </a:lvl1pPr>
          </a:lstStyle>
          <a:p>
            <a:r>
              <a:rPr lang="es-MX" dirty="0"/>
              <a:t>HAZ CLIC PARA MODIFICAR EL ESTILO DE TÍTULO DEL PATRÓN</a:t>
            </a:r>
            <a:endParaRPr lang="en-US" dirty="0"/>
          </a:p>
        </p:txBody>
      </p:sp>
      <p:sp>
        <p:nvSpPr>
          <p:cNvPr id="3" name="Content Placeholder 2"/>
          <p:cNvSpPr>
            <a:spLocks noGrp="1"/>
          </p:cNvSpPr>
          <p:nvPr>
            <p:ph idx="1" hasCustomPrompt="1"/>
          </p:nvPr>
        </p:nvSpPr>
        <p:spPr/>
        <p:txBody>
          <a:bodyPr anchor="ctr"/>
          <a:lstStyle>
            <a:lvl1pPr>
              <a:defRPr cap="none" baseline="0">
                <a:solidFill>
                  <a:srgbClr val="09265B"/>
                </a:solidFill>
                <a:latin typeface="Calibri" panose="020F0502020204030204" pitchFamily="34" charset="0"/>
              </a:defRPr>
            </a:lvl1pPr>
            <a:lvl2pPr>
              <a:defRPr cap="none" baseline="0">
                <a:solidFill>
                  <a:srgbClr val="09265B"/>
                </a:solidFill>
                <a:latin typeface="Calibri" panose="020F0502020204030204" pitchFamily="34" charset="0"/>
              </a:defRPr>
            </a:lvl2pPr>
            <a:lvl3pPr>
              <a:defRPr cap="none" baseline="0">
                <a:solidFill>
                  <a:srgbClr val="09265B"/>
                </a:solidFill>
                <a:latin typeface="Calibri" panose="020F0502020204030204" pitchFamily="34" charset="0"/>
              </a:defRPr>
            </a:lvl3pPr>
            <a:lvl4pPr>
              <a:defRPr cap="none" baseline="0">
                <a:solidFill>
                  <a:srgbClr val="09265B"/>
                </a:solidFill>
                <a:latin typeface="Calibri" panose="020F0502020204030204" pitchFamily="34" charset="0"/>
              </a:defRPr>
            </a:lvl4pPr>
            <a:lvl5pPr>
              <a:defRPr cap="none" baseline="0">
                <a:solidFill>
                  <a:srgbClr val="09265B"/>
                </a:solidFill>
                <a:latin typeface="Calibri" panose="020F0502020204030204" pitchFamily="34" charset="0"/>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B18BC76-90D5-184E-95E8-1121EAD5331D}" type="datetime1">
              <a:rPr lang="es-MX" smtClean="0"/>
              <a:pPr/>
              <a:t>02/03/23</a:t>
            </a:fld>
            <a:endParaRPr lang="es-ES_trad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s-ES_tradnl" dirty="0"/>
          </a:p>
        </p:txBody>
      </p:sp>
      <p:sp>
        <p:nvSpPr>
          <p:cNvPr id="6" name="Slide Number Placeholder 5"/>
          <p:cNvSpPr>
            <a:spLocks noGrp="1"/>
          </p:cNvSpPr>
          <p:nvPr>
            <p:ph type="sldNum" sz="quarter" idx="12"/>
          </p:nvPr>
        </p:nvSpPr>
        <p:spPr>
          <a:xfrm>
            <a:off x="11193116" y="6412479"/>
            <a:ext cx="551167" cy="365125"/>
          </a:xfrm>
        </p:spPr>
        <p:txBody>
          <a:bodyPr/>
          <a:lstStyle>
            <a:lvl1pPr>
              <a:defRPr>
                <a:solidFill>
                  <a:srgbClr val="09265B"/>
                </a:solidFill>
              </a:defRPr>
            </a:lvl1pPr>
          </a:lstStyle>
          <a:p>
            <a:fld id="{DE1040E8-3EDD-4842-A0B5-2E876DEA4E68}" type="slidenum">
              <a:rPr lang="es-ES_tradnl" smtClean="0"/>
              <a:pPr/>
              <a:t>‹Nº›</a:t>
            </a:fld>
            <a:endParaRPr lang="es-ES_tradnl" dirty="0"/>
          </a:p>
        </p:txBody>
      </p:sp>
      <p:sp>
        <p:nvSpPr>
          <p:cNvPr id="10" name="Rectángulo 9">
            <a:extLst>
              <a:ext uri="{FF2B5EF4-FFF2-40B4-BE49-F238E27FC236}">
                <a16:creationId xmlns:a16="http://schemas.microsoft.com/office/drawing/2014/main" id="{C104261D-71C1-8C42-BF1E-8D783E077476}"/>
              </a:ext>
            </a:extLst>
          </p:cNvPr>
          <p:cNvSpPr/>
          <p:nvPr userDrawn="1"/>
        </p:nvSpPr>
        <p:spPr>
          <a:xfrm flipV="1">
            <a:off x="0" y="0"/>
            <a:ext cx="238539" cy="6864626"/>
          </a:xfrm>
          <a:prstGeom prst="rect">
            <a:avLst/>
          </a:prstGeom>
          <a:solidFill>
            <a:srgbClr val="BD8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2" name="Grupo 11">
            <a:extLst>
              <a:ext uri="{FF2B5EF4-FFF2-40B4-BE49-F238E27FC236}">
                <a16:creationId xmlns:a16="http://schemas.microsoft.com/office/drawing/2014/main" id="{3E6AD165-290D-0649-AB62-20487F562F8E}"/>
              </a:ext>
            </a:extLst>
          </p:cNvPr>
          <p:cNvGrpSpPr/>
          <p:nvPr userDrawn="1"/>
        </p:nvGrpSpPr>
        <p:grpSpPr>
          <a:xfrm>
            <a:off x="10415263" y="45313"/>
            <a:ext cx="1326161" cy="212681"/>
            <a:chOff x="3120720" y="451006"/>
            <a:chExt cx="5615037" cy="900502"/>
          </a:xfrm>
        </p:grpSpPr>
        <p:pic>
          <p:nvPicPr>
            <p:cNvPr id="13" name="Imagen 12">
              <a:extLst>
                <a:ext uri="{FF2B5EF4-FFF2-40B4-BE49-F238E27FC236}">
                  <a16:creationId xmlns:a16="http://schemas.microsoft.com/office/drawing/2014/main" id="{5DDB1E72-6280-E14F-B8FE-EBF09CC04D4F}"/>
                </a:ext>
              </a:extLst>
            </p:cNvPr>
            <p:cNvPicPr>
              <a:picLocks noChangeAspect="1"/>
            </p:cNvPicPr>
            <p:nvPr/>
          </p:nvPicPr>
          <p:blipFill>
            <a:blip r:embed="rId2">
              <a:biLevel thresh="50000"/>
            </a:blip>
            <a:stretch>
              <a:fillRect/>
            </a:stretch>
          </p:blipFill>
          <p:spPr>
            <a:xfrm>
              <a:off x="4046742" y="488497"/>
              <a:ext cx="2661381" cy="863011"/>
            </a:xfrm>
            <a:prstGeom prst="rect">
              <a:avLst/>
            </a:prstGeom>
          </p:spPr>
        </p:pic>
        <p:pic>
          <p:nvPicPr>
            <p:cNvPr id="14" name="Imagen 13">
              <a:extLst>
                <a:ext uri="{FF2B5EF4-FFF2-40B4-BE49-F238E27FC236}">
                  <a16:creationId xmlns:a16="http://schemas.microsoft.com/office/drawing/2014/main" id="{1AFE51A3-CD46-7340-A2B6-5AABA08D8D3D}"/>
                </a:ext>
              </a:extLst>
            </p:cNvPr>
            <p:cNvPicPr>
              <a:picLocks noChangeAspect="1"/>
            </p:cNvPicPr>
            <p:nvPr/>
          </p:nvPicPr>
          <p:blipFill>
            <a:blip r:embed="rId3"/>
            <a:stretch>
              <a:fillRect/>
            </a:stretch>
          </p:blipFill>
          <p:spPr>
            <a:xfrm>
              <a:off x="3120720" y="451006"/>
              <a:ext cx="839029" cy="871373"/>
            </a:xfrm>
            <a:prstGeom prst="rect">
              <a:avLst/>
            </a:prstGeom>
          </p:spPr>
        </p:pic>
        <p:pic>
          <p:nvPicPr>
            <p:cNvPr id="15" name="Imagen 14" descr="Dibujo con letras blancas&#10;&#10;Descripción generada automáticamente con confianza media">
              <a:extLst>
                <a:ext uri="{FF2B5EF4-FFF2-40B4-BE49-F238E27FC236}">
                  <a16:creationId xmlns:a16="http://schemas.microsoft.com/office/drawing/2014/main" id="{4F9E9F41-90C7-4040-8567-71A8F1A313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5116" y="567518"/>
              <a:ext cx="1940641" cy="754861"/>
            </a:xfrm>
            <a:prstGeom prst="rect">
              <a:avLst/>
            </a:prstGeom>
          </p:spPr>
        </p:pic>
      </p:grpSp>
    </p:spTree>
    <p:extLst>
      <p:ext uri="{BB962C8B-B14F-4D97-AF65-F5344CB8AC3E}">
        <p14:creationId xmlns:p14="http://schemas.microsoft.com/office/powerpoint/2010/main" val="41323834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8C0F51C-6601-624B-810E-8FE37E54F11D}"/>
              </a:ext>
            </a:extLst>
          </p:cNvPr>
          <p:cNvSpPr/>
          <p:nvPr userDrawn="1"/>
        </p:nvSpPr>
        <p:spPr>
          <a:xfrm flipV="1">
            <a:off x="-1" y="-1"/>
            <a:ext cx="12245009" cy="303311"/>
          </a:xfrm>
          <a:prstGeom prst="rect">
            <a:avLst/>
          </a:prstGeom>
          <a:solidFill>
            <a:srgbClr val="5AA2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title" hasCustomPrompt="1"/>
          </p:nvPr>
        </p:nvSpPr>
        <p:spPr/>
        <p:txBody>
          <a:bodyPr/>
          <a:lstStyle>
            <a:lvl1pPr>
              <a:defRPr sz="2800" b="0" cap="all" baseline="0">
                <a:solidFill>
                  <a:srgbClr val="BD8F01"/>
                </a:solidFill>
                <a:effectLst/>
                <a:latin typeface="Calibri" panose="020F0502020204030204" pitchFamily="34" charset="0"/>
              </a:defRPr>
            </a:lvl1pPr>
          </a:lstStyle>
          <a:p>
            <a:r>
              <a:rPr lang="es-MX" dirty="0"/>
              <a:t>HAZ CLIC PARA MODIFICAR EL ESTILO DE TÍTULO DEL PATRÓN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B18BC76-90D5-184E-95E8-1121EAD5331D}" type="datetime1">
              <a:rPr lang="es-MX" smtClean="0"/>
              <a:pPr/>
              <a:t>02/03/23</a:t>
            </a:fld>
            <a:endParaRPr lang="es-ES_trad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s-ES_tradnl" dirty="0"/>
          </a:p>
        </p:txBody>
      </p:sp>
      <p:sp>
        <p:nvSpPr>
          <p:cNvPr id="6" name="Slide Number Placeholder 5"/>
          <p:cNvSpPr>
            <a:spLocks noGrp="1"/>
          </p:cNvSpPr>
          <p:nvPr>
            <p:ph type="sldNum" sz="quarter" idx="12"/>
          </p:nvPr>
        </p:nvSpPr>
        <p:spPr>
          <a:xfrm>
            <a:off x="11193116" y="6412479"/>
            <a:ext cx="551167" cy="365125"/>
          </a:xfrm>
        </p:spPr>
        <p:txBody>
          <a:bodyPr/>
          <a:lstStyle>
            <a:lvl1pPr>
              <a:defRPr>
                <a:solidFill>
                  <a:srgbClr val="09265B"/>
                </a:solidFill>
              </a:defRPr>
            </a:lvl1pPr>
          </a:lstStyle>
          <a:p>
            <a:fld id="{DE1040E8-3EDD-4842-A0B5-2E876DEA4E68}" type="slidenum">
              <a:rPr lang="es-ES_tradnl" smtClean="0"/>
              <a:pPr/>
              <a:t>‹Nº›</a:t>
            </a:fld>
            <a:endParaRPr lang="es-ES_tradnl" dirty="0"/>
          </a:p>
        </p:txBody>
      </p:sp>
      <p:sp>
        <p:nvSpPr>
          <p:cNvPr id="10" name="Rectángulo 9">
            <a:extLst>
              <a:ext uri="{FF2B5EF4-FFF2-40B4-BE49-F238E27FC236}">
                <a16:creationId xmlns:a16="http://schemas.microsoft.com/office/drawing/2014/main" id="{C104261D-71C1-8C42-BF1E-8D783E077476}"/>
              </a:ext>
            </a:extLst>
          </p:cNvPr>
          <p:cNvSpPr/>
          <p:nvPr userDrawn="1"/>
        </p:nvSpPr>
        <p:spPr>
          <a:xfrm flipV="1">
            <a:off x="0" y="0"/>
            <a:ext cx="238539" cy="6864626"/>
          </a:xfrm>
          <a:prstGeom prst="rect">
            <a:avLst/>
          </a:prstGeom>
          <a:solidFill>
            <a:srgbClr val="BD8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2" name="Grupo 11">
            <a:extLst>
              <a:ext uri="{FF2B5EF4-FFF2-40B4-BE49-F238E27FC236}">
                <a16:creationId xmlns:a16="http://schemas.microsoft.com/office/drawing/2014/main" id="{3E6AD165-290D-0649-AB62-20487F562F8E}"/>
              </a:ext>
            </a:extLst>
          </p:cNvPr>
          <p:cNvGrpSpPr/>
          <p:nvPr userDrawn="1"/>
        </p:nvGrpSpPr>
        <p:grpSpPr>
          <a:xfrm>
            <a:off x="10415263" y="45313"/>
            <a:ext cx="1326161" cy="212681"/>
            <a:chOff x="3120720" y="451006"/>
            <a:chExt cx="5615037" cy="900502"/>
          </a:xfrm>
        </p:grpSpPr>
        <p:pic>
          <p:nvPicPr>
            <p:cNvPr id="13" name="Imagen 12">
              <a:extLst>
                <a:ext uri="{FF2B5EF4-FFF2-40B4-BE49-F238E27FC236}">
                  <a16:creationId xmlns:a16="http://schemas.microsoft.com/office/drawing/2014/main" id="{5DDB1E72-6280-E14F-B8FE-EBF09CC04D4F}"/>
                </a:ext>
              </a:extLst>
            </p:cNvPr>
            <p:cNvPicPr>
              <a:picLocks noChangeAspect="1"/>
            </p:cNvPicPr>
            <p:nvPr/>
          </p:nvPicPr>
          <p:blipFill>
            <a:blip r:embed="rId2">
              <a:biLevel thresh="50000"/>
            </a:blip>
            <a:stretch>
              <a:fillRect/>
            </a:stretch>
          </p:blipFill>
          <p:spPr>
            <a:xfrm>
              <a:off x="4046742" y="488497"/>
              <a:ext cx="2661381" cy="863011"/>
            </a:xfrm>
            <a:prstGeom prst="rect">
              <a:avLst/>
            </a:prstGeom>
          </p:spPr>
        </p:pic>
        <p:pic>
          <p:nvPicPr>
            <p:cNvPr id="14" name="Imagen 13">
              <a:extLst>
                <a:ext uri="{FF2B5EF4-FFF2-40B4-BE49-F238E27FC236}">
                  <a16:creationId xmlns:a16="http://schemas.microsoft.com/office/drawing/2014/main" id="{1AFE51A3-CD46-7340-A2B6-5AABA08D8D3D}"/>
                </a:ext>
              </a:extLst>
            </p:cNvPr>
            <p:cNvPicPr>
              <a:picLocks noChangeAspect="1"/>
            </p:cNvPicPr>
            <p:nvPr/>
          </p:nvPicPr>
          <p:blipFill>
            <a:blip r:embed="rId3"/>
            <a:stretch>
              <a:fillRect/>
            </a:stretch>
          </p:blipFill>
          <p:spPr>
            <a:xfrm>
              <a:off x="3120720" y="451006"/>
              <a:ext cx="839029" cy="871373"/>
            </a:xfrm>
            <a:prstGeom prst="rect">
              <a:avLst/>
            </a:prstGeom>
          </p:spPr>
        </p:pic>
        <p:pic>
          <p:nvPicPr>
            <p:cNvPr id="15" name="Imagen 14" descr="Dibujo con letras blancas&#10;&#10;Descripción generada automáticamente con confianza media">
              <a:extLst>
                <a:ext uri="{FF2B5EF4-FFF2-40B4-BE49-F238E27FC236}">
                  <a16:creationId xmlns:a16="http://schemas.microsoft.com/office/drawing/2014/main" id="{4F9E9F41-90C7-4040-8567-71A8F1A313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5116" y="567518"/>
              <a:ext cx="1940641" cy="754861"/>
            </a:xfrm>
            <a:prstGeom prst="rect">
              <a:avLst/>
            </a:prstGeom>
          </p:spPr>
        </p:pic>
      </p:grpSp>
    </p:spTree>
    <p:extLst>
      <p:ext uri="{BB962C8B-B14F-4D97-AF65-F5344CB8AC3E}">
        <p14:creationId xmlns:p14="http://schemas.microsoft.com/office/powerpoint/2010/main" val="901036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D80EFBA-841D-044A-9707-A8CBC683FC3F}"/>
              </a:ext>
            </a:extLst>
          </p:cNvPr>
          <p:cNvSpPr/>
          <p:nvPr userDrawn="1"/>
        </p:nvSpPr>
        <p:spPr>
          <a:xfrm>
            <a:off x="1751010" y="1118024"/>
            <a:ext cx="10440990" cy="4047520"/>
          </a:xfrm>
          <a:prstGeom prst="rect">
            <a:avLst/>
          </a:prstGeom>
          <a:solidFill>
            <a:srgbClr val="5AA2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a:xfrm>
            <a:off x="2779139" y="1976544"/>
            <a:ext cx="8686800" cy="1468800"/>
          </a:xfrm>
        </p:spPr>
        <p:txBody>
          <a:bodyPr anchor="b"/>
          <a:lstStyle>
            <a:lvl1pPr algn="r">
              <a:defRPr sz="4000" b="1" cap="all">
                <a:solidFill>
                  <a:srgbClr val="09265B"/>
                </a:solidFill>
              </a:defRPr>
            </a:lvl1pPr>
          </a:lstStyle>
          <a:p>
            <a:r>
              <a:rPr lang="es-MX" dirty="0"/>
              <a:t>Haz clic para modificar el estilo de título del patrón</a:t>
            </a:r>
            <a:endParaRPr lang="en-US" dirty="0"/>
          </a:p>
        </p:txBody>
      </p:sp>
      <p:sp>
        <p:nvSpPr>
          <p:cNvPr id="3" name="Text Placeholder 2"/>
          <p:cNvSpPr>
            <a:spLocks noGrp="1"/>
          </p:cNvSpPr>
          <p:nvPr>
            <p:ph type="body" idx="1"/>
          </p:nvPr>
        </p:nvSpPr>
        <p:spPr>
          <a:xfrm>
            <a:off x="2779137" y="3445344"/>
            <a:ext cx="8686801" cy="860400"/>
          </a:xfrm>
        </p:spPr>
        <p:txBody>
          <a:bodyPr anchor="t">
            <a:normAutofit/>
          </a:bodyPr>
          <a:lstStyle>
            <a:lvl1pPr marL="0" indent="0" algn="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a:xfrm>
            <a:off x="10141224" y="5883275"/>
            <a:ext cx="1324714" cy="365125"/>
          </a:xfrm>
        </p:spPr>
        <p:txBody>
          <a:bodyPr/>
          <a:lstStyle>
            <a:lvl1pPr>
              <a:defRPr>
                <a:solidFill>
                  <a:srgbClr val="09265B"/>
                </a:solidFill>
              </a:defRPr>
            </a:lvl1pPr>
          </a:lstStyle>
          <a:p>
            <a:fld id="{FD38847A-25C9-CF4E-9885-5A1272847F7C}" type="datetime1">
              <a:rPr lang="es-MX" smtClean="0"/>
              <a:pPr/>
              <a:t>02/03/23</a:t>
            </a:fld>
            <a:endParaRPr lang="es-ES_tradnl" dirty="0"/>
          </a:p>
        </p:txBody>
      </p:sp>
      <p:sp>
        <p:nvSpPr>
          <p:cNvPr id="5" name="Footer Placeholder 4"/>
          <p:cNvSpPr>
            <a:spLocks noGrp="1"/>
          </p:cNvSpPr>
          <p:nvPr>
            <p:ph type="ftr" sz="quarter" idx="11"/>
          </p:nvPr>
        </p:nvSpPr>
        <p:spPr>
          <a:xfrm>
            <a:off x="2779136" y="5883275"/>
            <a:ext cx="7120237" cy="365125"/>
          </a:xfrm>
        </p:spPr>
        <p:txBody>
          <a:bodyPr/>
          <a:lstStyle>
            <a:lvl1pPr>
              <a:defRPr>
                <a:solidFill>
                  <a:srgbClr val="09265B"/>
                </a:solidFill>
              </a:defRPr>
            </a:lvl1pPr>
          </a:lstStyle>
          <a:p>
            <a:endParaRPr lang="es-ES_tradnl" dirty="0"/>
          </a:p>
        </p:txBody>
      </p:sp>
      <p:sp>
        <p:nvSpPr>
          <p:cNvPr id="6" name="Slide Number Placeholder 5"/>
          <p:cNvSpPr>
            <a:spLocks noGrp="1"/>
          </p:cNvSpPr>
          <p:nvPr>
            <p:ph type="sldNum" sz="quarter" idx="12"/>
          </p:nvPr>
        </p:nvSpPr>
        <p:spPr>
          <a:xfrm>
            <a:off x="10914771" y="6412479"/>
            <a:ext cx="551167" cy="365125"/>
          </a:xfrm>
        </p:spPr>
        <p:txBody>
          <a:bodyPr/>
          <a:lstStyle>
            <a:lvl1pPr>
              <a:defRPr>
                <a:solidFill>
                  <a:srgbClr val="09265B"/>
                </a:solidFill>
              </a:defRPr>
            </a:lvl1pPr>
          </a:lstStyle>
          <a:p>
            <a:fld id="{DE1040E8-3EDD-4842-A0B5-2E876DEA4E68}" type="slidenum">
              <a:rPr lang="es-ES_tradnl" smtClean="0"/>
              <a:pPr/>
              <a:t>‹Nº›</a:t>
            </a:fld>
            <a:endParaRPr lang="es-ES_tradnl" dirty="0"/>
          </a:p>
        </p:txBody>
      </p:sp>
      <p:grpSp>
        <p:nvGrpSpPr>
          <p:cNvPr id="9" name="Grupo 8">
            <a:extLst>
              <a:ext uri="{FF2B5EF4-FFF2-40B4-BE49-F238E27FC236}">
                <a16:creationId xmlns:a16="http://schemas.microsoft.com/office/drawing/2014/main" id="{C019E192-E3B5-7940-9242-6642C48DBD73}"/>
              </a:ext>
            </a:extLst>
          </p:cNvPr>
          <p:cNvGrpSpPr/>
          <p:nvPr userDrawn="1"/>
        </p:nvGrpSpPr>
        <p:grpSpPr>
          <a:xfrm>
            <a:off x="10139777" y="741264"/>
            <a:ext cx="1326161" cy="212681"/>
            <a:chOff x="3120720" y="451006"/>
            <a:chExt cx="5615037" cy="900502"/>
          </a:xfrm>
        </p:grpSpPr>
        <p:pic>
          <p:nvPicPr>
            <p:cNvPr id="10" name="Imagen 9">
              <a:extLst>
                <a:ext uri="{FF2B5EF4-FFF2-40B4-BE49-F238E27FC236}">
                  <a16:creationId xmlns:a16="http://schemas.microsoft.com/office/drawing/2014/main" id="{35810BEE-4491-4C4B-AD16-CBA105C63361}"/>
                </a:ext>
              </a:extLst>
            </p:cNvPr>
            <p:cNvPicPr>
              <a:picLocks noChangeAspect="1"/>
            </p:cNvPicPr>
            <p:nvPr/>
          </p:nvPicPr>
          <p:blipFill>
            <a:blip r:embed="rId2">
              <a:biLevel thresh="50000"/>
            </a:blip>
            <a:stretch>
              <a:fillRect/>
            </a:stretch>
          </p:blipFill>
          <p:spPr>
            <a:xfrm>
              <a:off x="4046742" y="488497"/>
              <a:ext cx="2661381" cy="863011"/>
            </a:xfrm>
            <a:prstGeom prst="rect">
              <a:avLst/>
            </a:prstGeom>
          </p:spPr>
        </p:pic>
        <p:pic>
          <p:nvPicPr>
            <p:cNvPr id="11" name="Imagen 10">
              <a:extLst>
                <a:ext uri="{FF2B5EF4-FFF2-40B4-BE49-F238E27FC236}">
                  <a16:creationId xmlns:a16="http://schemas.microsoft.com/office/drawing/2014/main" id="{2FEDCAF2-47B2-C94D-92C6-CFB5667E18B1}"/>
                </a:ext>
              </a:extLst>
            </p:cNvPr>
            <p:cNvPicPr>
              <a:picLocks noChangeAspect="1"/>
            </p:cNvPicPr>
            <p:nvPr/>
          </p:nvPicPr>
          <p:blipFill>
            <a:blip r:embed="rId3"/>
            <a:stretch>
              <a:fillRect/>
            </a:stretch>
          </p:blipFill>
          <p:spPr>
            <a:xfrm>
              <a:off x="3120720" y="451006"/>
              <a:ext cx="839029" cy="871373"/>
            </a:xfrm>
            <a:prstGeom prst="rect">
              <a:avLst/>
            </a:prstGeom>
          </p:spPr>
        </p:pic>
        <p:pic>
          <p:nvPicPr>
            <p:cNvPr id="12" name="Imagen 11" descr="Dibujo con letras blancas&#10;&#10;Descripción generada automáticamente con confianza media">
              <a:extLst>
                <a:ext uri="{FF2B5EF4-FFF2-40B4-BE49-F238E27FC236}">
                  <a16:creationId xmlns:a16="http://schemas.microsoft.com/office/drawing/2014/main" id="{061650CD-488D-3B49-B8A9-AD9FD3ECB8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5116" y="567518"/>
              <a:ext cx="1940641" cy="754861"/>
            </a:xfrm>
            <a:prstGeom prst="rect">
              <a:avLst/>
            </a:prstGeom>
          </p:spPr>
        </p:pic>
      </p:grpSp>
    </p:spTree>
    <p:extLst>
      <p:ext uri="{BB962C8B-B14F-4D97-AF65-F5344CB8AC3E}">
        <p14:creationId xmlns:p14="http://schemas.microsoft.com/office/powerpoint/2010/main" val="7795156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FE1C815-49D2-6342-A5AA-7F4C23132758}"/>
              </a:ext>
            </a:extLst>
          </p:cNvPr>
          <p:cNvSpPr/>
          <p:nvPr userDrawn="1"/>
        </p:nvSpPr>
        <p:spPr>
          <a:xfrm flipV="1">
            <a:off x="-1" y="-1"/>
            <a:ext cx="12245009" cy="303311"/>
          </a:xfrm>
          <a:prstGeom prst="rect">
            <a:avLst/>
          </a:prstGeom>
          <a:solidFill>
            <a:srgbClr val="5AA2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p:txBody>
          <a:bodyPr/>
          <a:lstStyle>
            <a:lvl1pPr>
              <a:defRPr>
                <a:solidFill>
                  <a:srgbClr val="BD8F01"/>
                </a:solidFill>
              </a:defRPr>
            </a:lvl1pPr>
          </a:lstStyle>
          <a:p>
            <a:r>
              <a:rPr lang="es-MX" dirty="0"/>
              <a:t>Haz clic para modificar el estilo de título del patrón</a:t>
            </a:r>
            <a:endParaRPr lang="en-US" dirty="0"/>
          </a:p>
        </p:txBody>
      </p:sp>
      <p:sp>
        <p:nvSpPr>
          <p:cNvPr id="3" name="Content Placeholder 2"/>
          <p:cNvSpPr>
            <a:spLocks noGrp="1"/>
          </p:cNvSpPr>
          <p:nvPr>
            <p:ph sz="half" idx="1"/>
          </p:nvPr>
        </p:nvSpPr>
        <p:spPr>
          <a:xfrm>
            <a:off x="1192696" y="2080591"/>
            <a:ext cx="4825516" cy="3710610"/>
          </a:xfrm>
        </p:spPr>
        <p:txBody>
          <a:bodyPr>
            <a:normAutofit/>
          </a:bodyPr>
          <a:lstStyle>
            <a:lvl1pPr>
              <a:defRPr sz="1800">
                <a:solidFill>
                  <a:srgbClr val="09265B"/>
                </a:solidFill>
              </a:defRPr>
            </a:lvl1pPr>
            <a:lvl2pPr>
              <a:defRPr sz="1600">
                <a:solidFill>
                  <a:srgbClr val="09265B"/>
                </a:solidFill>
              </a:defRPr>
            </a:lvl2pPr>
            <a:lvl3pPr>
              <a:defRPr sz="1400">
                <a:solidFill>
                  <a:srgbClr val="09265B"/>
                </a:solidFill>
              </a:defRPr>
            </a:lvl3pPr>
            <a:lvl4pPr>
              <a:defRPr sz="1200">
                <a:solidFill>
                  <a:srgbClr val="09265B"/>
                </a:solidFill>
              </a:defRPr>
            </a:lvl4pPr>
            <a:lvl5pPr>
              <a:defRPr sz="1200">
                <a:solidFill>
                  <a:srgbClr val="09265B"/>
                </a:solidFill>
              </a:defRPr>
            </a:lvl5pPr>
            <a:lvl6pPr>
              <a:defRPr sz="1200"/>
            </a:lvl6pPr>
            <a:lvl7pPr>
              <a:defRPr sz="1200"/>
            </a:lvl7pPr>
            <a:lvl8pPr>
              <a:defRPr sz="1200"/>
            </a:lvl8pPr>
            <a:lvl9pPr>
              <a:defRPr sz="1200"/>
            </a:lvl9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n-US" dirty="0"/>
          </a:p>
        </p:txBody>
      </p:sp>
      <p:sp>
        <p:nvSpPr>
          <p:cNvPr id="4" name="Content Placeholder 3"/>
          <p:cNvSpPr>
            <a:spLocks noGrp="1"/>
          </p:cNvSpPr>
          <p:nvPr>
            <p:ph sz="half" idx="2"/>
          </p:nvPr>
        </p:nvSpPr>
        <p:spPr>
          <a:xfrm>
            <a:off x="6308036" y="2080591"/>
            <a:ext cx="4739376" cy="3710609"/>
          </a:xfrm>
        </p:spPr>
        <p:txBody>
          <a:bodyPr>
            <a:normAutofit/>
          </a:bodyPr>
          <a:lstStyle>
            <a:lvl1pPr>
              <a:defRPr sz="1800">
                <a:solidFill>
                  <a:srgbClr val="09265B"/>
                </a:solidFill>
              </a:defRPr>
            </a:lvl1pPr>
            <a:lvl2pPr>
              <a:defRPr sz="1600">
                <a:solidFill>
                  <a:srgbClr val="09265B"/>
                </a:solidFill>
              </a:defRPr>
            </a:lvl2pPr>
            <a:lvl3pPr>
              <a:defRPr sz="1400">
                <a:solidFill>
                  <a:srgbClr val="09265B"/>
                </a:solidFill>
              </a:defRPr>
            </a:lvl3pPr>
            <a:lvl4pPr>
              <a:defRPr sz="1200">
                <a:solidFill>
                  <a:srgbClr val="09265B"/>
                </a:solidFill>
              </a:defRPr>
            </a:lvl4pPr>
            <a:lvl5pPr>
              <a:defRPr sz="1200">
                <a:solidFill>
                  <a:srgbClr val="09265B"/>
                </a:solidFill>
              </a:defRPr>
            </a:lvl5pPr>
            <a:lvl6pPr>
              <a:defRPr sz="1200"/>
            </a:lvl6pPr>
            <a:lvl7pPr>
              <a:defRPr sz="1200"/>
            </a:lvl7pPr>
            <a:lvl8pPr>
              <a:defRPr sz="1200"/>
            </a:lvl8pPr>
            <a:lvl9pPr>
              <a:defRPr sz="12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a:xfrm>
            <a:off x="9568070" y="5883275"/>
            <a:ext cx="1479342" cy="365125"/>
          </a:xfrm>
        </p:spPr>
        <p:txBody>
          <a:bodyPr/>
          <a:lstStyle>
            <a:lvl1pPr>
              <a:defRPr>
                <a:solidFill>
                  <a:srgbClr val="09265B"/>
                </a:solidFill>
              </a:defRPr>
            </a:lvl1pPr>
          </a:lstStyle>
          <a:p>
            <a:fld id="{80C38693-6DAC-9D4E-92E1-18765876E342}" type="datetime1">
              <a:rPr lang="es-MX" smtClean="0"/>
              <a:pPr/>
              <a:t>02/03/23</a:t>
            </a:fld>
            <a:endParaRPr lang="es-ES_tradnl" dirty="0"/>
          </a:p>
        </p:txBody>
      </p:sp>
      <p:sp>
        <p:nvSpPr>
          <p:cNvPr id="6" name="Footer Placeholder 5"/>
          <p:cNvSpPr>
            <a:spLocks noGrp="1"/>
          </p:cNvSpPr>
          <p:nvPr>
            <p:ph type="ftr" sz="quarter" idx="11"/>
          </p:nvPr>
        </p:nvSpPr>
        <p:spPr>
          <a:xfrm>
            <a:off x="1192696" y="5883275"/>
            <a:ext cx="8229600" cy="365125"/>
          </a:xfrm>
        </p:spPr>
        <p:txBody>
          <a:bodyPr/>
          <a:lstStyle>
            <a:lvl1pPr>
              <a:defRPr>
                <a:solidFill>
                  <a:srgbClr val="09265B"/>
                </a:solidFill>
              </a:defRPr>
            </a:lvl1pPr>
          </a:lstStyle>
          <a:p>
            <a:endParaRPr lang="es-ES_tradnl" dirty="0"/>
          </a:p>
        </p:txBody>
      </p:sp>
      <p:sp>
        <p:nvSpPr>
          <p:cNvPr id="12" name="Rectángulo 11">
            <a:extLst>
              <a:ext uri="{FF2B5EF4-FFF2-40B4-BE49-F238E27FC236}">
                <a16:creationId xmlns:a16="http://schemas.microsoft.com/office/drawing/2014/main" id="{D50AB2BB-C6F0-3D4F-AAB7-ED7A3CD33983}"/>
              </a:ext>
            </a:extLst>
          </p:cNvPr>
          <p:cNvSpPr/>
          <p:nvPr userDrawn="1"/>
        </p:nvSpPr>
        <p:spPr>
          <a:xfrm flipV="1">
            <a:off x="-1" y="6573077"/>
            <a:ext cx="12245009" cy="303311"/>
          </a:xfrm>
          <a:prstGeom prst="rect">
            <a:avLst/>
          </a:prstGeom>
          <a:solidFill>
            <a:srgbClr val="BD8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3" name="Grupo 12">
            <a:extLst>
              <a:ext uri="{FF2B5EF4-FFF2-40B4-BE49-F238E27FC236}">
                <a16:creationId xmlns:a16="http://schemas.microsoft.com/office/drawing/2014/main" id="{9D2C3456-7C92-BF45-BB01-BB76C9E4A719}"/>
              </a:ext>
            </a:extLst>
          </p:cNvPr>
          <p:cNvGrpSpPr/>
          <p:nvPr userDrawn="1"/>
        </p:nvGrpSpPr>
        <p:grpSpPr>
          <a:xfrm>
            <a:off x="11119728" y="45313"/>
            <a:ext cx="1125280" cy="180465"/>
            <a:chOff x="3120720" y="451006"/>
            <a:chExt cx="5615037" cy="900502"/>
          </a:xfrm>
        </p:grpSpPr>
        <p:pic>
          <p:nvPicPr>
            <p:cNvPr id="14" name="Imagen 13">
              <a:extLst>
                <a:ext uri="{FF2B5EF4-FFF2-40B4-BE49-F238E27FC236}">
                  <a16:creationId xmlns:a16="http://schemas.microsoft.com/office/drawing/2014/main" id="{A4E0734E-9763-FB42-AD44-01F4FCE1CAEE}"/>
                </a:ext>
              </a:extLst>
            </p:cNvPr>
            <p:cNvPicPr>
              <a:picLocks noChangeAspect="1"/>
            </p:cNvPicPr>
            <p:nvPr/>
          </p:nvPicPr>
          <p:blipFill>
            <a:blip r:embed="rId2">
              <a:biLevel thresh="50000"/>
            </a:blip>
            <a:stretch>
              <a:fillRect/>
            </a:stretch>
          </p:blipFill>
          <p:spPr>
            <a:xfrm>
              <a:off x="4046742" y="488497"/>
              <a:ext cx="2661381" cy="863011"/>
            </a:xfrm>
            <a:prstGeom prst="rect">
              <a:avLst/>
            </a:prstGeom>
          </p:spPr>
        </p:pic>
        <p:pic>
          <p:nvPicPr>
            <p:cNvPr id="15" name="Imagen 14">
              <a:extLst>
                <a:ext uri="{FF2B5EF4-FFF2-40B4-BE49-F238E27FC236}">
                  <a16:creationId xmlns:a16="http://schemas.microsoft.com/office/drawing/2014/main" id="{7C8E082B-E6AE-554C-8132-D480937056AF}"/>
                </a:ext>
              </a:extLst>
            </p:cNvPr>
            <p:cNvPicPr>
              <a:picLocks noChangeAspect="1"/>
            </p:cNvPicPr>
            <p:nvPr/>
          </p:nvPicPr>
          <p:blipFill>
            <a:blip r:embed="rId3"/>
            <a:stretch>
              <a:fillRect/>
            </a:stretch>
          </p:blipFill>
          <p:spPr>
            <a:xfrm>
              <a:off x="3120720" y="451006"/>
              <a:ext cx="839029" cy="871373"/>
            </a:xfrm>
            <a:prstGeom prst="rect">
              <a:avLst/>
            </a:prstGeom>
          </p:spPr>
        </p:pic>
        <p:pic>
          <p:nvPicPr>
            <p:cNvPr id="16" name="Imagen 15" descr="Dibujo con letras blancas&#10;&#10;Descripción generada automáticamente con confianza media">
              <a:extLst>
                <a:ext uri="{FF2B5EF4-FFF2-40B4-BE49-F238E27FC236}">
                  <a16:creationId xmlns:a16="http://schemas.microsoft.com/office/drawing/2014/main" id="{84B7F645-ABEF-D246-8D11-F396143661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5116" y="567518"/>
              <a:ext cx="1940641" cy="754861"/>
            </a:xfrm>
            <a:prstGeom prst="rect">
              <a:avLst/>
            </a:prstGeom>
          </p:spPr>
        </p:pic>
      </p:grpSp>
      <p:sp>
        <p:nvSpPr>
          <p:cNvPr id="7" name="Slide Number Placeholder 6"/>
          <p:cNvSpPr>
            <a:spLocks noGrp="1"/>
          </p:cNvSpPr>
          <p:nvPr>
            <p:ph type="sldNum" sz="quarter" idx="12"/>
          </p:nvPr>
        </p:nvSpPr>
        <p:spPr>
          <a:xfrm>
            <a:off x="11465939" y="6538267"/>
            <a:ext cx="551167" cy="365125"/>
          </a:xfrm>
        </p:spPr>
        <p:txBody>
          <a:bodyPr/>
          <a:lstStyle>
            <a:lvl1pPr>
              <a:defRPr>
                <a:solidFill>
                  <a:schemeClr val="bg1"/>
                </a:solidFill>
              </a:defRPr>
            </a:lvl1pPr>
          </a:lstStyle>
          <a:p>
            <a:fld id="{DE1040E8-3EDD-4842-A0B5-2E876DEA4E68}" type="slidenum">
              <a:rPr lang="es-ES_tradnl" smtClean="0"/>
              <a:pPr/>
              <a:t>‹Nº›</a:t>
            </a:fld>
            <a:endParaRPr lang="es-ES_tradnl"/>
          </a:p>
        </p:txBody>
      </p:sp>
    </p:spTree>
    <p:extLst>
      <p:ext uri="{BB962C8B-B14F-4D97-AF65-F5344CB8AC3E}">
        <p14:creationId xmlns:p14="http://schemas.microsoft.com/office/powerpoint/2010/main" val="242911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1EB2B0B4-55C0-924F-ACEE-EF04B52A6FEC}" type="datetime1">
              <a:rPr lang="es-MX" smtClean="0"/>
              <a:t>02/03/23</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DE1040E8-3EDD-4842-A0B5-2E876DEA4E68}" type="slidenum">
              <a:rPr lang="es-ES_tradnl" smtClean="0"/>
              <a:pPr/>
              <a:t>‹Nº›</a:t>
            </a:fld>
            <a:endParaRPr lang="es-ES_tradnl"/>
          </a:p>
        </p:txBody>
      </p:sp>
    </p:spTree>
    <p:extLst>
      <p:ext uri="{BB962C8B-B14F-4D97-AF65-F5344CB8AC3E}">
        <p14:creationId xmlns:p14="http://schemas.microsoft.com/office/powerpoint/2010/main" val="145273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F7EA6254-99A8-D04B-A084-F32262519803}" type="datetime1">
              <a:rPr lang="es-MX" smtClean="0"/>
              <a:t>02/03/23</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DE1040E8-3EDD-4842-A0B5-2E876DEA4E68}" type="slidenum">
              <a:rPr lang="es-ES_tradnl" smtClean="0"/>
              <a:pPr/>
              <a:t>‹Nº›</a:t>
            </a:fld>
            <a:endParaRPr lang="es-ES_tradnl"/>
          </a:p>
        </p:txBody>
      </p:sp>
    </p:spTree>
    <p:extLst>
      <p:ext uri="{BB962C8B-B14F-4D97-AF65-F5344CB8AC3E}">
        <p14:creationId xmlns:p14="http://schemas.microsoft.com/office/powerpoint/2010/main" val="53751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F7FA7-8B5B-1347-AD9B-7682B6DFFCC4}" type="datetime1">
              <a:rPr lang="es-MX" smtClean="0"/>
              <a:t>02/03/23</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DE1040E8-3EDD-4842-A0B5-2E876DEA4E68}" type="slidenum">
              <a:rPr lang="es-ES_tradnl" smtClean="0"/>
              <a:pPr/>
              <a:t>‹Nº›</a:t>
            </a:fld>
            <a:endParaRPr lang="es-ES_tradnl"/>
          </a:p>
        </p:txBody>
      </p:sp>
    </p:spTree>
    <p:extLst>
      <p:ext uri="{BB962C8B-B14F-4D97-AF65-F5344CB8AC3E}">
        <p14:creationId xmlns:p14="http://schemas.microsoft.com/office/powerpoint/2010/main" val="342120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1808" y="609600"/>
            <a:ext cx="9859617" cy="1038808"/>
          </a:xfrm>
          <a:prstGeom prst="rect">
            <a:avLst/>
          </a:prstGeom>
          <a:ln>
            <a:noFill/>
          </a:ln>
        </p:spPr>
        <p:txBody>
          <a:bodyPr vert="horz" lIns="91440" tIns="45720" rIns="91440" bIns="45720" rtlCol="0" anchor="ctr">
            <a:noAutofit/>
          </a:bodyPr>
          <a:lstStyle/>
          <a:p>
            <a:r>
              <a:rPr lang="es-MX" dirty="0"/>
              <a:t>HAZ CLIC PARA MODIFICAR EL ESTILO DE TÍTULO DEL PATRÓN</a:t>
            </a:r>
            <a:endParaRPr lang="en-US" dirty="0"/>
          </a:p>
        </p:txBody>
      </p:sp>
      <p:sp>
        <p:nvSpPr>
          <p:cNvPr id="3" name="Text Placeholder 2"/>
          <p:cNvSpPr>
            <a:spLocks noGrp="1"/>
          </p:cNvSpPr>
          <p:nvPr>
            <p:ph type="body" idx="1"/>
          </p:nvPr>
        </p:nvSpPr>
        <p:spPr>
          <a:xfrm>
            <a:off x="1881807" y="1961323"/>
            <a:ext cx="9859617" cy="2756451"/>
          </a:xfrm>
          <a:prstGeom prst="rect">
            <a:avLst/>
          </a:prstGeom>
        </p:spPr>
        <p:txBody>
          <a:bodyPr vert="horz" lIns="91440" tIns="45720" rIns="91440" bIns="45720" rtlCol="0" anchor="ctr">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n-US" dirty="0"/>
          </a:p>
        </p:txBody>
      </p:sp>
      <p:sp>
        <p:nvSpPr>
          <p:cNvPr id="4" name="Date Placeholder 3"/>
          <p:cNvSpPr>
            <a:spLocks noGrp="1"/>
          </p:cNvSpPr>
          <p:nvPr>
            <p:ph type="dt" sz="half" idx="2"/>
          </p:nvPr>
        </p:nvSpPr>
        <p:spPr>
          <a:xfrm>
            <a:off x="10141224"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latin typeface="Calibri" panose="020F0502020204030204" pitchFamily="34" charset="0"/>
                <a:cs typeface="Calibri" panose="020F0502020204030204" pitchFamily="34" charset="0"/>
              </a:defRPr>
            </a:lvl1pPr>
          </a:lstStyle>
          <a:p>
            <a:fld id="{759E6ED2-86D2-984E-AC9A-1F307BA518D3}" type="datetime1">
              <a:rPr lang="es-MX" smtClean="0"/>
              <a:pPr/>
              <a:t>02/03/23</a:t>
            </a:fld>
            <a:endParaRPr lang="es-ES_tradnl" dirty="0"/>
          </a:p>
        </p:txBody>
      </p:sp>
      <p:sp>
        <p:nvSpPr>
          <p:cNvPr id="5" name="Footer Placeholder 4"/>
          <p:cNvSpPr>
            <a:spLocks noGrp="1"/>
          </p:cNvSpPr>
          <p:nvPr>
            <p:ph type="ftr" sz="quarter" idx="3"/>
          </p:nvPr>
        </p:nvSpPr>
        <p:spPr>
          <a:xfrm>
            <a:off x="1881806" y="5883275"/>
            <a:ext cx="8017568" cy="365125"/>
          </a:xfrm>
          <a:prstGeom prst="rect">
            <a:avLst/>
          </a:prstGeom>
        </p:spPr>
        <p:txBody>
          <a:bodyPr vert="horz" lIns="91440" tIns="45720" rIns="91440" bIns="45720" rtlCol="0" anchor="ctr"/>
          <a:lstStyle>
            <a:lvl1pPr algn="r">
              <a:defRPr sz="900" b="1" i="0">
                <a:solidFill>
                  <a:schemeClr val="tx1">
                    <a:lumMod val="75000"/>
                  </a:schemeClr>
                </a:solidFill>
                <a:effectLst/>
                <a:latin typeface="Calibri" panose="020F0502020204030204" pitchFamily="34" charset="0"/>
                <a:cs typeface="Calibri" panose="020F0502020204030204" pitchFamily="34" charset="0"/>
              </a:defRPr>
            </a:lvl1pPr>
          </a:lstStyle>
          <a:p>
            <a:endParaRPr lang="es-ES_tradnl" dirty="0"/>
          </a:p>
        </p:txBody>
      </p:sp>
      <p:sp>
        <p:nvSpPr>
          <p:cNvPr id="6" name="Slide Number Placeholder 5"/>
          <p:cNvSpPr>
            <a:spLocks noGrp="1"/>
          </p:cNvSpPr>
          <p:nvPr>
            <p:ph type="sldNum" sz="quarter" idx="4"/>
          </p:nvPr>
        </p:nvSpPr>
        <p:spPr>
          <a:xfrm>
            <a:off x="11465939" y="6412479"/>
            <a:ext cx="551167" cy="365125"/>
          </a:xfrm>
          <a:prstGeom prst="rect">
            <a:avLst/>
          </a:prstGeom>
        </p:spPr>
        <p:txBody>
          <a:bodyPr vert="horz" lIns="91440" tIns="45720" rIns="91440" bIns="45720" rtlCol="0" anchor="ctr"/>
          <a:lstStyle>
            <a:lvl1pPr algn="r">
              <a:defRPr sz="900" b="0" i="0">
                <a:solidFill>
                  <a:srgbClr val="09265B"/>
                </a:solidFill>
                <a:effectLst/>
                <a:latin typeface="+mn-lt"/>
              </a:defRPr>
            </a:lvl1pPr>
          </a:lstStyle>
          <a:p>
            <a:fld id="{DE1040E8-3EDD-4842-A0B5-2E876DEA4E68}" type="slidenum">
              <a:rPr lang="es-ES_tradnl" smtClean="0"/>
              <a:pPr/>
              <a:t>‹Nº›</a:t>
            </a:fld>
            <a:endParaRPr lang="es-ES_tradnl" dirty="0"/>
          </a:p>
        </p:txBody>
      </p:sp>
    </p:spTree>
    <p:extLst>
      <p:ext uri="{BB962C8B-B14F-4D97-AF65-F5344CB8AC3E}">
        <p14:creationId xmlns:p14="http://schemas.microsoft.com/office/powerpoint/2010/main" val="2995099229"/>
      </p:ext>
    </p:extLst>
  </p:cSld>
  <p:clrMap bg1="lt1" tx1="dk1" bg2="lt2" tx2="dk2" accent1="accent1" accent2="accent2" accent3="accent3" accent4="accent4" accent5="accent5" accent6="accent6" hlink="hlink" folHlink="folHlink"/>
  <p:sldLayoutIdLst>
    <p:sldLayoutId id="2147483800" r:id="rId1"/>
    <p:sldLayoutId id="2147483818" r:id="rId2"/>
    <p:sldLayoutId id="2147483801" r:id="rId3"/>
    <p:sldLayoutId id="2147483817"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755" r:id="rId20"/>
    <p:sldLayoutId id="2147483753" r:id="rId21"/>
    <p:sldLayoutId id="2147483756" r:id="rId22"/>
  </p:sldLayoutIdLst>
  <p:hf hdr="0" ftr="0" dt="0"/>
  <p:txStyles>
    <p:titleStyle>
      <a:lvl1pPr algn="l" defTabSz="457200" rtl="0" eaLnBrk="1" latinLnBrk="0" hangingPunct="1">
        <a:spcBef>
          <a:spcPct val="0"/>
        </a:spcBef>
        <a:buNone/>
        <a:defRPr sz="2800" b="1" i="0" kern="1200" cap="none" spc="0" baseline="0">
          <a:ln w="0">
            <a:noFill/>
          </a:ln>
          <a:solidFill>
            <a:srgbClr val="5AA2AE"/>
          </a:solidFill>
          <a:effectLst/>
          <a:latin typeface="Calibri Light" panose="020F0302020204030204" pitchFamily="34" charset="0"/>
          <a:ea typeface="+mj-ea"/>
          <a:cs typeface="Calibri Light" panose="020F03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rgbClr val="5AA2AE"/>
        </a:buClr>
        <a:buSzPct val="100000"/>
        <a:buFont typeface="Wingdings" pitchFamily="2" charset="2"/>
        <a:buChar char="§"/>
        <a:defRPr sz="2000" kern="1200" cap="none" baseline="0">
          <a:ln>
            <a:noFill/>
          </a:ln>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rgbClr val="BD8F01"/>
        </a:buClr>
        <a:buSzPct val="100000"/>
        <a:buFont typeface="Arial"/>
        <a:buChar char="•"/>
        <a:defRPr sz="1800" kern="1200" cap="none" baseline="0">
          <a:ln>
            <a:noFill/>
          </a:ln>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rgbClr val="88D19D"/>
        </a:buClr>
        <a:buSzPct val="100000"/>
        <a:buFont typeface="Wingdings" pitchFamily="2" charset="2"/>
        <a:buChar char="ü"/>
        <a:defRPr sz="1600" kern="1200" cap="none" baseline="0">
          <a:ln>
            <a:noFill/>
          </a:ln>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rgbClr val="88D19D"/>
        </a:buClr>
        <a:buSzPct val="100000"/>
        <a:buFont typeface="Wingdings" pitchFamily="2" charset="2"/>
        <a:buChar char="ü"/>
        <a:defRPr sz="1400" kern="1200" cap="none" baseline="0">
          <a:ln>
            <a:noFill/>
          </a:ln>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rgbClr val="88D19D"/>
        </a:buClr>
        <a:buSzPct val="100000"/>
        <a:buFont typeface="Wingdings" pitchFamily="2" charset="2"/>
        <a:buChar char="ü"/>
        <a:defRPr sz="1400" kern="1200" cap="none" baseline="0">
          <a:ln>
            <a:noFill/>
          </a:ln>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E4A059F-C572-6B4F-B26E-A7FE06B785BD}"/>
              </a:ext>
            </a:extLst>
          </p:cNvPr>
          <p:cNvSpPr>
            <a:spLocks noGrp="1"/>
          </p:cNvSpPr>
          <p:nvPr>
            <p:ph type="ctrTitle"/>
          </p:nvPr>
        </p:nvSpPr>
        <p:spPr>
          <a:xfrm>
            <a:off x="0" y="2686155"/>
            <a:ext cx="12191999" cy="1021376"/>
          </a:xfrm>
        </p:spPr>
        <p:txBody>
          <a:bodyPr>
            <a:noAutofit/>
          </a:bodyPr>
          <a:lstStyle/>
          <a:p>
            <a:r>
              <a:rPr lang="es-ES_tradnl" sz="4800" dirty="0"/>
              <a:t>Planeación universitaria</a:t>
            </a:r>
          </a:p>
        </p:txBody>
      </p:sp>
      <p:sp>
        <p:nvSpPr>
          <p:cNvPr id="9" name="Subtítulo 8">
            <a:extLst>
              <a:ext uri="{FF2B5EF4-FFF2-40B4-BE49-F238E27FC236}">
                <a16:creationId xmlns:a16="http://schemas.microsoft.com/office/drawing/2014/main" id="{C9E661EB-FF33-7B41-990E-426400432652}"/>
              </a:ext>
            </a:extLst>
          </p:cNvPr>
          <p:cNvSpPr>
            <a:spLocks noGrp="1"/>
          </p:cNvSpPr>
          <p:nvPr>
            <p:ph type="subTitle" idx="1"/>
          </p:nvPr>
        </p:nvSpPr>
        <p:spPr>
          <a:xfrm>
            <a:off x="0" y="3886200"/>
            <a:ext cx="12191999" cy="712304"/>
          </a:xfrm>
        </p:spPr>
        <p:txBody>
          <a:bodyPr>
            <a:normAutofit/>
          </a:bodyPr>
          <a:lstStyle/>
          <a:p>
            <a:r>
              <a:rPr lang="es-ES_tradnl" dirty="0">
                <a:ln w="0">
                  <a:noFill/>
                </a:ln>
                <a:solidFill>
                  <a:srgbClr val="09265B"/>
                </a:solidFill>
                <a:effectLst>
                  <a:outerShdw blurRad="38100" dist="19050" dir="2700000" algn="tl" rotWithShape="0">
                    <a:schemeClr val="dk1">
                      <a:alpha val="40000"/>
                    </a:schemeClr>
                  </a:outerShdw>
                </a:effectLst>
              </a:rPr>
              <a:t>Marzo 2023</a:t>
            </a:r>
          </a:p>
        </p:txBody>
      </p:sp>
      <p:sp>
        <p:nvSpPr>
          <p:cNvPr id="2" name="Marcador de número de diapositiva 1">
            <a:extLst>
              <a:ext uri="{FF2B5EF4-FFF2-40B4-BE49-F238E27FC236}">
                <a16:creationId xmlns:a16="http://schemas.microsoft.com/office/drawing/2014/main" id="{BAD874B6-7195-D44D-A54D-1C107F68780D}"/>
              </a:ext>
            </a:extLst>
          </p:cNvPr>
          <p:cNvSpPr>
            <a:spLocks noGrp="1"/>
          </p:cNvSpPr>
          <p:nvPr>
            <p:ph type="sldNum" sz="quarter" idx="12"/>
          </p:nvPr>
        </p:nvSpPr>
        <p:spPr/>
        <p:txBody>
          <a:bodyPr/>
          <a:lstStyle/>
          <a:p>
            <a:fld id="{DE1040E8-3EDD-4842-A0B5-2E876DEA4E68}" type="slidenum">
              <a:rPr lang="es-ES_tradnl" smtClean="0"/>
              <a:pPr/>
              <a:t>1</a:t>
            </a:fld>
            <a:endParaRPr lang="es-ES_tradnl"/>
          </a:p>
        </p:txBody>
      </p:sp>
      <p:pic>
        <p:nvPicPr>
          <p:cNvPr id="1026" name="Picture 2" descr="unam-escudo-azul - Instituto de Ciencias de la Atmósfera y Cambio Climático">
            <a:extLst>
              <a:ext uri="{FF2B5EF4-FFF2-40B4-BE49-F238E27FC236}">
                <a16:creationId xmlns:a16="http://schemas.microsoft.com/office/drawing/2014/main" id="{FEB62BC5-5AD2-8542-824C-8BB9F61C5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151" y="64655"/>
            <a:ext cx="845558" cy="94706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5">
            <a:extLst>
              <a:ext uri="{FF2B5EF4-FFF2-40B4-BE49-F238E27FC236}">
                <a16:creationId xmlns:a16="http://schemas.microsoft.com/office/drawing/2014/main" id="{BE0648A5-6980-9D4C-ABE3-A12D9B5E087D}"/>
              </a:ext>
            </a:extLst>
          </p:cNvPr>
          <p:cNvGrpSpPr/>
          <p:nvPr/>
        </p:nvGrpSpPr>
        <p:grpSpPr>
          <a:xfrm>
            <a:off x="8401939" y="253271"/>
            <a:ext cx="3615167" cy="579776"/>
            <a:chOff x="3120720" y="451006"/>
            <a:chExt cx="5615037" cy="900502"/>
          </a:xfrm>
        </p:grpSpPr>
        <p:pic>
          <p:nvPicPr>
            <p:cNvPr id="13" name="Imagen 12">
              <a:extLst>
                <a:ext uri="{FF2B5EF4-FFF2-40B4-BE49-F238E27FC236}">
                  <a16:creationId xmlns:a16="http://schemas.microsoft.com/office/drawing/2014/main" id="{76A51A4A-5F8E-CB4A-8E1C-1DC97709F0D8}"/>
                </a:ext>
              </a:extLst>
            </p:cNvPr>
            <p:cNvPicPr>
              <a:picLocks noChangeAspect="1"/>
            </p:cNvPicPr>
            <p:nvPr/>
          </p:nvPicPr>
          <p:blipFill>
            <a:blip r:embed="rId4">
              <a:biLevel thresh="50000"/>
            </a:blip>
            <a:stretch>
              <a:fillRect/>
            </a:stretch>
          </p:blipFill>
          <p:spPr>
            <a:xfrm>
              <a:off x="4046742" y="488497"/>
              <a:ext cx="2661381" cy="863011"/>
            </a:xfrm>
            <a:prstGeom prst="rect">
              <a:avLst/>
            </a:prstGeom>
          </p:spPr>
        </p:pic>
        <p:pic>
          <p:nvPicPr>
            <p:cNvPr id="15" name="Imagen 14">
              <a:extLst>
                <a:ext uri="{FF2B5EF4-FFF2-40B4-BE49-F238E27FC236}">
                  <a16:creationId xmlns:a16="http://schemas.microsoft.com/office/drawing/2014/main" id="{56E76AB3-C182-5046-B9E6-CE464D6F54C8}"/>
                </a:ext>
              </a:extLst>
            </p:cNvPr>
            <p:cNvPicPr>
              <a:picLocks noChangeAspect="1"/>
            </p:cNvPicPr>
            <p:nvPr/>
          </p:nvPicPr>
          <p:blipFill>
            <a:blip r:embed="rId5"/>
            <a:stretch>
              <a:fillRect/>
            </a:stretch>
          </p:blipFill>
          <p:spPr>
            <a:xfrm>
              <a:off x="3120720" y="451006"/>
              <a:ext cx="839029" cy="871373"/>
            </a:xfrm>
            <a:prstGeom prst="rect">
              <a:avLst/>
            </a:prstGeom>
          </p:spPr>
        </p:pic>
        <p:pic>
          <p:nvPicPr>
            <p:cNvPr id="18" name="Imagen 17" descr="Dibujo con letras blancas&#10;&#10;Descripción generada automáticamente con confianza media">
              <a:extLst>
                <a:ext uri="{FF2B5EF4-FFF2-40B4-BE49-F238E27FC236}">
                  <a16:creationId xmlns:a16="http://schemas.microsoft.com/office/drawing/2014/main" id="{5D8B213E-A905-764A-A602-965607F11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5116" y="567518"/>
              <a:ext cx="1940641" cy="754861"/>
            </a:xfrm>
            <a:prstGeom prst="rect">
              <a:avLst/>
            </a:prstGeom>
          </p:spPr>
        </p:pic>
      </p:grpSp>
    </p:spTree>
    <p:extLst>
      <p:ext uri="{BB962C8B-B14F-4D97-AF65-F5344CB8AC3E}">
        <p14:creationId xmlns:p14="http://schemas.microsoft.com/office/powerpoint/2010/main" val="40917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3">
            <a:extLst>
              <a:ext uri="{FF2B5EF4-FFF2-40B4-BE49-F238E27FC236}">
                <a16:creationId xmlns:a16="http://schemas.microsoft.com/office/drawing/2014/main" id="{1BEB06DA-AD9E-4113-A3C0-E77206327CF5}"/>
              </a:ext>
            </a:extLst>
          </p:cNvPr>
          <p:cNvSpPr txBox="1">
            <a:spLocks/>
          </p:cNvSpPr>
          <p:nvPr/>
        </p:nvSpPr>
        <p:spPr>
          <a:xfrm>
            <a:off x="1223796" y="2014306"/>
            <a:ext cx="4916790" cy="520873"/>
          </a:xfrm>
          <a:prstGeom prst="rect">
            <a:avLst/>
          </a:prstGeom>
          <a:ln w="38100">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100000"/>
              <a:buFont typeface="Arial"/>
              <a:buNone/>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100000"/>
              <a:buFont typeface="Arial"/>
              <a:buNone/>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100000"/>
              <a:buFont typeface="Arial"/>
              <a:buNone/>
              <a:defRPr sz="1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ctr"/>
            <a:r>
              <a:rPr lang="es-ES_tradnl" sz="2000" b="1" cap="none"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Artículo 18º</a:t>
            </a:r>
          </a:p>
        </p:txBody>
      </p:sp>
      <p:graphicFrame>
        <p:nvGraphicFramePr>
          <p:cNvPr id="8" name="Diagrama 7">
            <a:extLst>
              <a:ext uri="{FF2B5EF4-FFF2-40B4-BE49-F238E27FC236}">
                <a16:creationId xmlns:a16="http://schemas.microsoft.com/office/drawing/2014/main" id="{BEC3706B-E598-4D83-AB7E-ED2241771649}"/>
              </a:ext>
            </a:extLst>
          </p:cNvPr>
          <p:cNvGraphicFramePr/>
          <p:nvPr>
            <p:extLst>
              <p:ext uri="{D42A27DB-BD31-4B8C-83A1-F6EECF244321}">
                <p14:modId xmlns:p14="http://schemas.microsoft.com/office/powerpoint/2010/main" val="3135560225"/>
              </p:ext>
            </p:extLst>
          </p:nvPr>
        </p:nvGraphicFramePr>
        <p:xfrm>
          <a:off x="887392" y="2797703"/>
          <a:ext cx="5598187" cy="2119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3E142B2B-B2B8-4B8B-8FB9-15045EEDB8F2}"/>
              </a:ext>
            </a:extLst>
          </p:cNvPr>
          <p:cNvGraphicFramePr/>
          <p:nvPr>
            <p:extLst>
              <p:ext uri="{D42A27DB-BD31-4B8C-83A1-F6EECF244321}">
                <p14:modId xmlns:p14="http://schemas.microsoft.com/office/powerpoint/2010/main" val="2259688423"/>
              </p:ext>
            </p:extLst>
          </p:nvPr>
        </p:nvGraphicFramePr>
        <p:xfrm>
          <a:off x="6222673" y="2780114"/>
          <a:ext cx="5598187" cy="21375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Marcador de texto 3">
            <a:extLst>
              <a:ext uri="{FF2B5EF4-FFF2-40B4-BE49-F238E27FC236}">
                <a16:creationId xmlns:a16="http://schemas.microsoft.com/office/drawing/2014/main" id="{3A15B6C3-CC5D-4F53-AE39-6678D008DF18}"/>
              </a:ext>
            </a:extLst>
          </p:cNvPr>
          <p:cNvSpPr txBox="1">
            <a:spLocks/>
          </p:cNvSpPr>
          <p:nvPr/>
        </p:nvSpPr>
        <p:spPr>
          <a:xfrm>
            <a:off x="6485579" y="1965714"/>
            <a:ext cx="4936756" cy="520873"/>
          </a:xfrm>
          <a:prstGeom prst="rect">
            <a:avLst/>
          </a:prstGeom>
          <a:ln w="38100">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100000"/>
              <a:buFont typeface="Arial"/>
              <a:buNone/>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100000"/>
              <a:buFont typeface="Arial"/>
              <a:buNone/>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100000"/>
              <a:buFont typeface="Arial"/>
              <a:buNone/>
              <a:defRPr sz="1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ctr"/>
            <a:r>
              <a:rPr lang="es-ES_tradnl" sz="2000" b="1" cap="none"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Artículo 19º</a:t>
            </a:r>
          </a:p>
        </p:txBody>
      </p:sp>
      <p:sp>
        <p:nvSpPr>
          <p:cNvPr id="3" name="Título 2">
            <a:extLst>
              <a:ext uri="{FF2B5EF4-FFF2-40B4-BE49-F238E27FC236}">
                <a16:creationId xmlns:a16="http://schemas.microsoft.com/office/drawing/2014/main" id="{C17ABE73-FC71-8448-AEE4-2B7C9581DA48}"/>
              </a:ext>
            </a:extLst>
          </p:cNvPr>
          <p:cNvSpPr>
            <a:spLocks noGrp="1"/>
          </p:cNvSpPr>
          <p:nvPr>
            <p:ph type="title"/>
          </p:nvPr>
        </p:nvSpPr>
        <p:spPr/>
        <p:txBody>
          <a:bodyPr/>
          <a:lstStyle/>
          <a:p>
            <a:r>
              <a:rPr lang="es-ES_tradnl" dirty="0"/>
              <a:t>Reglamento de Planeación (2017)</a:t>
            </a:r>
          </a:p>
        </p:txBody>
      </p:sp>
      <p:sp>
        <p:nvSpPr>
          <p:cNvPr id="2" name="Marcador de número de diapositiva 1">
            <a:extLst>
              <a:ext uri="{FF2B5EF4-FFF2-40B4-BE49-F238E27FC236}">
                <a16:creationId xmlns:a16="http://schemas.microsoft.com/office/drawing/2014/main" id="{A8C52A77-6B43-B24C-B021-B4332015A45C}"/>
              </a:ext>
            </a:extLst>
          </p:cNvPr>
          <p:cNvSpPr>
            <a:spLocks noGrp="1"/>
          </p:cNvSpPr>
          <p:nvPr>
            <p:ph type="sldNum" sz="quarter" idx="12"/>
          </p:nvPr>
        </p:nvSpPr>
        <p:spPr/>
        <p:txBody>
          <a:bodyPr/>
          <a:lstStyle/>
          <a:p>
            <a:fld id="{DE1040E8-3EDD-4842-A0B5-2E876DEA4E68}" type="slidenum">
              <a:rPr lang="es-ES_tradnl" smtClean="0"/>
              <a:pPr/>
              <a:t>10</a:t>
            </a:fld>
            <a:endParaRPr lang="es-ES_tradnl"/>
          </a:p>
        </p:txBody>
      </p:sp>
    </p:spTree>
    <p:extLst>
      <p:ext uri="{BB962C8B-B14F-4D97-AF65-F5344CB8AC3E}">
        <p14:creationId xmlns:p14="http://schemas.microsoft.com/office/powerpoint/2010/main" val="4217135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C019E68-0676-43CA-A084-2A462FD2260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1505CB90-4852-4700-9FDB-4DAE8EE25D71}"/>
              </a:ext>
            </a:extLst>
          </p:cNvPr>
          <p:cNvGraphicFramePr/>
          <p:nvPr>
            <p:extLst>
              <p:ext uri="{D42A27DB-BD31-4B8C-83A1-F6EECF244321}">
                <p14:modId xmlns:p14="http://schemas.microsoft.com/office/powerpoint/2010/main" val="1437584549"/>
              </p:ext>
            </p:extLst>
          </p:nvPr>
        </p:nvGraphicFramePr>
        <p:xfrm>
          <a:off x="1283110" y="2118733"/>
          <a:ext cx="9910006" cy="3546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3">
            <a:extLst>
              <a:ext uri="{FF2B5EF4-FFF2-40B4-BE49-F238E27FC236}">
                <a16:creationId xmlns:a16="http://schemas.microsoft.com/office/drawing/2014/main" id="{802B15D5-F8A8-B54B-A3C7-D6C766E7F2B4}"/>
              </a:ext>
            </a:extLst>
          </p:cNvPr>
          <p:cNvSpPr>
            <a:spLocks noGrp="1"/>
          </p:cNvSpPr>
          <p:nvPr>
            <p:ph type="title"/>
          </p:nvPr>
        </p:nvSpPr>
        <p:spPr>
          <a:xfrm>
            <a:off x="1283110" y="609600"/>
            <a:ext cx="9910006" cy="1038808"/>
          </a:xfrm>
        </p:spPr>
        <p:txBody>
          <a:bodyPr/>
          <a:lstStyle/>
          <a:p>
            <a:r>
              <a:rPr lang="es-ES_tradnl" dirty="0"/>
              <a:t>Informe Anual</a:t>
            </a:r>
          </a:p>
        </p:txBody>
      </p:sp>
      <p:sp>
        <p:nvSpPr>
          <p:cNvPr id="2" name="Marcador de número de diapositiva 1">
            <a:extLst>
              <a:ext uri="{FF2B5EF4-FFF2-40B4-BE49-F238E27FC236}">
                <a16:creationId xmlns:a16="http://schemas.microsoft.com/office/drawing/2014/main" id="{E9915EEA-7F21-CE41-B590-FDE3E67AF095}"/>
              </a:ext>
            </a:extLst>
          </p:cNvPr>
          <p:cNvSpPr>
            <a:spLocks noGrp="1"/>
          </p:cNvSpPr>
          <p:nvPr>
            <p:ph type="sldNum" sz="quarter" idx="12"/>
          </p:nvPr>
        </p:nvSpPr>
        <p:spPr/>
        <p:txBody>
          <a:bodyPr/>
          <a:lstStyle/>
          <a:p>
            <a:fld id="{DE1040E8-3EDD-4842-A0B5-2E876DEA4E68}" type="slidenum">
              <a:rPr lang="es-ES_tradnl" smtClean="0"/>
              <a:pPr/>
              <a:t>11</a:t>
            </a:fld>
            <a:endParaRPr lang="es-ES_tradnl"/>
          </a:p>
        </p:txBody>
      </p:sp>
    </p:spTree>
    <p:extLst>
      <p:ext uri="{BB962C8B-B14F-4D97-AF65-F5344CB8AC3E}">
        <p14:creationId xmlns:p14="http://schemas.microsoft.com/office/powerpoint/2010/main" val="794542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graphicEl>
                                              <a:dgm id="{DE3BA0F9-C757-4366-845E-3385D138D2A4}"/>
                                            </p:graphicEl>
                                          </p:spTgt>
                                        </p:tgtEl>
                                        <p:attrNameLst>
                                          <p:attrName>style.visibility</p:attrName>
                                        </p:attrNameLst>
                                      </p:cBhvr>
                                      <p:to>
                                        <p:strVal val="visible"/>
                                      </p:to>
                                    </p:set>
                                    <p:animEffect transition="in" filter="blinds(horizontal)">
                                      <p:cBhvr>
                                        <p:cTn id="7" dur="500"/>
                                        <p:tgtEl>
                                          <p:spTgt spid="3">
                                            <p:graphicEl>
                                              <a:dgm id="{DE3BA0F9-C757-4366-845E-3385D138D2A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graphicEl>
                                              <a:dgm id="{71038363-2FAE-4132-A083-63044EE53198}"/>
                                            </p:graphicEl>
                                          </p:spTgt>
                                        </p:tgtEl>
                                        <p:attrNameLst>
                                          <p:attrName>style.visibility</p:attrName>
                                        </p:attrNameLst>
                                      </p:cBhvr>
                                      <p:to>
                                        <p:strVal val="visible"/>
                                      </p:to>
                                    </p:set>
                                    <p:animEffect transition="in" filter="blinds(horizontal)">
                                      <p:cBhvr>
                                        <p:cTn id="12" dur="500"/>
                                        <p:tgtEl>
                                          <p:spTgt spid="3">
                                            <p:graphicEl>
                                              <a:dgm id="{71038363-2FAE-4132-A083-63044EE5319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graphicEl>
                                              <a:dgm id="{A0BCEF3D-8CB6-4662-9E23-8278E46E496A}"/>
                                            </p:graphicEl>
                                          </p:spTgt>
                                        </p:tgtEl>
                                        <p:attrNameLst>
                                          <p:attrName>style.visibility</p:attrName>
                                        </p:attrNameLst>
                                      </p:cBhvr>
                                      <p:to>
                                        <p:strVal val="visible"/>
                                      </p:to>
                                    </p:set>
                                    <p:animEffect transition="in" filter="blinds(horizontal)">
                                      <p:cBhvr>
                                        <p:cTn id="17" dur="500"/>
                                        <p:tgtEl>
                                          <p:spTgt spid="3">
                                            <p:graphicEl>
                                              <a:dgm id="{A0BCEF3D-8CB6-4662-9E23-8278E46E496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graphicEl>
                                              <a:dgm id="{4ED08EDD-B0B1-46BD-9C93-F1BF27C723E3}"/>
                                            </p:graphicEl>
                                          </p:spTgt>
                                        </p:tgtEl>
                                        <p:attrNameLst>
                                          <p:attrName>style.visibility</p:attrName>
                                        </p:attrNameLst>
                                      </p:cBhvr>
                                      <p:to>
                                        <p:strVal val="visible"/>
                                      </p:to>
                                    </p:set>
                                    <p:animEffect transition="in" filter="blinds(horizontal)">
                                      <p:cBhvr>
                                        <p:cTn id="22" dur="500"/>
                                        <p:tgtEl>
                                          <p:spTgt spid="3">
                                            <p:graphicEl>
                                              <a:dgm id="{4ED08EDD-B0B1-46BD-9C93-F1BF27C723E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graphicEl>
                                              <a:dgm id="{C7935EBA-3DEC-4722-A596-FFC2F5C0AE8E}"/>
                                            </p:graphicEl>
                                          </p:spTgt>
                                        </p:tgtEl>
                                        <p:attrNameLst>
                                          <p:attrName>style.visibility</p:attrName>
                                        </p:attrNameLst>
                                      </p:cBhvr>
                                      <p:to>
                                        <p:strVal val="visible"/>
                                      </p:to>
                                    </p:set>
                                    <p:animEffect transition="in" filter="blinds(horizontal)">
                                      <p:cBhvr>
                                        <p:cTn id="27" dur="500"/>
                                        <p:tgtEl>
                                          <p:spTgt spid="3">
                                            <p:graphicEl>
                                              <a:dgm id="{C7935EBA-3DEC-4722-A596-FFC2F5C0AE8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graphicEl>
                                              <a:dgm id="{24E1814E-B659-4DE2-884C-9A4218A52855}"/>
                                            </p:graphicEl>
                                          </p:spTgt>
                                        </p:tgtEl>
                                        <p:attrNameLst>
                                          <p:attrName>style.visibility</p:attrName>
                                        </p:attrNameLst>
                                      </p:cBhvr>
                                      <p:to>
                                        <p:strVal val="visible"/>
                                      </p:to>
                                    </p:set>
                                    <p:animEffect transition="in" filter="blinds(horizontal)">
                                      <p:cBhvr>
                                        <p:cTn id="32" dur="500"/>
                                        <p:tgtEl>
                                          <p:spTgt spid="3">
                                            <p:graphicEl>
                                              <a:dgm id="{24E1814E-B659-4DE2-884C-9A4218A528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4EAD910-67C6-D341-AA43-26AD97003563}"/>
              </a:ext>
            </a:extLst>
          </p:cNvPr>
          <p:cNvSpPr>
            <a:spLocks noGrp="1"/>
          </p:cNvSpPr>
          <p:nvPr>
            <p:ph type="title"/>
          </p:nvPr>
        </p:nvSpPr>
        <p:spPr>
          <a:xfrm>
            <a:off x="2779139" y="2135777"/>
            <a:ext cx="8686800" cy="2021496"/>
          </a:xfrm>
        </p:spPr>
        <p:txBody>
          <a:bodyPr anchor="ctr"/>
          <a:lstStyle/>
          <a:p>
            <a:r>
              <a:rPr lang="es-ES_tradnl" sz="4800" dirty="0">
                <a:solidFill>
                  <a:schemeClr val="bg1"/>
                </a:solidFill>
              </a:rPr>
              <a:t>Colaboración entre la </a:t>
            </a:r>
            <a:r>
              <a:rPr lang="es-ES_tradnl" sz="4800" dirty="0" err="1">
                <a:solidFill>
                  <a:schemeClr val="bg1"/>
                </a:solidFill>
              </a:rPr>
              <a:t>Cgpl</a:t>
            </a:r>
            <a:r>
              <a:rPr lang="es-ES_tradnl" sz="4800" dirty="0">
                <a:solidFill>
                  <a:schemeClr val="bg1"/>
                </a:solidFill>
              </a:rPr>
              <a:t> </a:t>
            </a:r>
            <a:br>
              <a:rPr lang="es-ES_tradnl" sz="4800" dirty="0">
                <a:solidFill>
                  <a:schemeClr val="bg1"/>
                </a:solidFill>
              </a:rPr>
            </a:br>
            <a:r>
              <a:rPr lang="es-ES_tradnl" sz="4800" dirty="0">
                <a:solidFill>
                  <a:schemeClr val="bg1"/>
                </a:solidFill>
              </a:rPr>
              <a:t>y las Entidades Académicas</a:t>
            </a:r>
          </a:p>
        </p:txBody>
      </p:sp>
      <p:sp>
        <p:nvSpPr>
          <p:cNvPr id="3" name="Marcador de número de diapositiva 2">
            <a:extLst>
              <a:ext uri="{FF2B5EF4-FFF2-40B4-BE49-F238E27FC236}">
                <a16:creationId xmlns:a16="http://schemas.microsoft.com/office/drawing/2014/main" id="{612210FB-8FD8-AF41-BDC1-5FA52370E4CB}"/>
              </a:ext>
            </a:extLst>
          </p:cNvPr>
          <p:cNvSpPr>
            <a:spLocks noGrp="1"/>
          </p:cNvSpPr>
          <p:nvPr>
            <p:ph type="sldNum" sz="quarter" idx="12"/>
          </p:nvPr>
        </p:nvSpPr>
        <p:spPr/>
        <p:txBody>
          <a:bodyPr/>
          <a:lstStyle/>
          <a:p>
            <a:fld id="{DE1040E8-3EDD-4842-A0B5-2E876DEA4E68}" type="slidenum">
              <a:rPr lang="es-ES_tradnl" smtClean="0"/>
              <a:pPr/>
              <a:t>12</a:t>
            </a:fld>
            <a:endParaRPr lang="es-ES_tradnl"/>
          </a:p>
        </p:txBody>
      </p:sp>
    </p:spTree>
    <p:extLst>
      <p:ext uri="{BB962C8B-B14F-4D97-AF65-F5344CB8AC3E}">
        <p14:creationId xmlns:p14="http://schemas.microsoft.com/office/powerpoint/2010/main" val="3118134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2610DE4-F9EA-7945-835F-8EDD2DB4121D}"/>
              </a:ext>
            </a:extLst>
          </p:cNvPr>
          <p:cNvSpPr>
            <a:spLocks noGrp="1"/>
          </p:cNvSpPr>
          <p:nvPr>
            <p:ph type="title"/>
          </p:nvPr>
        </p:nvSpPr>
        <p:spPr>
          <a:xfrm>
            <a:off x="960120" y="609600"/>
            <a:ext cx="10781305" cy="1038808"/>
          </a:xfrm>
        </p:spPr>
        <p:txBody>
          <a:bodyPr/>
          <a:lstStyle/>
          <a:p>
            <a:r>
              <a:rPr lang="es-ES_tradnl" dirty="0"/>
              <a:t>Colaboración entre la CGPL y las Entidades Académicas</a:t>
            </a:r>
          </a:p>
        </p:txBody>
      </p:sp>
      <p:sp>
        <p:nvSpPr>
          <p:cNvPr id="3" name="Marcador de número de diapositiva 2">
            <a:extLst>
              <a:ext uri="{FF2B5EF4-FFF2-40B4-BE49-F238E27FC236}">
                <a16:creationId xmlns:a16="http://schemas.microsoft.com/office/drawing/2014/main" id="{57FF8937-60E2-B54C-9F51-FF9CEFE3B3F9}"/>
              </a:ext>
            </a:extLst>
          </p:cNvPr>
          <p:cNvSpPr>
            <a:spLocks noGrp="1"/>
          </p:cNvSpPr>
          <p:nvPr>
            <p:ph type="sldNum" sz="quarter" idx="12"/>
          </p:nvPr>
        </p:nvSpPr>
        <p:spPr/>
        <p:txBody>
          <a:bodyPr/>
          <a:lstStyle/>
          <a:p>
            <a:fld id="{DE1040E8-3EDD-4842-A0B5-2E876DEA4E68}" type="slidenum">
              <a:rPr lang="es-ES_tradnl" smtClean="0"/>
              <a:pPr/>
              <a:t>13</a:t>
            </a:fld>
            <a:endParaRPr lang="es-ES_tradnl"/>
          </a:p>
        </p:txBody>
      </p:sp>
      <p:sp>
        <p:nvSpPr>
          <p:cNvPr id="8" name="Marcador de contenido 2">
            <a:extLst>
              <a:ext uri="{FF2B5EF4-FFF2-40B4-BE49-F238E27FC236}">
                <a16:creationId xmlns:a16="http://schemas.microsoft.com/office/drawing/2014/main" id="{7482492A-78C0-42AC-BF47-598F189505E6}"/>
              </a:ext>
            </a:extLst>
          </p:cNvPr>
          <p:cNvSpPr>
            <a:spLocks noGrp="1"/>
          </p:cNvSpPr>
          <p:nvPr>
            <p:ph idx="4294967295"/>
          </p:nvPr>
        </p:nvSpPr>
        <p:spPr>
          <a:xfrm>
            <a:off x="1535113" y="1981200"/>
            <a:ext cx="10656887" cy="4475163"/>
          </a:xfrm>
        </p:spPr>
        <p:txBody>
          <a:bodyPr anchor="t">
            <a:normAutofit/>
          </a:bodyPr>
          <a:lstStyle/>
          <a:p>
            <a:pPr lvl="2" algn="just">
              <a:lnSpc>
                <a:spcPct val="150000"/>
              </a:lnSpc>
            </a:pPr>
            <a:endParaRPr lang="es-ES_tradnl" sz="2400" b="1" cap="none" dirty="0">
              <a:effectLst>
                <a:glow rad="38100">
                  <a:schemeClr val="bg1">
                    <a:lumMod val="50000"/>
                    <a:lumOff val="50000"/>
                    <a:alpha val="20000"/>
                  </a:schemeClr>
                </a:glow>
              </a:effectLst>
            </a:endParaRPr>
          </a:p>
          <a:p>
            <a:pPr lvl="1">
              <a:lnSpc>
                <a:spcPct val="150000"/>
              </a:lnSpc>
              <a:spcAft>
                <a:spcPts val="200"/>
              </a:spcAft>
            </a:pPr>
            <a:endParaRPr lang="es-ES_tradnl" sz="2400" b="1" dirty="0"/>
          </a:p>
        </p:txBody>
      </p:sp>
      <p:graphicFrame>
        <p:nvGraphicFramePr>
          <p:cNvPr id="2" name="Diagrama 1">
            <a:extLst>
              <a:ext uri="{FF2B5EF4-FFF2-40B4-BE49-F238E27FC236}">
                <a16:creationId xmlns:a16="http://schemas.microsoft.com/office/drawing/2014/main" id="{FC99E749-A270-4C4C-9A88-CFE816F3F100}"/>
              </a:ext>
            </a:extLst>
          </p:cNvPr>
          <p:cNvGraphicFramePr/>
          <p:nvPr>
            <p:extLst>
              <p:ext uri="{D42A27DB-BD31-4B8C-83A1-F6EECF244321}">
                <p14:modId xmlns:p14="http://schemas.microsoft.com/office/powerpoint/2010/main" val="2584284233"/>
              </p:ext>
            </p:extLst>
          </p:nvPr>
        </p:nvGraphicFramePr>
        <p:xfrm>
          <a:off x="650908" y="1426865"/>
          <a:ext cx="11246339" cy="5325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contenido 2">
            <a:extLst>
              <a:ext uri="{FF2B5EF4-FFF2-40B4-BE49-F238E27FC236}">
                <a16:creationId xmlns:a16="http://schemas.microsoft.com/office/drawing/2014/main" id="{9933223E-934C-44D5-9169-3A4E1EF57DC8}"/>
              </a:ext>
            </a:extLst>
          </p:cNvPr>
          <p:cNvSpPr txBox="1">
            <a:spLocks/>
          </p:cNvSpPr>
          <p:nvPr/>
        </p:nvSpPr>
        <p:spPr>
          <a:xfrm>
            <a:off x="-3313444" y="2688400"/>
            <a:ext cx="10537207" cy="41696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just">
              <a:lnSpc>
                <a:spcPct val="150000"/>
              </a:lnSpc>
            </a:pPr>
            <a:endParaRPr lang="es-ES" sz="2400" b="1" cap="none" dirty="0">
              <a:effectLst>
                <a:glow rad="38100">
                  <a:schemeClr val="bg1">
                    <a:lumMod val="50000"/>
                    <a:lumOff val="50000"/>
                    <a:alpha val="20000"/>
                  </a:schemeClr>
                </a:glow>
              </a:effectLst>
            </a:endParaRPr>
          </a:p>
          <a:p>
            <a:pPr algn="just">
              <a:lnSpc>
                <a:spcPct val="150000"/>
              </a:lnSpc>
            </a:pPr>
            <a:endParaRPr lang="es-ES" sz="2400" b="1" cap="none" dirty="0">
              <a:effectLst>
                <a:glow rad="38100">
                  <a:schemeClr val="bg1">
                    <a:lumMod val="50000"/>
                    <a:lumOff val="50000"/>
                    <a:alpha val="20000"/>
                  </a:schemeClr>
                </a:glow>
              </a:effectLst>
            </a:endParaRPr>
          </a:p>
          <a:p>
            <a:pPr lvl="1">
              <a:lnSpc>
                <a:spcPct val="150000"/>
              </a:lnSpc>
              <a:spcAft>
                <a:spcPts val="200"/>
              </a:spcAft>
              <a:buFont typeface="Wingdings" charset="2"/>
              <a:buChar char="§"/>
            </a:pPr>
            <a:endParaRPr lang="es-ES_tradnl" sz="2400" b="1" dirty="0"/>
          </a:p>
        </p:txBody>
      </p:sp>
    </p:spTree>
    <p:extLst>
      <p:ext uri="{BB962C8B-B14F-4D97-AF65-F5344CB8AC3E}">
        <p14:creationId xmlns:p14="http://schemas.microsoft.com/office/powerpoint/2010/main" val="4254428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C338AE06-ADE5-4364-AF66-BA503AE74ECF}"/>
                                            </p:graphicEl>
                                          </p:spTgt>
                                        </p:tgtEl>
                                        <p:attrNameLst>
                                          <p:attrName>style.visibility</p:attrName>
                                        </p:attrNameLst>
                                      </p:cBhvr>
                                      <p:to>
                                        <p:strVal val="visible"/>
                                      </p:to>
                                    </p:set>
                                    <p:anim calcmode="lin" valueType="num">
                                      <p:cBhvr additive="base">
                                        <p:cTn id="7" dur="500" fill="hold"/>
                                        <p:tgtEl>
                                          <p:spTgt spid="2">
                                            <p:graphicEl>
                                              <a:dgm id="{C338AE06-ADE5-4364-AF66-BA503AE74EC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C338AE06-ADE5-4364-AF66-BA503AE74ECF}"/>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59A4B942-0CF6-4CB3-B6EC-319AFFE84455}"/>
                                            </p:graphicEl>
                                          </p:spTgt>
                                        </p:tgtEl>
                                        <p:attrNameLst>
                                          <p:attrName>style.visibility</p:attrName>
                                        </p:attrNameLst>
                                      </p:cBhvr>
                                      <p:to>
                                        <p:strVal val="visible"/>
                                      </p:to>
                                    </p:set>
                                    <p:anim calcmode="lin" valueType="num">
                                      <p:cBhvr additive="base">
                                        <p:cTn id="11" dur="500" fill="hold"/>
                                        <p:tgtEl>
                                          <p:spTgt spid="2">
                                            <p:graphicEl>
                                              <a:dgm id="{59A4B942-0CF6-4CB3-B6EC-319AFFE84455}"/>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59A4B942-0CF6-4CB3-B6EC-319AFFE84455}"/>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graphicEl>
                                              <a:dgm id="{8F9F3899-66EC-421D-A7A2-047815A154BA}"/>
                                            </p:graphicEl>
                                          </p:spTgt>
                                        </p:tgtEl>
                                        <p:attrNameLst>
                                          <p:attrName>style.visibility</p:attrName>
                                        </p:attrNameLst>
                                      </p:cBhvr>
                                      <p:to>
                                        <p:strVal val="visible"/>
                                      </p:to>
                                    </p:set>
                                    <p:anim calcmode="lin" valueType="num">
                                      <p:cBhvr additive="base">
                                        <p:cTn id="15" dur="500" fill="hold"/>
                                        <p:tgtEl>
                                          <p:spTgt spid="2">
                                            <p:graphicEl>
                                              <a:dgm id="{8F9F3899-66EC-421D-A7A2-047815A154BA}"/>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graphicEl>
                                              <a:dgm id="{8F9F3899-66EC-421D-A7A2-047815A154BA}"/>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graphicEl>
                                              <a:dgm id="{573DF321-573E-41CB-9071-404FCE02AA29}"/>
                                            </p:graphicEl>
                                          </p:spTgt>
                                        </p:tgtEl>
                                        <p:attrNameLst>
                                          <p:attrName>style.visibility</p:attrName>
                                        </p:attrNameLst>
                                      </p:cBhvr>
                                      <p:to>
                                        <p:strVal val="visible"/>
                                      </p:to>
                                    </p:set>
                                    <p:anim calcmode="lin" valueType="num">
                                      <p:cBhvr additive="base">
                                        <p:cTn id="21" dur="500" fill="hold"/>
                                        <p:tgtEl>
                                          <p:spTgt spid="2">
                                            <p:graphicEl>
                                              <a:dgm id="{573DF321-573E-41CB-9071-404FCE02AA29}"/>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573DF321-573E-41CB-9071-404FCE02AA29}"/>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graphicEl>
                                              <a:dgm id="{E2EE5B5A-1AD7-4378-9C0F-F5B2B21C14CA}"/>
                                            </p:graphicEl>
                                          </p:spTgt>
                                        </p:tgtEl>
                                        <p:attrNameLst>
                                          <p:attrName>style.visibility</p:attrName>
                                        </p:attrNameLst>
                                      </p:cBhvr>
                                      <p:to>
                                        <p:strVal val="visible"/>
                                      </p:to>
                                    </p:set>
                                    <p:anim calcmode="lin" valueType="num">
                                      <p:cBhvr additive="base">
                                        <p:cTn id="25" dur="500" fill="hold"/>
                                        <p:tgtEl>
                                          <p:spTgt spid="2">
                                            <p:graphicEl>
                                              <a:dgm id="{E2EE5B5A-1AD7-4378-9C0F-F5B2B21C14C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E2EE5B5A-1AD7-4378-9C0F-F5B2B21C14C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0DA64A9B-7CF0-4C65-86FD-96CAF4E96E79}"/>
                                            </p:graphicEl>
                                          </p:spTgt>
                                        </p:tgtEl>
                                        <p:attrNameLst>
                                          <p:attrName>style.visibility</p:attrName>
                                        </p:attrNameLst>
                                      </p:cBhvr>
                                      <p:to>
                                        <p:strVal val="visible"/>
                                      </p:to>
                                    </p:set>
                                    <p:anim calcmode="lin" valueType="num">
                                      <p:cBhvr additive="base">
                                        <p:cTn id="31" dur="500" fill="hold"/>
                                        <p:tgtEl>
                                          <p:spTgt spid="2">
                                            <p:graphicEl>
                                              <a:dgm id="{0DA64A9B-7CF0-4C65-86FD-96CAF4E96E79}"/>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0DA64A9B-7CF0-4C65-86FD-96CAF4E96E79}"/>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graphicEl>
                                              <a:dgm id="{2EFC6973-6E6A-4F1E-8E76-710A24D0E0CA}"/>
                                            </p:graphicEl>
                                          </p:spTgt>
                                        </p:tgtEl>
                                        <p:attrNameLst>
                                          <p:attrName>style.visibility</p:attrName>
                                        </p:attrNameLst>
                                      </p:cBhvr>
                                      <p:to>
                                        <p:strVal val="visible"/>
                                      </p:to>
                                    </p:set>
                                    <p:anim calcmode="lin" valueType="num">
                                      <p:cBhvr additive="base">
                                        <p:cTn id="35" dur="500" fill="hold"/>
                                        <p:tgtEl>
                                          <p:spTgt spid="2">
                                            <p:graphicEl>
                                              <a:dgm id="{2EFC6973-6E6A-4F1E-8E76-710A24D0E0CA}"/>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graphicEl>
                                              <a:dgm id="{2EFC6973-6E6A-4F1E-8E76-710A24D0E0CA}"/>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graphicEl>
                                              <a:dgm id="{230A093B-C08A-4E58-B9E8-912C4F596FE2}"/>
                                            </p:graphicEl>
                                          </p:spTgt>
                                        </p:tgtEl>
                                        <p:attrNameLst>
                                          <p:attrName>style.visibility</p:attrName>
                                        </p:attrNameLst>
                                      </p:cBhvr>
                                      <p:to>
                                        <p:strVal val="visible"/>
                                      </p:to>
                                    </p:set>
                                    <p:anim calcmode="lin" valueType="num">
                                      <p:cBhvr additive="base">
                                        <p:cTn id="41" dur="500" fill="hold"/>
                                        <p:tgtEl>
                                          <p:spTgt spid="2">
                                            <p:graphicEl>
                                              <a:dgm id="{230A093B-C08A-4E58-B9E8-912C4F596FE2}"/>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graphicEl>
                                              <a:dgm id="{230A093B-C08A-4E58-B9E8-912C4F596FE2}"/>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
                                            <p:graphicEl>
                                              <a:dgm id="{120A5CFF-240E-45E8-A541-ED872F7E879A}"/>
                                            </p:graphicEl>
                                          </p:spTgt>
                                        </p:tgtEl>
                                        <p:attrNameLst>
                                          <p:attrName>style.visibility</p:attrName>
                                        </p:attrNameLst>
                                      </p:cBhvr>
                                      <p:to>
                                        <p:strVal val="visible"/>
                                      </p:to>
                                    </p:set>
                                    <p:anim calcmode="lin" valueType="num">
                                      <p:cBhvr additive="base">
                                        <p:cTn id="45" dur="500" fill="hold"/>
                                        <p:tgtEl>
                                          <p:spTgt spid="2">
                                            <p:graphicEl>
                                              <a:dgm id="{120A5CFF-240E-45E8-A541-ED872F7E879A}"/>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graphicEl>
                                              <a:dgm id="{120A5CFF-240E-45E8-A541-ED872F7E879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1BEEC61-8208-BF40-9AAD-A59853CBA9CF}"/>
              </a:ext>
            </a:extLst>
          </p:cNvPr>
          <p:cNvSpPr>
            <a:spLocks noGrp="1"/>
          </p:cNvSpPr>
          <p:nvPr>
            <p:ph type="title"/>
          </p:nvPr>
        </p:nvSpPr>
        <p:spPr>
          <a:xfrm>
            <a:off x="424926" y="609600"/>
            <a:ext cx="11196055" cy="1038808"/>
          </a:xfrm>
        </p:spPr>
        <p:txBody>
          <a:bodyPr/>
          <a:lstStyle/>
          <a:p>
            <a:r>
              <a:rPr lang="es-ES_tradnl" dirty="0">
                <a:cs typeface="Calibri" panose="020F0502020204030204" pitchFamily="34" charset="0"/>
              </a:rPr>
              <a:t>Colaboración entre la CGPL y las dependencias y Entidades universitarias</a:t>
            </a:r>
          </a:p>
        </p:txBody>
      </p:sp>
      <p:sp>
        <p:nvSpPr>
          <p:cNvPr id="3" name="Marcador de número de diapositiva 2">
            <a:extLst>
              <a:ext uri="{FF2B5EF4-FFF2-40B4-BE49-F238E27FC236}">
                <a16:creationId xmlns:a16="http://schemas.microsoft.com/office/drawing/2014/main" id="{8CA78C6C-6FDF-E94C-A6F3-A4B16744FE58}"/>
              </a:ext>
            </a:extLst>
          </p:cNvPr>
          <p:cNvSpPr>
            <a:spLocks noGrp="1"/>
          </p:cNvSpPr>
          <p:nvPr>
            <p:ph type="sldNum" sz="quarter" idx="12"/>
          </p:nvPr>
        </p:nvSpPr>
        <p:spPr/>
        <p:txBody>
          <a:bodyPr/>
          <a:lstStyle/>
          <a:p>
            <a:fld id="{DE1040E8-3EDD-4842-A0B5-2E876DEA4E68}" type="slidenum">
              <a:rPr lang="es-ES_tradnl" smtClean="0">
                <a:latin typeface="Calibri" panose="020F0502020204030204" pitchFamily="34" charset="0"/>
                <a:cs typeface="Calibri" panose="020F0502020204030204" pitchFamily="34" charset="0"/>
              </a:rPr>
              <a:pPr/>
              <a:t>14</a:t>
            </a:fld>
            <a:endParaRPr lang="es-ES_tradnl">
              <a:latin typeface="Calibri" panose="020F0502020204030204" pitchFamily="34" charset="0"/>
              <a:cs typeface="Calibri" panose="020F0502020204030204" pitchFamily="34" charset="0"/>
            </a:endParaRPr>
          </a:p>
        </p:txBody>
      </p:sp>
      <p:sp>
        <p:nvSpPr>
          <p:cNvPr id="7" name="Marcador de contenido 2">
            <a:extLst>
              <a:ext uri="{FF2B5EF4-FFF2-40B4-BE49-F238E27FC236}">
                <a16:creationId xmlns:a16="http://schemas.microsoft.com/office/drawing/2014/main" id="{9CAE1FDE-6549-459A-BA15-9DF094D432D3}"/>
              </a:ext>
            </a:extLst>
          </p:cNvPr>
          <p:cNvSpPr>
            <a:spLocks noGrp="1"/>
          </p:cNvSpPr>
          <p:nvPr>
            <p:ph idx="4294967295"/>
          </p:nvPr>
        </p:nvSpPr>
        <p:spPr>
          <a:xfrm>
            <a:off x="424926" y="1504950"/>
            <a:ext cx="11196055" cy="1019175"/>
          </a:xfrm>
        </p:spPr>
        <p:txBody>
          <a:bodyPr>
            <a:noAutofit/>
          </a:bodyPr>
          <a:lstStyle/>
          <a:p>
            <a:pPr marL="0" indent="0" algn="just">
              <a:lnSpc>
                <a:spcPct val="100000"/>
              </a:lnSpc>
              <a:buNone/>
            </a:pPr>
            <a:r>
              <a:rPr lang="es-ES_tradnl" sz="1400"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Las entidades y dependencias universitarias colaboran con la CGPL en la integración de información para el seguimiento del PDI UNAM y para la elaboración de las publicaciones estadísticas de la UNAM.</a:t>
            </a:r>
          </a:p>
        </p:txBody>
      </p:sp>
      <p:graphicFrame>
        <p:nvGraphicFramePr>
          <p:cNvPr id="2" name="Diagrama 1">
            <a:extLst>
              <a:ext uri="{FF2B5EF4-FFF2-40B4-BE49-F238E27FC236}">
                <a16:creationId xmlns:a16="http://schemas.microsoft.com/office/drawing/2014/main" id="{79A46332-C8E2-41E1-BD75-67E8F92D6654}"/>
              </a:ext>
            </a:extLst>
          </p:cNvPr>
          <p:cNvGraphicFramePr/>
          <p:nvPr>
            <p:extLst>
              <p:ext uri="{D42A27DB-BD31-4B8C-83A1-F6EECF244321}">
                <p14:modId xmlns:p14="http://schemas.microsoft.com/office/powerpoint/2010/main" val="3396348409"/>
              </p:ext>
            </p:extLst>
          </p:nvPr>
        </p:nvGraphicFramePr>
        <p:xfrm>
          <a:off x="497972" y="2447303"/>
          <a:ext cx="11196055" cy="3166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6756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graphicEl>
                                              <a:dgm id="{0AE403BF-13E9-444A-A0E5-1843E50AF155}"/>
                                            </p:graphicEl>
                                          </p:spTgt>
                                        </p:tgtEl>
                                        <p:attrNameLst>
                                          <p:attrName>style.visibility</p:attrName>
                                        </p:attrNameLst>
                                      </p:cBhvr>
                                      <p:to>
                                        <p:strVal val="visible"/>
                                      </p:to>
                                    </p:set>
                                    <p:animEffect transition="in" filter="checkerboard(across)">
                                      <p:cBhvr>
                                        <p:cTn id="7" dur="500"/>
                                        <p:tgtEl>
                                          <p:spTgt spid="2">
                                            <p:graphicEl>
                                              <a:dgm id="{0AE403BF-13E9-444A-A0E5-1843E50AF155}"/>
                                            </p:graphic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graphicEl>
                                              <a:dgm id="{47625213-E799-4C08-88E7-432186FB40A5}"/>
                                            </p:graphicEl>
                                          </p:spTgt>
                                        </p:tgtEl>
                                        <p:attrNameLst>
                                          <p:attrName>style.visibility</p:attrName>
                                        </p:attrNameLst>
                                      </p:cBhvr>
                                      <p:to>
                                        <p:strVal val="visible"/>
                                      </p:to>
                                    </p:set>
                                    <p:animEffect transition="in" filter="checkerboard(across)">
                                      <p:cBhvr>
                                        <p:cTn id="10" dur="500"/>
                                        <p:tgtEl>
                                          <p:spTgt spid="2">
                                            <p:graphicEl>
                                              <a:dgm id="{47625213-E799-4C08-88E7-432186FB40A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
                                            <p:graphicEl>
                                              <a:dgm id="{1BEDD4AB-E7D6-4022-8564-855FED0B36B5}"/>
                                            </p:graphicEl>
                                          </p:spTgt>
                                        </p:tgtEl>
                                        <p:attrNameLst>
                                          <p:attrName>style.visibility</p:attrName>
                                        </p:attrNameLst>
                                      </p:cBhvr>
                                      <p:to>
                                        <p:strVal val="visible"/>
                                      </p:to>
                                    </p:set>
                                    <p:animEffect transition="in" filter="checkerboard(across)">
                                      <p:cBhvr>
                                        <p:cTn id="15" dur="500"/>
                                        <p:tgtEl>
                                          <p:spTgt spid="2">
                                            <p:graphicEl>
                                              <a:dgm id="{1BEDD4AB-E7D6-4022-8564-855FED0B36B5}"/>
                                            </p:graphic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
                                            <p:graphicEl>
                                              <a:dgm id="{60A0BB21-D235-4E3A-8561-F0E0BD960FD6}"/>
                                            </p:graphicEl>
                                          </p:spTgt>
                                        </p:tgtEl>
                                        <p:attrNameLst>
                                          <p:attrName>style.visibility</p:attrName>
                                        </p:attrNameLst>
                                      </p:cBhvr>
                                      <p:to>
                                        <p:strVal val="visible"/>
                                      </p:to>
                                    </p:set>
                                    <p:animEffect transition="in" filter="checkerboard(across)">
                                      <p:cBhvr>
                                        <p:cTn id="18" dur="500"/>
                                        <p:tgtEl>
                                          <p:spTgt spid="2">
                                            <p:graphicEl>
                                              <a:dgm id="{60A0BB21-D235-4E3A-8561-F0E0BD960FD6}"/>
                                            </p:graphic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
                                            <p:graphicEl>
                                              <a:dgm id="{125F9178-9136-4B94-B5DC-5C2BD864D60B}"/>
                                            </p:graphicEl>
                                          </p:spTgt>
                                        </p:tgtEl>
                                        <p:attrNameLst>
                                          <p:attrName>style.visibility</p:attrName>
                                        </p:attrNameLst>
                                      </p:cBhvr>
                                      <p:to>
                                        <p:strVal val="visible"/>
                                      </p:to>
                                    </p:set>
                                    <p:animEffect transition="in" filter="checkerboard(across)">
                                      <p:cBhvr>
                                        <p:cTn id="21" dur="500"/>
                                        <p:tgtEl>
                                          <p:spTgt spid="2">
                                            <p:graphicEl>
                                              <a:dgm id="{125F9178-9136-4B94-B5DC-5C2BD864D60B}"/>
                                            </p:graphic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
                                            <p:graphicEl>
                                              <a:dgm id="{83F8C7CC-E022-42C8-9670-B6F736C70724}"/>
                                            </p:graphicEl>
                                          </p:spTgt>
                                        </p:tgtEl>
                                        <p:attrNameLst>
                                          <p:attrName>style.visibility</p:attrName>
                                        </p:attrNameLst>
                                      </p:cBhvr>
                                      <p:to>
                                        <p:strVal val="visible"/>
                                      </p:to>
                                    </p:set>
                                    <p:animEffect transition="in" filter="checkerboard(across)">
                                      <p:cBhvr>
                                        <p:cTn id="24" dur="500"/>
                                        <p:tgtEl>
                                          <p:spTgt spid="2">
                                            <p:graphicEl>
                                              <a:dgm id="{83F8C7CC-E022-42C8-9670-B6F736C707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AtOnc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DBDF10E6-C78D-4572-B080-5BCE6606793F}"/>
              </a:ext>
            </a:extLst>
          </p:cNvPr>
          <p:cNvGraphicFramePr/>
          <p:nvPr>
            <p:extLst>
              <p:ext uri="{D42A27DB-BD31-4B8C-83A1-F6EECF244321}">
                <p14:modId xmlns:p14="http://schemas.microsoft.com/office/powerpoint/2010/main" val="1312923653"/>
              </p:ext>
            </p:extLst>
          </p:nvPr>
        </p:nvGraphicFramePr>
        <p:xfrm>
          <a:off x="249497" y="943334"/>
          <a:ext cx="11517575" cy="6236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2">
            <a:extLst>
              <a:ext uri="{FF2B5EF4-FFF2-40B4-BE49-F238E27FC236}">
                <a16:creationId xmlns:a16="http://schemas.microsoft.com/office/drawing/2014/main" id="{4B2FBBB6-307F-4F41-A470-65DD35202142}"/>
              </a:ext>
            </a:extLst>
          </p:cNvPr>
          <p:cNvSpPr>
            <a:spLocks noGrp="1"/>
          </p:cNvSpPr>
          <p:nvPr>
            <p:ph type="title"/>
          </p:nvPr>
        </p:nvSpPr>
        <p:spPr>
          <a:xfrm>
            <a:off x="442452" y="609600"/>
            <a:ext cx="11298973" cy="658761"/>
          </a:xfrm>
        </p:spPr>
        <p:txBody>
          <a:bodyPr/>
          <a:lstStyle/>
          <a:p>
            <a:r>
              <a:rPr lang="es-ES_tradnl" dirty="0">
                <a:cs typeface="Calibri" panose="020F0502020204030204" pitchFamily="34" charset="0"/>
              </a:rPr>
              <a:t>Colaboración entre la CGPL y las Entidades Académicas</a:t>
            </a:r>
            <a:endParaRPr lang="es-ES_tradnl" dirty="0"/>
          </a:p>
        </p:txBody>
      </p:sp>
      <p:sp>
        <p:nvSpPr>
          <p:cNvPr id="2" name="Marcador de número de diapositiva 1">
            <a:extLst>
              <a:ext uri="{FF2B5EF4-FFF2-40B4-BE49-F238E27FC236}">
                <a16:creationId xmlns:a16="http://schemas.microsoft.com/office/drawing/2014/main" id="{7B3C2637-4294-A748-8FE5-C1CE874D4E52}"/>
              </a:ext>
            </a:extLst>
          </p:cNvPr>
          <p:cNvSpPr>
            <a:spLocks noGrp="1"/>
          </p:cNvSpPr>
          <p:nvPr>
            <p:ph type="sldNum" sz="quarter" idx="12"/>
          </p:nvPr>
        </p:nvSpPr>
        <p:spPr/>
        <p:txBody>
          <a:bodyPr/>
          <a:lstStyle/>
          <a:p>
            <a:fld id="{DE1040E8-3EDD-4842-A0B5-2E876DEA4E68}" type="slidenum">
              <a:rPr lang="es-ES_tradnl" smtClean="0"/>
              <a:pPr/>
              <a:t>15</a:t>
            </a:fld>
            <a:endParaRPr lang="es-ES_tradnl"/>
          </a:p>
        </p:txBody>
      </p:sp>
    </p:spTree>
    <p:extLst>
      <p:ext uri="{BB962C8B-B14F-4D97-AF65-F5344CB8AC3E}">
        <p14:creationId xmlns:p14="http://schemas.microsoft.com/office/powerpoint/2010/main" val="3823926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
                                            <p:graphicEl>
                                              <a:dgm id="{59F027EF-5464-4FF7-8C21-112AB21FD562}"/>
                                            </p:graphicEl>
                                          </p:spTgt>
                                        </p:tgtEl>
                                        <p:attrNameLst>
                                          <p:attrName>style.visibility</p:attrName>
                                        </p:attrNameLst>
                                      </p:cBhvr>
                                      <p:to>
                                        <p:strVal val="visible"/>
                                      </p:to>
                                    </p:set>
                                    <p:animEffect transition="in" filter="blinds(vertical)">
                                      <p:cBhvr>
                                        <p:cTn id="7" dur="500"/>
                                        <p:tgtEl>
                                          <p:spTgt spid="8">
                                            <p:graphicEl>
                                              <a:dgm id="{59F027EF-5464-4FF7-8C21-112AB21FD56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
                                            <p:graphicEl>
                                              <a:dgm id="{E3971F3F-BA45-4C25-95E9-0C3C160E21AD}"/>
                                            </p:graphicEl>
                                          </p:spTgt>
                                        </p:tgtEl>
                                        <p:attrNameLst>
                                          <p:attrName>style.visibility</p:attrName>
                                        </p:attrNameLst>
                                      </p:cBhvr>
                                      <p:to>
                                        <p:strVal val="visible"/>
                                      </p:to>
                                    </p:set>
                                    <p:animEffect transition="in" filter="blinds(vertical)">
                                      <p:cBhvr>
                                        <p:cTn id="12" dur="500"/>
                                        <p:tgtEl>
                                          <p:spTgt spid="8">
                                            <p:graphicEl>
                                              <a:dgm id="{E3971F3F-BA45-4C25-95E9-0C3C160E21AD}"/>
                                            </p:graphicEl>
                                          </p:spTgt>
                                        </p:tgtEl>
                                      </p:cBhvr>
                                    </p:animEffect>
                                  </p:childTnLst>
                                </p:cTn>
                              </p:par>
                              <p:par>
                                <p:cTn id="13" presetID="3" presetClass="entr" presetSubtype="5" fill="hold" grpId="0" nodeType="withEffect">
                                  <p:stCondLst>
                                    <p:cond delay="0"/>
                                  </p:stCondLst>
                                  <p:childTnLst>
                                    <p:set>
                                      <p:cBhvr>
                                        <p:cTn id="14" dur="1" fill="hold">
                                          <p:stCondLst>
                                            <p:cond delay="0"/>
                                          </p:stCondLst>
                                        </p:cTn>
                                        <p:tgtEl>
                                          <p:spTgt spid="8">
                                            <p:graphicEl>
                                              <a:dgm id="{DB133109-3A31-47EF-998C-BCF0FB63EAC9}"/>
                                            </p:graphicEl>
                                          </p:spTgt>
                                        </p:tgtEl>
                                        <p:attrNameLst>
                                          <p:attrName>style.visibility</p:attrName>
                                        </p:attrNameLst>
                                      </p:cBhvr>
                                      <p:to>
                                        <p:strVal val="visible"/>
                                      </p:to>
                                    </p:set>
                                    <p:animEffect transition="in" filter="blinds(vertical)">
                                      <p:cBhvr>
                                        <p:cTn id="15" dur="500"/>
                                        <p:tgtEl>
                                          <p:spTgt spid="8">
                                            <p:graphicEl>
                                              <a:dgm id="{DB133109-3A31-47EF-998C-BCF0FB63EAC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grpId="0" nodeType="clickEffect">
                                  <p:stCondLst>
                                    <p:cond delay="0"/>
                                  </p:stCondLst>
                                  <p:childTnLst>
                                    <p:set>
                                      <p:cBhvr>
                                        <p:cTn id="19" dur="1" fill="hold">
                                          <p:stCondLst>
                                            <p:cond delay="0"/>
                                          </p:stCondLst>
                                        </p:cTn>
                                        <p:tgtEl>
                                          <p:spTgt spid="8">
                                            <p:graphicEl>
                                              <a:dgm id="{763D50C6-DA07-40CD-99D0-FA00EAB71D2E}"/>
                                            </p:graphicEl>
                                          </p:spTgt>
                                        </p:tgtEl>
                                        <p:attrNameLst>
                                          <p:attrName>style.visibility</p:attrName>
                                        </p:attrNameLst>
                                      </p:cBhvr>
                                      <p:to>
                                        <p:strVal val="visible"/>
                                      </p:to>
                                    </p:set>
                                    <p:animEffect transition="in" filter="blinds(vertical)">
                                      <p:cBhvr>
                                        <p:cTn id="20" dur="500"/>
                                        <p:tgtEl>
                                          <p:spTgt spid="8">
                                            <p:graphicEl>
                                              <a:dgm id="{763D50C6-DA07-40CD-99D0-FA00EAB71D2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5" fill="hold" grpId="0" nodeType="clickEffect">
                                  <p:stCondLst>
                                    <p:cond delay="0"/>
                                  </p:stCondLst>
                                  <p:childTnLst>
                                    <p:set>
                                      <p:cBhvr>
                                        <p:cTn id="24" dur="1" fill="hold">
                                          <p:stCondLst>
                                            <p:cond delay="0"/>
                                          </p:stCondLst>
                                        </p:cTn>
                                        <p:tgtEl>
                                          <p:spTgt spid="8">
                                            <p:graphicEl>
                                              <a:dgm id="{694714CA-CD4F-40A9-9905-82CF0702DB2C}"/>
                                            </p:graphicEl>
                                          </p:spTgt>
                                        </p:tgtEl>
                                        <p:attrNameLst>
                                          <p:attrName>style.visibility</p:attrName>
                                        </p:attrNameLst>
                                      </p:cBhvr>
                                      <p:to>
                                        <p:strVal val="visible"/>
                                      </p:to>
                                    </p:set>
                                    <p:animEffect transition="in" filter="blinds(vertical)">
                                      <p:cBhvr>
                                        <p:cTn id="25" dur="500"/>
                                        <p:tgtEl>
                                          <p:spTgt spid="8">
                                            <p:graphicEl>
                                              <a:dgm id="{694714CA-CD4F-40A9-9905-82CF0702DB2C}"/>
                                            </p:graphicEl>
                                          </p:spTgt>
                                        </p:tgtEl>
                                      </p:cBhvr>
                                    </p:animEffect>
                                  </p:childTnLst>
                                </p:cTn>
                              </p:par>
                              <p:par>
                                <p:cTn id="26" presetID="3" presetClass="entr" presetSubtype="5" fill="hold" grpId="0" nodeType="withEffect">
                                  <p:stCondLst>
                                    <p:cond delay="0"/>
                                  </p:stCondLst>
                                  <p:childTnLst>
                                    <p:set>
                                      <p:cBhvr>
                                        <p:cTn id="27" dur="1" fill="hold">
                                          <p:stCondLst>
                                            <p:cond delay="0"/>
                                          </p:stCondLst>
                                        </p:cTn>
                                        <p:tgtEl>
                                          <p:spTgt spid="8">
                                            <p:graphicEl>
                                              <a:dgm id="{76B063C1-7983-4250-AFA5-8CA87FAD10EB}"/>
                                            </p:graphicEl>
                                          </p:spTgt>
                                        </p:tgtEl>
                                        <p:attrNameLst>
                                          <p:attrName>style.visibility</p:attrName>
                                        </p:attrNameLst>
                                      </p:cBhvr>
                                      <p:to>
                                        <p:strVal val="visible"/>
                                      </p:to>
                                    </p:set>
                                    <p:animEffect transition="in" filter="blinds(vertical)">
                                      <p:cBhvr>
                                        <p:cTn id="28" dur="500"/>
                                        <p:tgtEl>
                                          <p:spTgt spid="8">
                                            <p:graphicEl>
                                              <a:dgm id="{76B063C1-7983-4250-AFA5-8CA87FAD10E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5" fill="hold" grpId="0" nodeType="clickEffect">
                                  <p:stCondLst>
                                    <p:cond delay="0"/>
                                  </p:stCondLst>
                                  <p:childTnLst>
                                    <p:set>
                                      <p:cBhvr>
                                        <p:cTn id="32" dur="1" fill="hold">
                                          <p:stCondLst>
                                            <p:cond delay="0"/>
                                          </p:stCondLst>
                                        </p:cTn>
                                        <p:tgtEl>
                                          <p:spTgt spid="8">
                                            <p:graphicEl>
                                              <a:dgm id="{9FFC091A-4767-4094-A6A6-B1A9D66F8588}"/>
                                            </p:graphicEl>
                                          </p:spTgt>
                                        </p:tgtEl>
                                        <p:attrNameLst>
                                          <p:attrName>style.visibility</p:attrName>
                                        </p:attrNameLst>
                                      </p:cBhvr>
                                      <p:to>
                                        <p:strVal val="visible"/>
                                      </p:to>
                                    </p:set>
                                    <p:animEffect transition="in" filter="blinds(vertical)">
                                      <p:cBhvr>
                                        <p:cTn id="33" dur="500"/>
                                        <p:tgtEl>
                                          <p:spTgt spid="8">
                                            <p:graphicEl>
                                              <a:dgm id="{9FFC091A-4767-4094-A6A6-B1A9D66F858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5" fill="hold" grpId="0" nodeType="clickEffect">
                                  <p:stCondLst>
                                    <p:cond delay="0"/>
                                  </p:stCondLst>
                                  <p:childTnLst>
                                    <p:set>
                                      <p:cBhvr>
                                        <p:cTn id="37" dur="1" fill="hold">
                                          <p:stCondLst>
                                            <p:cond delay="0"/>
                                          </p:stCondLst>
                                        </p:cTn>
                                        <p:tgtEl>
                                          <p:spTgt spid="8">
                                            <p:graphicEl>
                                              <a:dgm id="{0D2BC408-2F53-4090-AB7C-D32E63052347}"/>
                                            </p:graphicEl>
                                          </p:spTgt>
                                        </p:tgtEl>
                                        <p:attrNameLst>
                                          <p:attrName>style.visibility</p:attrName>
                                        </p:attrNameLst>
                                      </p:cBhvr>
                                      <p:to>
                                        <p:strVal val="visible"/>
                                      </p:to>
                                    </p:set>
                                    <p:animEffect transition="in" filter="blinds(vertical)">
                                      <p:cBhvr>
                                        <p:cTn id="38" dur="500"/>
                                        <p:tgtEl>
                                          <p:spTgt spid="8">
                                            <p:graphicEl>
                                              <a:dgm id="{0D2BC408-2F53-4090-AB7C-D32E63052347}"/>
                                            </p:graphicEl>
                                          </p:spTgt>
                                        </p:tgtEl>
                                      </p:cBhvr>
                                    </p:animEffect>
                                  </p:childTnLst>
                                </p:cTn>
                              </p:par>
                              <p:par>
                                <p:cTn id="39" presetID="3" presetClass="entr" presetSubtype="5" fill="hold" grpId="0" nodeType="withEffect">
                                  <p:stCondLst>
                                    <p:cond delay="0"/>
                                  </p:stCondLst>
                                  <p:childTnLst>
                                    <p:set>
                                      <p:cBhvr>
                                        <p:cTn id="40" dur="1" fill="hold">
                                          <p:stCondLst>
                                            <p:cond delay="0"/>
                                          </p:stCondLst>
                                        </p:cTn>
                                        <p:tgtEl>
                                          <p:spTgt spid="8">
                                            <p:graphicEl>
                                              <a:dgm id="{639800B6-3DA1-48BC-8F1B-28F370D0230F}"/>
                                            </p:graphicEl>
                                          </p:spTgt>
                                        </p:tgtEl>
                                        <p:attrNameLst>
                                          <p:attrName>style.visibility</p:attrName>
                                        </p:attrNameLst>
                                      </p:cBhvr>
                                      <p:to>
                                        <p:strVal val="visible"/>
                                      </p:to>
                                    </p:set>
                                    <p:animEffect transition="in" filter="blinds(vertical)">
                                      <p:cBhvr>
                                        <p:cTn id="41" dur="500"/>
                                        <p:tgtEl>
                                          <p:spTgt spid="8">
                                            <p:graphicEl>
                                              <a:dgm id="{639800B6-3DA1-48BC-8F1B-28F370D0230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5" fill="hold" grpId="0" nodeType="clickEffect">
                                  <p:stCondLst>
                                    <p:cond delay="0"/>
                                  </p:stCondLst>
                                  <p:childTnLst>
                                    <p:set>
                                      <p:cBhvr>
                                        <p:cTn id="45" dur="1" fill="hold">
                                          <p:stCondLst>
                                            <p:cond delay="0"/>
                                          </p:stCondLst>
                                        </p:cTn>
                                        <p:tgtEl>
                                          <p:spTgt spid="8">
                                            <p:graphicEl>
                                              <a:dgm id="{34C7AA82-2F77-4D4C-A42A-8253CD58DA30}"/>
                                            </p:graphicEl>
                                          </p:spTgt>
                                        </p:tgtEl>
                                        <p:attrNameLst>
                                          <p:attrName>style.visibility</p:attrName>
                                        </p:attrNameLst>
                                      </p:cBhvr>
                                      <p:to>
                                        <p:strVal val="visible"/>
                                      </p:to>
                                    </p:set>
                                    <p:animEffect transition="in" filter="blinds(vertical)">
                                      <p:cBhvr>
                                        <p:cTn id="46" dur="500"/>
                                        <p:tgtEl>
                                          <p:spTgt spid="8">
                                            <p:graphicEl>
                                              <a:dgm id="{34C7AA82-2F77-4D4C-A42A-8253CD58DA3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5" fill="hold" grpId="0" nodeType="clickEffect">
                                  <p:stCondLst>
                                    <p:cond delay="0"/>
                                  </p:stCondLst>
                                  <p:childTnLst>
                                    <p:set>
                                      <p:cBhvr>
                                        <p:cTn id="50" dur="1" fill="hold">
                                          <p:stCondLst>
                                            <p:cond delay="0"/>
                                          </p:stCondLst>
                                        </p:cTn>
                                        <p:tgtEl>
                                          <p:spTgt spid="8">
                                            <p:graphicEl>
                                              <a:dgm id="{61142868-0BD2-4DA3-A1CA-22BDA20372AE}"/>
                                            </p:graphicEl>
                                          </p:spTgt>
                                        </p:tgtEl>
                                        <p:attrNameLst>
                                          <p:attrName>style.visibility</p:attrName>
                                        </p:attrNameLst>
                                      </p:cBhvr>
                                      <p:to>
                                        <p:strVal val="visible"/>
                                      </p:to>
                                    </p:set>
                                    <p:animEffect transition="in" filter="blinds(vertical)">
                                      <p:cBhvr>
                                        <p:cTn id="51" dur="500"/>
                                        <p:tgtEl>
                                          <p:spTgt spid="8">
                                            <p:graphicEl>
                                              <a:dgm id="{61142868-0BD2-4DA3-A1CA-22BDA20372AE}"/>
                                            </p:graphicEl>
                                          </p:spTgt>
                                        </p:tgtEl>
                                      </p:cBhvr>
                                    </p:animEffect>
                                  </p:childTnLst>
                                </p:cTn>
                              </p:par>
                              <p:par>
                                <p:cTn id="52" presetID="3" presetClass="entr" presetSubtype="5" fill="hold" grpId="0" nodeType="withEffect">
                                  <p:stCondLst>
                                    <p:cond delay="0"/>
                                  </p:stCondLst>
                                  <p:childTnLst>
                                    <p:set>
                                      <p:cBhvr>
                                        <p:cTn id="53" dur="1" fill="hold">
                                          <p:stCondLst>
                                            <p:cond delay="0"/>
                                          </p:stCondLst>
                                        </p:cTn>
                                        <p:tgtEl>
                                          <p:spTgt spid="8">
                                            <p:graphicEl>
                                              <a:dgm id="{4106E735-F851-4651-9816-BFBDD186B3EA}"/>
                                            </p:graphicEl>
                                          </p:spTgt>
                                        </p:tgtEl>
                                        <p:attrNameLst>
                                          <p:attrName>style.visibility</p:attrName>
                                        </p:attrNameLst>
                                      </p:cBhvr>
                                      <p:to>
                                        <p:strVal val="visible"/>
                                      </p:to>
                                    </p:set>
                                    <p:animEffect transition="in" filter="blinds(vertical)">
                                      <p:cBhvr>
                                        <p:cTn id="54" dur="500"/>
                                        <p:tgtEl>
                                          <p:spTgt spid="8">
                                            <p:graphicEl>
                                              <a:dgm id="{4106E735-F851-4651-9816-BFBDD186B3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5AB3FF0-5C1A-4B79-8B64-560BC501A126}"/>
              </a:ext>
            </a:extLst>
          </p:cNvPr>
          <p:cNvGraphicFramePr/>
          <p:nvPr>
            <p:extLst>
              <p:ext uri="{D42A27DB-BD31-4B8C-83A1-F6EECF244321}">
                <p14:modId xmlns:p14="http://schemas.microsoft.com/office/powerpoint/2010/main" val="3352276811"/>
              </p:ext>
            </p:extLst>
          </p:nvPr>
        </p:nvGraphicFramePr>
        <p:xfrm>
          <a:off x="424927" y="1109291"/>
          <a:ext cx="11342146" cy="586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3">
            <a:extLst>
              <a:ext uri="{FF2B5EF4-FFF2-40B4-BE49-F238E27FC236}">
                <a16:creationId xmlns:a16="http://schemas.microsoft.com/office/drawing/2014/main" id="{A2CC616F-BD00-E24B-B7DD-BEFE5F9BD375}"/>
              </a:ext>
            </a:extLst>
          </p:cNvPr>
          <p:cNvSpPr>
            <a:spLocks noGrp="1"/>
          </p:cNvSpPr>
          <p:nvPr>
            <p:ph type="title"/>
          </p:nvPr>
        </p:nvSpPr>
        <p:spPr>
          <a:xfrm>
            <a:off x="424928" y="609600"/>
            <a:ext cx="11316498" cy="644013"/>
          </a:xfrm>
        </p:spPr>
        <p:txBody>
          <a:bodyPr/>
          <a:lstStyle/>
          <a:p>
            <a:r>
              <a:rPr lang="es-ES_tradnl" dirty="0">
                <a:cs typeface="Calibri" panose="020F0502020204030204" pitchFamily="34" charset="0"/>
              </a:rPr>
              <a:t>Colaboración entre la CGPL y las Entidades Académicas</a:t>
            </a:r>
            <a:endParaRPr lang="es-ES_tradnl" dirty="0"/>
          </a:p>
        </p:txBody>
      </p:sp>
      <p:sp>
        <p:nvSpPr>
          <p:cNvPr id="3" name="Marcador de número de diapositiva 2">
            <a:extLst>
              <a:ext uri="{FF2B5EF4-FFF2-40B4-BE49-F238E27FC236}">
                <a16:creationId xmlns:a16="http://schemas.microsoft.com/office/drawing/2014/main" id="{647ECEE1-F009-2245-84A6-01B2DAA3B5C9}"/>
              </a:ext>
            </a:extLst>
          </p:cNvPr>
          <p:cNvSpPr>
            <a:spLocks noGrp="1"/>
          </p:cNvSpPr>
          <p:nvPr>
            <p:ph type="sldNum" sz="quarter" idx="12"/>
          </p:nvPr>
        </p:nvSpPr>
        <p:spPr/>
        <p:txBody>
          <a:bodyPr/>
          <a:lstStyle/>
          <a:p>
            <a:fld id="{DE1040E8-3EDD-4842-A0B5-2E876DEA4E68}" type="slidenum">
              <a:rPr lang="es-ES_tradnl" smtClean="0"/>
              <a:pPr/>
              <a:t>16</a:t>
            </a:fld>
            <a:endParaRPr lang="es-ES_tradnl"/>
          </a:p>
        </p:txBody>
      </p:sp>
    </p:spTree>
    <p:extLst>
      <p:ext uri="{BB962C8B-B14F-4D97-AF65-F5344CB8AC3E}">
        <p14:creationId xmlns:p14="http://schemas.microsoft.com/office/powerpoint/2010/main" val="3475772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EFA08D07-307F-44F1-9506-C2E6B91A8C63}"/>
                                            </p:graphicEl>
                                          </p:spTgt>
                                        </p:tgtEl>
                                        <p:attrNameLst>
                                          <p:attrName>style.visibility</p:attrName>
                                        </p:attrNameLst>
                                      </p:cBhvr>
                                      <p:to>
                                        <p:strVal val="visible"/>
                                      </p:to>
                                    </p:set>
                                    <p:animEffect transition="in" filter="fade">
                                      <p:cBhvr>
                                        <p:cTn id="7" dur="1000"/>
                                        <p:tgtEl>
                                          <p:spTgt spid="2">
                                            <p:graphicEl>
                                              <a:dgm id="{EFA08D07-307F-44F1-9506-C2E6B91A8C63}"/>
                                            </p:graphicEl>
                                          </p:spTgt>
                                        </p:tgtEl>
                                      </p:cBhvr>
                                    </p:animEffect>
                                    <p:anim calcmode="lin" valueType="num">
                                      <p:cBhvr>
                                        <p:cTn id="8" dur="1000" fill="hold"/>
                                        <p:tgtEl>
                                          <p:spTgt spid="2">
                                            <p:graphicEl>
                                              <a:dgm id="{EFA08D07-307F-44F1-9506-C2E6B91A8C63}"/>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EFA08D07-307F-44F1-9506-C2E6B91A8C6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F1D90E4B-A043-4C13-99A7-2C15F0714555}"/>
                                            </p:graphicEl>
                                          </p:spTgt>
                                        </p:tgtEl>
                                        <p:attrNameLst>
                                          <p:attrName>style.visibility</p:attrName>
                                        </p:attrNameLst>
                                      </p:cBhvr>
                                      <p:to>
                                        <p:strVal val="visible"/>
                                      </p:to>
                                    </p:set>
                                    <p:animEffect transition="in" filter="fade">
                                      <p:cBhvr>
                                        <p:cTn id="14" dur="1000"/>
                                        <p:tgtEl>
                                          <p:spTgt spid="2">
                                            <p:graphicEl>
                                              <a:dgm id="{F1D90E4B-A043-4C13-99A7-2C15F0714555}"/>
                                            </p:graphicEl>
                                          </p:spTgt>
                                        </p:tgtEl>
                                      </p:cBhvr>
                                    </p:animEffect>
                                    <p:anim calcmode="lin" valueType="num">
                                      <p:cBhvr>
                                        <p:cTn id="15" dur="1000" fill="hold"/>
                                        <p:tgtEl>
                                          <p:spTgt spid="2">
                                            <p:graphicEl>
                                              <a:dgm id="{F1D90E4B-A043-4C13-99A7-2C15F0714555}"/>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F1D90E4B-A043-4C13-99A7-2C15F0714555}"/>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A4BF8D46-7D5E-4E2C-883A-D0F997050AAD}"/>
                                            </p:graphicEl>
                                          </p:spTgt>
                                        </p:tgtEl>
                                        <p:attrNameLst>
                                          <p:attrName>style.visibility</p:attrName>
                                        </p:attrNameLst>
                                      </p:cBhvr>
                                      <p:to>
                                        <p:strVal val="visible"/>
                                      </p:to>
                                    </p:set>
                                    <p:animEffect transition="in" filter="fade">
                                      <p:cBhvr>
                                        <p:cTn id="19" dur="1000"/>
                                        <p:tgtEl>
                                          <p:spTgt spid="2">
                                            <p:graphicEl>
                                              <a:dgm id="{A4BF8D46-7D5E-4E2C-883A-D0F997050AAD}"/>
                                            </p:graphicEl>
                                          </p:spTgt>
                                        </p:tgtEl>
                                      </p:cBhvr>
                                    </p:animEffect>
                                    <p:anim calcmode="lin" valueType="num">
                                      <p:cBhvr>
                                        <p:cTn id="20" dur="1000" fill="hold"/>
                                        <p:tgtEl>
                                          <p:spTgt spid="2">
                                            <p:graphicEl>
                                              <a:dgm id="{A4BF8D46-7D5E-4E2C-883A-D0F997050AAD}"/>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A4BF8D46-7D5E-4E2C-883A-D0F997050AA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26A73CEE-2881-46BF-B4F5-8E8578D9199E}"/>
                                            </p:graphicEl>
                                          </p:spTgt>
                                        </p:tgtEl>
                                        <p:attrNameLst>
                                          <p:attrName>style.visibility</p:attrName>
                                        </p:attrNameLst>
                                      </p:cBhvr>
                                      <p:to>
                                        <p:strVal val="visible"/>
                                      </p:to>
                                    </p:set>
                                    <p:animEffect transition="in" filter="fade">
                                      <p:cBhvr>
                                        <p:cTn id="26" dur="1000"/>
                                        <p:tgtEl>
                                          <p:spTgt spid="2">
                                            <p:graphicEl>
                                              <a:dgm id="{26A73CEE-2881-46BF-B4F5-8E8578D9199E}"/>
                                            </p:graphicEl>
                                          </p:spTgt>
                                        </p:tgtEl>
                                      </p:cBhvr>
                                    </p:animEffect>
                                    <p:anim calcmode="lin" valueType="num">
                                      <p:cBhvr>
                                        <p:cTn id="27" dur="1000" fill="hold"/>
                                        <p:tgtEl>
                                          <p:spTgt spid="2">
                                            <p:graphicEl>
                                              <a:dgm id="{26A73CEE-2881-46BF-B4F5-8E8578D9199E}"/>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26A73CEE-2881-46BF-B4F5-8E8578D9199E}"/>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graphicEl>
                                              <a:dgm id="{64E7611A-591D-4C84-90C2-42BB84A97A7C}"/>
                                            </p:graphicEl>
                                          </p:spTgt>
                                        </p:tgtEl>
                                        <p:attrNameLst>
                                          <p:attrName>style.visibility</p:attrName>
                                        </p:attrNameLst>
                                      </p:cBhvr>
                                      <p:to>
                                        <p:strVal val="visible"/>
                                      </p:to>
                                    </p:set>
                                    <p:animEffect transition="in" filter="fade">
                                      <p:cBhvr>
                                        <p:cTn id="33" dur="1000"/>
                                        <p:tgtEl>
                                          <p:spTgt spid="2">
                                            <p:graphicEl>
                                              <a:dgm id="{64E7611A-591D-4C84-90C2-42BB84A97A7C}"/>
                                            </p:graphicEl>
                                          </p:spTgt>
                                        </p:tgtEl>
                                      </p:cBhvr>
                                    </p:animEffect>
                                    <p:anim calcmode="lin" valueType="num">
                                      <p:cBhvr>
                                        <p:cTn id="34" dur="1000" fill="hold"/>
                                        <p:tgtEl>
                                          <p:spTgt spid="2">
                                            <p:graphicEl>
                                              <a:dgm id="{64E7611A-591D-4C84-90C2-42BB84A97A7C}"/>
                                            </p:graphicEl>
                                          </p:spTgt>
                                        </p:tgtEl>
                                        <p:attrNameLst>
                                          <p:attrName>ppt_x</p:attrName>
                                        </p:attrNameLst>
                                      </p:cBhvr>
                                      <p:tavLst>
                                        <p:tav tm="0">
                                          <p:val>
                                            <p:strVal val="#ppt_x"/>
                                          </p:val>
                                        </p:tav>
                                        <p:tav tm="100000">
                                          <p:val>
                                            <p:strVal val="#ppt_x"/>
                                          </p:val>
                                        </p:tav>
                                      </p:tavLst>
                                    </p:anim>
                                    <p:anim calcmode="lin" valueType="num">
                                      <p:cBhvr>
                                        <p:cTn id="35" dur="1000" fill="hold"/>
                                        <p:tgtEl>
                                          <p:spTgt spid="2">
                                            <p:graphicEl>
                                              <a:dgm id="{64E7611A-591D-4C84-90C2-42BB84A97A7C}"/>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
                                            <p:graphicEl>
                                              <a:dgm id="{D96EF760-1D29-4610-BBF5-2D0742063C72}"/>
                                            </p:graphicEl>
                                          </p:spTgt>
                                        </p:tgtEl>
                                        <p:attrNameLst>
                                          <p:attrName>style.visibility</p:attrName>
                                        </p:attrNameLst>
                                      </p:cBhvr>
                                      <p:to>
                                        <p:strVal val="visible"/>
                                      </p:to>
                                    </p:set>
                                    <p:animEffect transition="in" filter="fade">
                                      <p:cBhvr>
                                        <p:cTn id="38" dur="1000"/>
                                        <p:tgtEl>
                                          <p:spTgt spid="2">
                                            <p:graphicEl>
                                              <a:dgm id="{D96EF760-1D29-4610-BBF5-2D0742063C72}"/>
                                            </p:graphicEl>
                                          </p:spTgt>
                                        </p:tgtEl>
                                      </p:cBhvr>
                                    </p:animEffect>
                                    <p:anim calcmode="lin" valueType="num">
                                      <p:cBhvr>
                                        <p:cTn id="39" dur="1000" fill="hold"/>
                                        <p:tgtEl>
                                          <p:spTgt spid="2">
                                            <p:graphicEl>
                                              <a:dgm id="{D96EF760-1D29-4610-BBF5-2D0742063C72}"/>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D96EF760-1D29-4610-BBF5-2D0742063C72}"/>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graphicEl>
                                              <a:dgm id="{77AD471F-5EB5-4D2A-BBCF-4694E38B2F85}"/>
                                            </p:graphicEl>
                                          </p:spTgt>
                                        </p:tgtEl>
                                        <p:attrNameLst>
                                          <p:attrName>style.visibility</p:attrName>
                                        </p:attrNameLst>
                                      </p:cBhvr>
                                      <p:to>
                                        <p:strVal val="visible"/>
                                      </p:to>
                                    </p:set>
                                    <p:animEffect transition="in" filter="fade">
                                      <p:cBhvr>
                                        <p:cTn id="45" dur="1000"/>
                                        <p:tgtEl>
                                          <p:spTgt spid="2">
                                            <p:graphicEl>
                                              <a:dgm id="{77AD471F-5EB5-4D2A-BBCF-4694E38B2F85}"/>
                                            </p:graphicEl>
                                          </p:spTgt>
                                        </p:tgtEl>
                                      </p:cBhvr>
                                    </p:animEffect>
                                    <p:anim calcmode="lin" valueType="num">
                                      <p:cBhvr>
                                        <p:cTn id="46" dur="1000" fill="hold"/>
                                        <p:tgtEl>
                                          <p:spTgt spid="2">
                                            <p:graphicEl>
                                              <a:dgm id="{77AD471F-5EB5-4D2A-BBCF-4694E38B2F85}"/>
                                            </p:graphicEl>
                                          </p:spTgt>
                                        </p:tgtEl>
                                        <p:attrNameLst>
                                          <p:attrName>ppt_x</p:attrName>
                                        </p:attrNameLst>
                                      </p:cBhvr>
                                      <p:tavLst>
                                        <p:tav tm="0">
                                          <p:val>
                                            <p:strVal val="#ppt_x"/>
                                          </p:val>
                                        </p:tav>
                                        <p:tav tm="100000">
                                          <p:val>
                                            <p:strVal val="#ppt_x"/>
                                          </p:val>
                                        </p:tav>
                                      </p:tavLst>
                                    </p:anim>
                                    <p:anim calcmode="lin" valueType="num">
                                      <p:cBhvr>
                                        <p:cTn id="47" dur="1000" fill="hold"/>
                                        <p:tgtEl>
                                          <p:spTgt spid="2">
                                            <p:graphicEl>
                                              <a:dgm id="{77AD471F-5EB5-4D2A-BBCF-4694E38B2F85}"/>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
                                            <p:graphicEl>
                                              <a:dgm id="{C4073E24-33F7-47EB-B5F5-E482BF581B3F}"/>
                                            </p:graphicEl>
                                          </p:spTgt>
                                        </p:tgtEl>
                                        <p:attrNameLst>
                                          <p:attrName>style.visibility</p:attrName>
                                        </p:attrNameLst>
                                      </p:cBhvr>
                                      <p:to>
                                        <p:strVal val="visible"/>
                                      </p:to>
                                    </p:set>
                                    <p:animEffect transition="in" filter="fade">
                                      <p:cBhvr>
                                        <p:cTn id="52" dur="1000"/>
                                        <p:tgtEl>
                                          <p:spTgt spid="2">
                                            <p:graphicEl>
                                              <a:dgm id="{C4073E24-33F7-47EB-B5F5-E482BF581B3F}"/>
                                            </p:graphicEl>
                                          </p:spTgt>
                                        </p:tgtEl>
                                      </p:cBhvr>
                                    </p:animEffect>
                                    <p:anim calcmode="lin" valueType="num">
                                      <p:cBhvr>
                                        <p:cTn id="53" dur="1000" fill="hold"/>
                                        <p:tgtEl>
                                          <p:spTgt spid="2">
                                            <p:graphicEl>
                                              <a:dgm id="{C4073E24-33F7-47EB-B5F5-E482BF581B3F}"/>
                                            </p:graphicEl>
                                          </p:spTgt>
                                        </p:tgtEl>
                                        <p:attrNameLst>
                                          <p:attrName>ppt_x</p:attrName>
                                        </p:attrNameLst>
                                      </p:cBhvr>
                                      <p:tavLst>
                                        <p:tav tm="0">
                                          <p:val>
                                            <p:strVal val="#ppt_x"/>
                                          </p:val>
                                        </p:tav>
                                        <p:tav tm="100000">
                                          <p:val>
                                            <p:strVal val="#ppt_x"/>
                                          </p:val>
                                        </p:tav>
                                      </p:tavLst>
                                    </p:anim>
                                    <p:anim calcmode="lin" valueType="num">
                                      <p:cBhvr>
                                        <p:cTn id="54" dur="1000" fill="hold"/>
                                        <p:tgtEl>
                                          <p:spTgt spid="2">
                                            <p:graphicEl>
                                              <a:dgm id="{C4073E24-33F7-47EB-B5F5-E482BF581B3F}"/>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
                                            <p:graphicEl>
                                              <a:dgm id="{C25C67EC-5D61-42DB-9D1B-764B50B74DB5}"/>
                                            </p:graphicEl>
                                          </p:spTgt>
                                        </p:tgtEl>
                                        <p:attrNameLst>
                                          <p:attrName>style.visibility</p:attrName>
                                        </p:attrNameLst>
                                      </p:cBhvr>
                                      <p:to>
                                        <p:strVal val="visible"/>
                                      </p:to>
                                    </p:set>
                                    <p:animEffect transition="in" filter="fade">
                                      <p:cBhvr>
                                        <p:cTn id="57" dur="1000"/>
                                        <p:tgtEl>
                                          <p:spTgt spid="2">
                                            <p:graphicEl>
                                              <a:dgm id="{C25C67EC-5D61-42DB-9D1B-764B50B74DB5}"/>
                                            </p:graphicEl>
                                          </p:spTgt>
                                        </p:tgtEl>
                                      </p:cBhvr>
                                    </p:animEffect>
                                    <p:anim calcmode="lin" valueType="num">
                                      <p:cBhvr>
                                        <p:cTn id="58" dur="1000" fill="hold"/>
                                        <p:tgtEl>
                                          <p:spTgt spid="2">
                                            <p:graphicEl>
                                              <a:dgm id="{C25C67EC-5D61-42DB-9D1B-764B50B74DB5}"/>
                                            </p:graphicEl>
                                          </p:spTgt>
                                        </p:tgtEl>
                                        <p:attrNameLst>
                                          <p:attrName>ppt_x</p:attrName>
                                        </p:attrNameLst>
                                      </p:cBhvr>
                                      <p:tavLst>
                                        <p:tav tm="0">
                                          <p:val>
                                            <p:strVal val="#ppt_x"/>
                                          </p:val>
                                        </p:tav>
                                        <p:tav tm="100000">
                                          <p:val>
                                            <p:strVal val="#ppt_x"/>
                                          </p:val>
                                        </p:tav>
                                      </p:tavLst>
                                    </p:anim>
                                    <p:anim calcmode="lin" valueType="num">
                                      <p:cBhvr>
                                        <p:cTn id="59" dur="1000" fill="hold"/>
                                        <p:tgtEl>
                                          <p:spTgt spid="2">
                                            <p:graphicEl>
                                              <a:dgm id="{C25C67EC-5D61-42DB-9D1B-764B50B74DB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5AB3FF0-5C1A-4B79-8B64-560BC501A126}"/>
              </a:ext>
            </a:extLst>
          </p:cNvPr>
          <p:cNvGraphicFramePr/>
          <p:nvPr>
            <p:extLst>
              <p:ext uri="{D42A27DB-BD31-4B8C-83A1-F6EECF244321}">
                <p14:modId xmlns:p14="http://schemas.microsoft.com/office/powerpoint/2010/main" val="2549555528"/>
              </p:ext>
            </p:extLst>
          </p:nvPr>
        </p:nvGraphicFramePr>
        <p:xfrm>
          <a:off x="424927" y="1053843"/>
          <a:ext cx="11342146" cy="586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3">
            <a:extLst>
              <a:ext uri="{FF2B5EF4-FFF2-40B4-BE49-F238E27FC236}">
                <a16:creationId xmlns:a16="http://schemas.microsoft.com/office/drawing/2014/main" id="{854B1C4C-66FC-1842-9FA4-B8F4B09A27E9}"/>
              </a:ext>
            </a:extLst>
          </p:cNvPr>
          <p:cNvSpPr>
            <a:spLocks noGrp="1"/>
          </p:cNvSpPr>
          <p:nvPr>
            <p:ph type="title"/>
          </p:nvPr>
        </p:nvSpPr>
        <p:spPr>
          <a:xfrm>
            <a:off x="424928" y="609600"/>
            <a:ext cx="11316498" cy="644013"/>
          </a:xfrm>
        </p:spPr>
        <p:txBody>
          <a:bodyPr/>
          <a:lstStyle/>
          <a:p>
            <a:r>
              <a:rPr lang="es-ES_tradnl" dirty="0">
                <a:cs typeface="Calibri" panose="020F0502020204030204" pitchFamily="34" charset="0"/>
              </a:rPr>
              <a:t>Colaboración entre la CGPL y las Entidades Académicas</a:t>
            </a:r>
            <a:endParaRPr lang="es-ES_tradnl" dirty="0"/>
          </a:p>
        </p:txBody>
      </p:sp>
      <p:sp>
        <p:nvSpPr>
          <p:cNvPr id="3" name="Marcador de número de diapositiva 2">
            <a:extLst>
              <a:ext uri="{FF2B5EF4-FFF2-40B4-BE49-F238E27FC236}">
                <a16:creationId xmlns:a16="http://schemas.microsoft.com/office/drawing/2014/main" id="{0F037D92-CD91-D249-9C87-EE76FF7606CD}"/>
              </a:ext>
            </a:extLst>
          </p:cNvPr>
          <p:cNvSpPr>
            <a:spLocks noGrp="1"/>
          </p:cNvSpPr>
          <p:nvPr>
            <p:ph type="sldNum" sz="quarter" idx="12"/>
          </p:nvPr>
        </p:nvSpPr>
        <p:spPr/>
        <p:txBody>
          <a:bodyPr/>
          <a:lstStyle/>
          <a:p>
            <a:fld id="{DE1040E8-3EDD-4842-A0B5-2E876DEA4E68}" type="slidenum">
              <a:rPr lang="es-ES_tradnl" smtClean="0"/>
              <a:pPr/>
              <a:t>17</a:t>
            </a:fld>
            <a:endParaRPr lang="es-ES_tradnl"/>
          </a:p>
        </p:txBody>
      </p:sp>
    </p:spTree>
    <p:extLst>
      <p:ext uri="{BB962C8B-B14F-4D97-AF65-F5344CB8AC3E}">
        <p14:creationId xmlns:p14="http://schemas.microsoft.com/office/powerpoint/2010/main" val="3371896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EFA08D07-307F-44F1-9506-C2E6B91A8C63}"/>
                                            </p:graphicEl>
                                          </p:spTgt>
                                        </p:tgtEl>
                                        <p:attrNameLst>
                                          <p:attrName>style.visibility</p:attrName>
                                        </p:attrNameLst>
                                      </p:cBhvr>
                                      <p:to>
                                        <p:strVal val="visible"/>
                                      </p:to>
                                    </p:set>
                                    <p:animEffect transition="in" filter="fade">
                                      <p:cBhvr>
                                        <p:cTn id="7" dur="1000"/>
                                        <p:tgtEl>
                                          <p:spTgt spid="2">
                                            <p:graphicEl>
                                              <a:dgm id="{EFA08D07-307F-44F1-9506-C2E6B91A8C63}"/>
                                            </p:graphicEl>
                                          </p:spTgt>
                                        </p:tgtEl>
                                      </p:cBhvr>
                                    </p:animEffect>
                                    <p:anim calcmode="lin" valueType="num">
                                      <p:cBhvr>
                                        <p:cTn id="8" dur="1000" fill="hold"/>
                                        <p:tgtEl>
                                          <p:spTgt spid="2">
                                            <p:graphicEl>
                                              <a:dgm id="{EFA08D07-307F-44F1-9506-C2E6B91A8C63}"/>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EFA08D07-307F-44F1-9506-C2E6B91A8C6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F1D90E4B-A043-4C13-99A7-2C15F0714555}"/>
                                            </p:graphicEl>
                                          </p:spTgt>
                                        </p:tgtEl>
                                        <p:attrNameLst>
                                          <p:attrName>style.visibility</p:attrName>
                                        </p:attrNameLst>
                                      </p:cBhvr>
                                      <p:to>
                                        <p:strVal val="visible"/>
                                      </p:to>
                                    </p:set>
                                    <p:animEffect transition="in" filter="fade">
                                      <p:cBhvr>
                                        <p:cTn id="14" dur="1000"/>
                                        <p:tgtEl>
                                          <p:spTgt spid="2">
                                            <p:graphicEl>
                                              <a:dgm id="{F1D90E4B-A043-4C13-99A7-2C15F0714555}"/>
                                            </p:graphicEl>
                                          </p:spTgt>
                                        </p:tgtEl>
                                      </p:cBhvr>
                                    </p:animEffect>
                                    <p:anim calcmode="lin" valueType="num">
                                      <p:cBhvr>
                                        <p:cTn id="15" dur="1000" fill="hold"/>
                                        <p:tgtEl>
                                          <p:spTgt spid="2">
                                            <p:graphicEl>
                                              <a:dgm id="{F1D90E4B-A043-4C13-99A7-2C15F0714555}"/>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F1D90E4B-A043-4C13-99A7-2C15F0714555}"/>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
                                            <p:graphicEl>
                                              <a:dgm id="{A4BF8D46-7D5E-4E2C-883A-D0F997050AAD}"/>
                                            </p:graphicEl>
                                          </p:spTgt>
                                        </p:tgtEl>
                                        <p:attrNameLst>
                                          <p:attrName>style.visibility</p:attrName>
                                        </p:attrNameLst>
                                      </p:cBhvr>
                                      <p:to>
                                        <p:strVal val="visible"/>
                                      </p:to>
                                    </p:set>
                                    <p:animEffect transition="in" filter="fade">
                                      <p:cBhvr>
                                        <p:cTn id="19" dur="1000"/>
                                        <p:tgtEl>
                                          <p:spTgt spid="2">
                                            <p:graphicEl>
                                              <a:dgm id="{A4BF8D46-7D5E-4E2C-883A-D0F997050AAD}"/>
                                            </p:graphicEl>
                                          </p:spTgt>
                                        </p:tgtEl>
                                      </p:cBhvr>
                                    </p:animEffect>
                                    <p:anim calcmode="lin" valueType="num">
                                      <p:cBhvr>
                                        <p:cTn id="20" dur="1000" fill="hold"/>
                                        <p:tgtEl>
                                          <p:spTgt spid="2">
                                            <p:graphicEl>
                                              <a:dgm id="{A4BF8D46-7D5E-4E2C-883A-D0F997050AAD}"/>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A4BF8D46-7D5E-4E2C-883A-D0F997050AA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
                                            <p:graphicEl>
                                              <a:dgm id="{26A73CEE-2881-46BF-B4F5-8E8578D9199E}"/>
                                            </p:graphicEl>
                                          </p:spTgt>
                                        </p:tgtEl>
                                        <p:attrNameLst>
                                          <p:attrName>style.visibility</p:attrName>
                                        </p:attrNameLst>
                                      </p:cBhvr>
                                      <p:to>
                                        <p:strVal val="visible"/>
                                      </p:to>
                                    </p:set>
                                    <p:animEffect transition="in" filter="fade">
                                      <p:cBhvr>
                                        <p:cTn id="26" dur="1000"/>
                                        <p:tgtEl>
                                          <p:spTgt spid="2">
                                            <p:graphicEl>
                                              <a:dgm id="{26A73CEE-2881-46BF-B4F5-8E8578D9199E}"/>
                                            </p:graphicEl>
                                          </p:spTgt>
                                        </p:tgtEl>
                                      </p:cBhvr>
                                    </p:animEffect>
                                    <p:anim calcmode="lin" valueType="num">
                                      <p:cBhvr>
                                        <p:cTn id="27" dur="1000" fill="hold"/>
                                        <p:tgtEl>
                                          <p:spTgt spid="2">
                                            <p:graphicEl>
                                              <a:dgm id="{26A73CEE-2881-46BF-B4F5-8E8578D9199E}"/>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26A73CEE-2881-46BF-B4F5-8E8578D9199E}"/>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
                                            <p:graphicEl>
                                              <a:dgm id="{64E7611A-591D-4C84-90C2-42BB84A97A7C}"/>
                                            </p:graphicEl>
                                          </p:spTgt>
                                        </p:tgtEl>
                                        <p:attrNameLst>
                                          <p:attrName>style.visibility</p:attrName>
                                        </p:attrNameLst>
                                      </p:cBhvr>
                                      <p:to>
                                        <p:strVal val="visible"/>
                                      </p:to>
                                    </p:set>
                                    <p:animEffect transition="in" filter="fade">
                                      <p:cBhvr>
                                        <p:cTn id="33" dur="1000"/>
                                        <p:tgtEl>
                                          <p:spTgt spid="2">
                                            <p:graphicEl>
                                              <a:dgm id="{64E7611A-591D-4C84-90C2-42BB84A97A7C}"/>
                                            </p:graphicEl>
                                          </p:spTgt>
                                        </p:tgtEl>
                                      </p:cBhvr>
                                    </p:animEffect>
                                    <p:anim calcmode="lin" valueType="num">
                                      <p:cBhvr>
                                        <p:cTn id="34" dur="1000" fill="hold"/>
                                        <p:tgtEl>
                                          <p:spTgt spid="2">
                                            <p:graphicEl>
                                              <a:dgm id="{64E7611A-591D-4C84-90C2-42BB84A97A7C}"/>
                                            </p:graphicEl>
                                          </p:spTgt>
                                        </p:tgtEl>
                                        <p:attrNameLst>
                                          <p:attrName>ppt_x</p:attrName>
                                        </p:attrNameLst>
                                      </p:cBhvr>
                                      <p:tavLst>
                                        <p:tav tm="0">
                                          <p:val>
                                            <p:strVal val="#ppt_x"/>
                                          </p:val>
                                        </p:tav>
                                        <p:tav tm="100000">
                                          <p:val>
                                            <p:strVal val="#ppt_x"/>
                                          </p:val>
                                        </p:tav>
                                      </p:tavLst>
                                    </p:anim>
                                    <p:anim calcmode="lin" valueType="num">
                                      <p:cBhvr>
                                        <p:cTn id="35" dur="1000" fill="hold"/>
                                        <p:tgtEl>
                                          <p:spTgt spid="2">
                                            <p:graphicEl>
                                              <a:dgm id="{64E7611A-591D-4C84-90C2-42BB84A97A7C}"/>
                                            </p:graphic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
                                            <p:graphicEl>
                                              <a:dgm id="{D96EF760-1D29-4610-BBF5-2D0742063C72}"/>
                                            </p:graphicEl>
                                          </p:spTgt>
                                        </p:tgtEl>
                                        <p:attrNameLst>
                                          <p:attrName>style.visibility</p:attrName>
                                        </p:attrNameLst>
                                      </p:cBhvr>
                                      <p:to>
                                        <p:strVal val="visible"/>
                                      </p:to>
                                    </p:set>
                                    <p:animEffect transition="in" filter="fade">
                                      <p:cBhvr>
                                        <p:cTn id="38" dur="1000"/>
                                        <p:tgtEl>
                                          <p:spTgt spid="2">
                                            <p:graphicEl>
                                              <a:dgm id="{D96EF760-1D29-4610-BBF5-2D0742063C72}"/>
                                            </p:graphicEl>
                                          </p:spTgt>
                                        </p:tgtEl>
                                      </p:cBhvr>
                                    </p:animEffect>
                                    <p:anim calcmode="lin" valueType="num">
                                      <p:cBhvr>
                                        <p:cTn id="39" dur="1000" fill="hold"/>
                                        <p:tgtEl>
                                          <p:spTgt spid="2">
                                            <p:graphicEl>
                                              <a:dgm id="{D96EF760-1D29-4610-BBF5-2D0742063C72}"/>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D96EF760-1D29-4610-BBF5-2D0742063C72}"/>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2">
                                            <p:graphicEl>
                                              <a:dgm id="{77AD471F-5EB5-4D2A-BBCF-4694E38B2F85}"/>
                                            </p:graphicEl>
                                          </p:spTgt>
                                        </p:tgtEl>
                                        <p:attrNameLst>
                                          <p:attrName>style.visibility</p:attrName>
                                        </p:attrNameLst>
                                      </p:cBhvr>
                                      <p:to>
                                        <p:strVal val="visible"/>
                                      </p:to>
                                    </p:set>
                                    <p:animEffect transition="in" filter="fade">
                                      <p:cBhvr>
                                        <p:cTn id="45" dur="1000"/>
                                        <p:tgtEl>
                                          <p:spTgt spid="2">
                                            <p:graphicEl>
                                              <a:dgm id="{77AD471F-5EB5-4D2A-BBCF-4694E38B2F85}"/>
                                            </p:graphicEl>
                                          </p:spTgt>
                                        </p:tgtEl>
                                      </p:cBhvr>
                                    </p:animEffect>
                                    <p:anim calcmode="lin" valueType="num">
                                      <p:cBhvr>
                                        <p:cTn id="46" dur="1000" fill="hold"/>
                                        <p:tgtEl>
                                          <p:spTgt spid="2">
                                            <p:graphicEl>
                                              <a:dgm id="{77AD471F-5EB5-4D2A-BBCF-4694E38B2F85}"/>
                                            </p:graphicEl>
                                          </p:spTgt>
                                        </p:tgtEl>
                                        <p:attrNameLst>
                                          <p:attrName>ppt_x</p:attrName>
                                        </p:attrNameLst>
                                      </p:cBhvr>
                                      <p:tavLst>
                                        <p:tav tm="0">
                                          <p:val>
                                            <p:strVal val="#ppt_x"/>
                                          </p:val>
                                        </p:tav>
                                        <p:tav tm="100000">
                                          <p:val>
                                            <p:strVal val="#ppt_x"/>
                                          </p:val>
                                        </p:tav>
                                      </p:tavLst>
                                    </p:anim>
                                    <p:anim calcmode="lin" valueType="num">
                                      <p:cBhvr>
                                        <p:cTn id="47" dur="1000" fill="hold"/>
                                        <p:tgtEl>
                                          <p:spTgt spid="2">
                                            <p:graphicEl>
                                              <a:dgm id="{77AD471F-5EB5-4D2A-BBCF-4694E38B2F85}"/>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
                                            <p:graphicEl>
                                              <a:dgm id="{C4073E24-33F7-47EB-B5F5-E482BF581B3F}"/>
                                            </p:graphicEl>
                                          </p:spTgt>
                                        </p:tgtEl>
                                        <p:attrNameLst>
                                          <p:attrName>style.visibility</p:attrName>
                                        </p:attrNameLst>
                                      </p:cBhvr>
                                      <p:to>
                                        <p:strVal val="visible"/>
                                      </p:to>
                                    </p:set>
                                    <p:animEffect transition="in" filter="fade">
                                      <p:cBhvr>
                                        <p:cTn id="52" dur="1000"/>
                                        <p:tgtEl>
                                          <p:spTgt spid="2">
                                            <p:graphicEl>
                                              <a:dgm id="{C4073E24-33F7-47EB-B5F5-E482BF581B3F}"/>
                                            </p:graphicEl>
                                          </p:spTgt>
                                        </p:tgtEl>
                                      </p:cBhvr>
                                    </p:animEffect>
                                    <p:anim calcmode="lin" valueType="num">
                                      <p:cBhvr>
                                        <p:cTn id="53" dur="1000" fill="hold"/>
                                        <p:tgtEl>
                                          <p:spTgt spid="2">
                                            <p:graphicEl>
                                              <a:dgm id="{C4073E24-33F7-47EB-B5F5-E482BF581B3F}"/>
                                            </p:graphicEl>
                                          </p:spTgt>
                                        </p:tgtEl>
                                        <p:attrNameLst>
                                          <p:attrName>ppt_x</p:attrName>
                                        </p:attrNameLst>
                                      </p:cBhvr>
                                      <p:tavLst>
                                        <p:tav tm="0">
                                          <p:val>
                                            <p:strVal val="#ppt_x"/>
                                          </p:val>
                                        </p:tav>
                                        <p:tav tm="100000">
                                          <p:val>
                                            <p:strVal val="#ppt_x"/>
                                          </p:val>
                                        </p:tav>
                                      </p:tavLst>
                                    </p:anim>
                                    <p:anim calcmode="lin" valueType="num">
                                      <p:cBhvr>
                                        <p:cTn id="54" dur="1000" fill="hold"/>
                                        <p:tgtEl>
                                          <p:spTgt spid="2">
                                            <p:graphicEl>
                                              <a:dgm id="{C4073E24-33F7-47EB-B5F5-E482BF581B3F}"/>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
                                            <p:graphicEl>
                                              <a:dgm id="{C25C67EC-5D61-42DB-9D1B-764B50B74DB5}"/>
                                            </p:graphicEl>
                                          </p:spTgt>
                                        </p:tgtEl>
                                        <p:attrNameLst>
                                          <p:attrName>style.visibility</p:attrName>
                                        </p:attrNameLst>
                                      </p:cBhvr>
                                      <p:to>
                                        <p:strVal val="visible"/>
                                      </p:to>
                                    </p:set>
                                    <p:animEffect transition="in" filter="fade">
                                      <p:cBhvr>
                                        <p:cTn id="57" dur="1000"/>
                                        <p:tgtEl>
                                          <p:spTgt spid="2">
                                            <p:graphicEl>
                                              <a:dgm id="{C25C67EC-5D61-42DB-9D1B-764B50B74DB5}"/>
                                            </p:graphicEl>
                                          </p:spTgt>
                                        </p:tgtEl>
                                      </p:cBhvr>
                                    </p:animEffect>
                                    <p:anim calcmode="lin" valueType="num">
                                      <p:cBhvr>
                                        <p:cTn id="58" dur="1000" fill="hold"/>
                                        <p:tgtEl>
                                          <p:spTgt spid="2">
                                            <p:graphicEl>
                                              <a:dgm id="{C25C67EC-5D61-42DB-9D1B-764B50B74DB5}"/>
                                            </p:graphicEl>
                                          </p:spTgt>
                                        </p:tgtEl>
                                        <p:attrNameLst>
                                          <p:attrName>ppt_x</p:attrName>
                                        </p:attrNameLst>
                                      </p:cBhvr>
                                      <p:tavLst>
                                        <p:tav tm="0">
                                          <p:val>
                                            <p:strVal val="#ppt_x"/>
                                          </p:val>
                                        </p:tav>
                                        <p:tav tm="100000">
                                          <p:val>
                                            <p:strVal val="#ppt_x"/>
                                          </p:val>
                                        </p:tav>
                                      </p:tavLst>
                                    </p:anim>
                                    <p:anim calcmode="lin" valueType="num">
                                      <p:cBhvr>
                                        <p:cTn id="59" dur="1000" fill="hold"/>
                                        <p:tgtEl>
                                          <p:spTgt spid="2">
                                            <p:graphicEl>
                                              <a:dgm id="{C25C67EC-5D61-42DB-9D1B-764B50B74DB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5AB3FF0-5C1A-4B79-8B64-560BC501A126}"/>
              </a:ext>
            </a:extLst>
          </p:cNvPr>
          <p:cNvGraphicFramePr/>
          <p:nvPr>
            <p:extLst>
              <p:ext uri="{D42A27DB-BD31-4B8C-83A1-F6EECF244321}">
                <p14:modId xmlns:p14="http://schemas.microsoft.com/office/powerpoint/2010/main" val="486786229"/>
              </p:ext>
            </p:extLst>
          </p:nvPr>
        </p:nvGraphicFramePr>
        <p:xfrm>
          <a:off x="424927" y="1311764"/>
          <a:ext cx="11342146" cy="53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3">
            <a:extLst>
              <a:ext uri="{FF2B5EF4-FFF2-40B4-BE49-F238E27FC236}">
                <a16:creationId xmlns:a16="http://schemas.microsoft.com/office/drawing/2014/main" id="{5B90C82D-A30F-F749-9ED3-3779905CDF16}"/>
              </a:ext>
            </a:extLst>
          </p:cNvPr>
          <p:cNvSpPr>
            <a:spLocks noGrp="1"/>
          </p:cNvSpPr>
          <p:nvPr>
            <p:ph type="title"/>
          </p:nvPr>
        </p:nvSpPr>
        <p:spPr>
          <a:xfrm>
            <a:off x="909022" y="609600"/>
            <a:ext cx="10832404" cy="418291"/>
          </a:xfrm>
        </p:spPr>
        <p:txBody>
          <a:bodyPr/>
          <a:lstStyle/>
          <a:p>
            <a:r>
              <a:rPr lang="es-ES_tradnl" dirty="0">
                <a:cs typeface="Calibri" panose="020F0502020204030204" pitchFamily="34" charset="0"/>
              </a:rPr>
              <a:t>Colaboración entre la CGPL y las Entidades Académicas</a:t>
            </a:r>
            <a:endParaRPr lang="es-ES_tradnl" dirty="0"/>
          </a:p>
        </p:txBody>
      </p:sp>
      <p:sp>
        <p:nvSpPr>
          <p:cNvPr id="3" name="Marcador de número de diapositiva 2">
            <a:extLst>
              <a:ext uri="{FF2B5EF4-FFF2-40B4-BE49-F238E27FC236}">
                <a16:creationId xmlns:a16="http://schemas.microsoft.com/office/drawing/2014/main" id="{0F037D92-CD91-D249-9C87-EE76FF7606C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1040E8-3EDD-4842-A0B5-2E876DEA4E68}" type="slidenum">
              <a:rPr kumimoji="0" lang="es-ES_tradnl" sz="900" b="1" i="0" u="none" strike="noStrike" kern="1200" cap="none" spc="0" normalizeH="0" baseline="0" noProof="0" smtClean="0">
                <a:ln>
                  <a:noFill/>
                </a:ln>
                <a:solidFill>
                  <a:prstClr val="white"/>
                </a:solidFill>
                <a:effectLst>
                  <a:outerShdw blurRad="50800" dist="38100" dir="2700000" algn="tl" rotWithShape="0">
                    <a:srgbClr val="000000">
                      <a:alpha val="43000"/>
                    </a:srgb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s-ES_tradnl" sz="900" b="1" i="0" u="none" strike="noStrike" kern="1200" cap="none" spc="0" normalizeH="0" baseline="0" noProof="0">
              <a:ln>
                <a:noFill/>
              </a:ln>
              <a:solidFill>
                <a:prstClr val="white"/>
              </a:solidFill>
              <a:effectLst>
                <a:outerShdw blurRad="50800" dist="38100" dir="2700000" algn="tl" rotWithShape="0">
                  <a:srgbClr val="000000">
                    <a:alpha val="43000"/>
                  </a:srgbClr>
                </a:outerShdw>
              </a:effectLst>
              <a:uLnTx/>
              <a:uFillTx/>
              <a:latin typeface="Century Gothic" panose="020B0502020202020204"/>
              <a:ea typeface="+mn-ea"/>
              <a:cs typeface="+mn-cs"/>
            </a:endParaRPr>
          </a:p>
        </p:txBody>
      </p:sp>
      <p:sp>
        <p:nvSpPr>
          <p:cNvPr id="6" name="Título 1">
            <a:extLst>
              <a:ext uri="{FF2B5EF4-FFF2-40B4-BE49-F238E27FC236}">
                <a16:creationId xmlns:a16="http://schemas.microsoft.com/office/drawing/2014/main" id="{C6789CB4-167F-994A-AFC8-8CE22F62D5AC}"/>
              </a:ext>
            </a:extLst>
          </p:cNvPr>
          <p:cNvSpPr txBox="1">
            <a:spLocks/>
          </p:cNvSpPr>
          <p:nvPr/>
        </p:nvSpPr>
        <p:spPr>
          <a:xfrm>
            <a:off x="909021" y="507019"/>
            <a:ext cx="9094950" cy="520872"/>
          </a:xfrm>
          <a:prstGeom prst="rect">
            <a:avLst/>
          </a:prstGeom>
        </p:spPr>
        <p:txBody>
          <a:bodyPr vert="horz" lIns="91440" tIns="45720" rIns="91440" bIns="45720" rtlCol="0" anchor="b">
            <a:normAutofit fontScale="97500"/>
          </a:bodyPr>
          <a:lstStyle/>
          <a:p>
            <a:pPr marL="0" marR="0" lvl="0" indent="0" algn="l" defTabSz="914400" rtl="0" eaLnBrk="1" fontAlgn="auto" latinLnBrk="0" hangingPunct="1">
              <a:lnSpc>
                <a:spcPct val="85000"/>
              </a:lnSpc>
              <a:spcBef>
                <a:spcPct val="0"/>
              </a:spcBef>
              <a:spcAft>
                <a:spcPts val="0"/>
              </a:spcAft>
              <a:buClrTx/>
              <a:buSzTx/>
              <a:buFontTx/>
              <a:buNone/>
              <a:tabLst/>
              <a:defRPr/>
            </a:pPr>
            <a:endParaRPr kumimoji="0" lang="es-ES_tradnl" sz="1800" b="1" i="0" u="none" strike="noStrike" kern="1200" cap="small" spc="-50" normalizeH="0" baseline="0" noProof="0" dirty="0">
              <a:ln>
                <a:noFill/>
              </a:ln>
              <a:solidFill>
                <a:srgbClr val="00206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44916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26A73CEE-2881-46BF-B4F5-8E8578D9199E}"/>
                                            </p:graphicEl>
                                          </p:spTgt>
                                        </p:tgtEl>
                                        <p:attrNameLst>
                                          <p:attrName>style.visibility</p:attrName>
                                        </p:attrNameLst>
                                      </p:cBhvr>
                                      <p:to>
                                        <p:strVal val="visible"/>
                                      </p:to>
                                    </p:set>
                                    <p:animEffect transition="in" filter="fade">
                                      <p:cBhvr>
                                        <p:cTn id="7" dur="1000"/>
                                        <p:tgtEl>
                                          <p:spTgt spid="2">
                                            <p:graphicEl>
                                              <a:dgm id="{26A73CEE-2881-46BF-B4F5-8E8578D9199E}"/>
                                            </p:graphicEl>
                                          </p:spTgt>
                                        </p:tgtEl>
                                      </p:cBhvr>
                                    </p:animEffect>
                                    <p:anim calcmode="lin" valueType="num">
                                      <p:cBhvr>
                                        <p:cTn id="8" dur="1000" fill="hold"/>
                                        <p:tgtEl>
                                          <p:spTgt spid="2">
                                            <p:graphicEl>
                                              <a:dgm id="{26A73CEE-2881-46BF-B4F5-8E8578D9199E}"/>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26A73CEE-2881-46BF-B4F5-8E8578D9199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64E7611A-591D-4C84-90C2-42BB84A97A7C}"/>
                                            </p:graphicEl>
                                          </p:spTgt>
                                        </p:tgtEl>
                                        <p:attrNameLst>
                                          <p:attrName>style.visibility</p:attrName>
                                        </p:attrNameLst>
                                      </p:cBhvr>
                                      <p:to>
                                        <p:strVal val="visible"/>
                                      </p:to>
                                    </p:set>
                                    <p:animEffect transition="in" filter="fade">
                                      <p:cBhvr>
                                        <p:cTn id="14" dur="1000"/>
                                        <p:tgtEl>
                                          <p:spTgt spid="2">
                                            <p:graphicEl>
                                              <a:dgm id="{64E7611A-591D-4C84-90C2-42BB84A97A7C}"/>
                                            </p:graphicEl>
                                          </p:spTgt>
                                        </p:tgtEl>
                                      </p:cBhvr>
                                    </p:animEffect>
                                    <p:anim calcmode="lin" valueType="num">
                                      <p:cBhvr>
                                        <p:cTn id="15" dur="1000" fill="hold"/>
                                        <p:tgtEl>
                                          <p:spTgt spid="2">
                                            <p:graphicEl>
                                              <a:dgm id="{64E7611A-591D-4C84-90C2-42BB84A97A7C}"/>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64E7611A-591D-4C84-90C2-42BB84A97A7C}"/>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
                                            <p:graphicEl>
                                              <a:dgm id="{D96EF760-1D29-4610-BBF5-2D0742063C72}"/>
                                            </p:graphicEl>
                                          </p:spTgt>
                                        </p:tgtEl>
                                        <p:attrNameLst>
                                          <p:attrName>style.visibility</p:attrName>
                                        </p:attrNameLst>
                                      </p:cBhvr>
                                      <p:to>
                                        <p:strVal val="visible"/>
                                      </p:to>
                                    </p:set>
                                    <p:animEffect transition="in" filter="fade">
                                      <p:cBhvr>
                                        <p:cTn id="19" dur="1000"/>
                                        <p:tgtEl>
                                          <p:spTgt spid="2">
                                            <p:graphicEl>
                                              <a:dgm id="{D96EF760-1D29-4610-BBF5-2D0742063C72}"/>
                                            </p:graphicEl>
                                          </p:spTgt>
                                        </p:tgtEl>
                                      </p:cBhvr>
                                    </p:animEffect>
                                    <p:anim calcmode="lin" valueType="num">
                                      <p:cBhvr>
                                        <p:cTn id="20" dur="1000" fill="hold"/>
                                        <p:tgtEl>
                                          <p:spTgt spid="2">
                                            <p:graphicEl>
                                              <a:dgm id="{D96EF760-1D29-4610-BBF5-2D0742063C72}"/>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D96EF760-1D29-4610-BBF5-2D0742063C72}"/>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
                                            <p:graphicEl>
                                              <a:dgm id="{48B2F6E8-51B0-2040-B22D-CB54FFBACF2F}"/>
                                            </p:graphicEl>
                                          </p:spTgt>
                                        </p:tgtEl>
                                        <p:attrNameLst>
                                          <p:attrName>style.visibility</p:attrName>
                                        </p:attrNameLst>
                                      </p:cBhvr>
                                      <p:to>
                                        <p:strVal val="visible"/>
                                      </p:to>
                                    </p:set>
                                    <p:animEffect transition="in" filter="fade">
                                      <p:cBhvr>
                                        <p:cTn id="26" dur="1000"/>
                                        <p:tgtEl>
                                          <p:spTgt spid="2">
                                            <p:graphicEl>
                                              <a:dgm id="{48B2F6E8-51B0-2040-B22D-CB54FFBACF2F}"/>
                                            </p:graphicEl>
                                          </p:spTgt>
                                        </p:tgtEl>
                                      </p:cBhvr>
                                    </p:animEffect>
                                    <p:anim calcmode="lin" valueType="num">
                                      <p:cBhvr>
                                        <p:cTn id="27" dur="1000" fill="hold"/>
                                        <p:tgtEl>
                                          <p:spTgt spid="2">
                                            <p:graphicEl>
                                              <a:dgm id="{48B2F6E8-51B0-2040-B22D-CB54FFBACF2F}"/>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48B2F6E8-51B0-2040-B22D-CB54FFBACF2F}"/>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
                                            <p:graphicEl>
                                              <a:dgm id="{147C8DCC-3AEC-4B41-A06A-60AA21D3407A}"/>
                                            </p:graphicEl>
                                          </p:spTgt>
                                        </p:tgtEl>
                                        <p:attrNameLst>
                                          <p:attrName>style.visibility</p:attrName>
                                        </p:attrNameLst>
                                      </p:cBhvr>
                                      <p:to>
                                        <p:strVal val="visible"/>
                                      </p:to>
                                    </p:set>
                                    <p:animEffect transition="in" filter="fade">
                                      <p:cBhvr>
                                        <p:cTn id="33" dur="1000"/>
                                        <p:tgtEl>
                                          <p:spTgt spid="2">
                                            <p:graphicEl>
                                              <a:dgm id="{147C8DCC-3AEC-4B41-A06A-60AA21D3407A}"/>
                                            </p:graphicEl>
                                          </p:spTgt>
                                        </p:tgtEl>
                                      </p:cBhvr>
                                    </p:animEffect>
                                    <p:anim calcmode="lin" valueType="num">
                                      <p:cBhvr>
                                        <p:cTn id="34" dur="1000" fill="hold"/>
                                        <p:tgtEl>
                                          <p:spTgt spid="2">
                                            <p:graphicEl>
                                              <a:dgm id="{147C8DCC-3AEC-4B41-A06A-60AA21D3407A}"/>
                                            </p:graphicEl>
                                          </p:spTgt>
                                        </p:tgtEl>
                                        <p:attrNameLst>
                                          <p:attrName>ppt_x</p:attrName>
                                        </p:attrNameLst>
                                      </p:cBhvr>
                                      <p:tavLst>
                                        <p:tav tm="0">
                                          <p:val>
                                            <p:strVal val="#ppt_x"/>
                                          </p:val>
                                        </p:tav>
                                        <p:tav tm="100000">
                                          <p:val>
                                            <p:strVal val="#ppt_x"/>
                                          </p:val>
                                        </p:tav>
                                      </p:tavLst>
                                    </p:anim>
                                    <p:anim calcmode="lin" valueType="num">
                                      <p:cBhvr>
                                        <p:cTn id="35" dur="1000" fill="hold"/>
                                        <p:tgtEl>
                                          <p:spTgt spid="2">
                                            <p:graphicEl>
                                              <a:dgm id="{147C8DCC-3AEC-4B41-A06A-60AA21D3407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E4A059F-C572-6B4F-B26E-A7FE06B785BD}"/>
              </a:ext>
            </a:extLst>
          </p:cNvPr>
          <p:cNvSpPr>
            <a:spLocks noGrp="1"/>
          </p:cNvSpPr>
          <p:nvPr>
            <p:ph type="ctrTitle"/>
          </p:nvPr>
        </p:nvSpPr>
        <p:spPr>
          <a:xfrm>
            <a:off x="0" y="2686155"/>
            <a:ext cx="12191999" cy="1021376"/>
          </a:xfrm>
        </p:spPr>
        <p:txBody>
          <a:bodyPr>
            <a:noAutofit/>
          </a:bodyPr>
          <a:lstStyle/>
          <a:p>
            <a:r>
              <a:rPr lang="es-ES_tradnl" sz="4800" dirty="0"/>
              <a:t>Planeación universitaria</a:t>
            </a:r>
          </a:p>
        </p:txBody>
      </p:sp>
      <p:sp>
        <p:nvSpPr>
          <p:cNvPr id="9" name="Subtítulo 8">
            <a:extLst>
              <a:ext uri="{FF2B5EF4-FFF2-40B4-BE49-F238E27FC236}">
                <a16:creationId xmlns:a16="http://schemas.microsoft.com/office/drawing/2014/main" id="{C9E661EB-FF33-7B41-990E-426400432652}"/>
              </a:ext>
            </a:extLst>
          </p:cNvPr>
          <p:cNvSpPr>
            <a:spLocks noGrp="1"/>
          </p:cNvSpPr>
          <p:nvPr>
            <p:ph type="subTitle" idx="1"/>
          </p:nvPr>
        </p:nvSpPr>
        <p:spPr>
          <a:xfrm>
            <a:off x="0" y="3886200"/>
            <a:ext cx="12191999" cy="712304"/>
          </a:xfrm>
        </p:spPr>
        <p:txBody>
          <a:bodyPr>
            <a:normAutofit/>
          </a:bodyPr>
          <a:lstStyle/>
          <a:p>
            <a:r>
              <a:rPr lang="es-ES_tradnl" dirty="0">
                <a:ln w="0">
                  <a:noFill/>
                </a:ln>
                <a:solidFill>
                  <a:srgbClr val="09265B"/>
                </a:solidFill>
                <a:effectLst>
                  <a:outerShdw blurRad="38100" dist="19050" dir="2700000" algn="tl" rotWithShape="0">
                    <a:schemeClr val="dk1">
                      <a:alpha val="40000"/>
                    </a:schemeClr>
                  </a:outerShdw>
                </a:effectLst>
              </a:rPr>
              <a:t>Marzo 2023</a:t>
            </a:r>
          </a:p>
        </p:txBody>
      </p:sp>
      <p:sp>
        <p:nvSpPr>
          <p:cNvPr id="2" name="Marcador de número de diapositiva 1">
            <a:extLst>
              <a:ext uri="{FF2B5EF4-FFF2-40B4-BE49-F238E27FC236}">
                <a16:creationId xmlns:a16="http://schemas.microsoft.com/office/drawing/2014/main" id="{BAD874B6-7195-D44D-A54D-1C107F68780D}"/>
              </a:ext>
            </a:extLst>
          </p:cNvPr>
          <p:cNvSpPr>
            <a:spLocks noGrp="1"/>
          </p:cNvSpPr>
          <p:nvPr>
            <p:ph type="sldNum" sz="quarter" idx="12"/>
          </p:nvPr>
        </p:nvSpPr>
        <p:spPr/>
        <p:txBody>
          <a:bodyPr/>
          <a:lstStyle/>
          <a:p>
            <a:fld id="{DE1040E8-3EDD-4842-A0B5-2E876DEA4E68}" type="slidenum">
              <a:rPr lang="es-ES_tradnl" smtClean="0"/>
              <a:pPr/>
              <a:t>19</a:t>
            </a:fld>
            <a:endParaRPr lang="es-ES_tradnl"/>
          </a:p>
        </p:txBody>
      </p:sp>
      <p:pic>
        <p:nvPicPr>
          <p:cNvPr id="1026" name="Picture 2" descr="unam-escudo-azul - Instituto de Ciencias de la Atmósfera y Cambio Climático">
            <a:extLst>
              <a:ext uri="{FF2B5EF4-FFF2-40B4-BE49-F238E27FC236}">
                <a16:creationId xmlns:a16="http://schemas.microsoft.com/office/drawing/2014/main" id="{FEB62BC5-5AD2-8542-824C-8BB9F61C5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151" y="64655"/>
            <a:ext cx="845558" cy="94706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5">
            <a:extLst>
              <a:ext uri="{FF2B5EF4-FFF2-40B4-BE49-F238E27FC236}">
                <a16:creationId xmlns:a16="http://schemas.microsoft.com/office/drawing/2014/main" id="{BE0648A5-6980-9D4C-ABE3-A12D9B5E087D}"/>
              </a:ext>
            </a:extLst>
          </p:cNvPr>
          <p:cNvGrpSpPr/>
          <p:nvPr/>
        </p:nvGrpSpPr>
        <p:grpSpPr>
          <a:xfrm>
            <a:off x="8401939" y="253271"/>
            <a:ext cx="3615167" cy="579776"/>
            <a:chOff x="3120720" y="451006"/>
            <a:chExt cx="5615037" cy="900502"/>
          </a:xfrm>
        </p:grpSpPr>
        <p:pic>
          <p:nvPicPr>
            <p:cNvPr id="13" name="Imagen 12">
              <a:extLst>
                <a:ext uri="{FF2B5EF4-FFF2-40B4-BE49-F238E27FC236}">
                  <a16:creationId xmlns:a16="http://schemas.microsoft.com/office/drawing/2014/main" id="{76A51A4A-5F8E-CB4A-8E1C-1DC97709F0D8}"/>
                </a:ext>
              </a:extLst>
            </p:cNvPr>
            <p:cNvPicPr>
              <a:picLocks noChangeAspect="1"/>
            </p:cNvPicPr>
            <p:nvPr/>
          </p:nvPicPr>
          <p:blipFill>
            <a:blip r:embed="rId4">
              <a:biLevel thresh="50000"/>
            </a:blip>
            <a:stretch>
              <a:fillRect/>
            </a:stretch>
          </p:blipFill>
          <p:spPr>
            <a:xfrm>
              <a:off x="4046742" y="488497"/>
              <a:ext cx="2661381" cy="863011"/>
            </a:xfrm>
            <a:prstGeom prst="rect">
              <a:avLst/>
            </a:prstGeom>
          </p:spPr>
        </p:pic>
        <p:pic>
          <p:nvPicPr>
            <p:cNvPr id="15" name="Imagen 14">
              <a:extLst>
                <a:ext uri="{FF2B5EF4-FFF2-40B4-BE49-F238E27FC236}">
                  <a16:creationId xmlns:a16="http://schemas.microsoft.com/office/drawing/2014/main" id="{56E76AB3-C182-5046-B9E6-CE464D6F54C8}"/>
                </a:ext>
              </a:extLst>
            </p:cNvPr>
            <p:cNvPicPr>
              <a:picLocks noChangeAspect="1"/>
            </p:cNvPicPr>
            <p:nvPr/>
          </p:nvPicPr>
          <p:blipFill>
            <a:blip r:embed="rId5"/>
            <a:stretch>
              <a:fillRect/>
            </a:stretch>
          </p:blipFill>
          <p:spPr>
            <a:xfrm>
              <a:off x="3120720" y="451006"/>
              <a:ext cx="839029" cy="871373"/>
            </a:xfrm>
            <a:prstGeom prst="rect">
              <a:avLst/>
            </a:prstGeom>
          </p:spPr>
        </p:pic>
        <p:pic>
          <p:nvPicPr>
            <p:cNvPr id="18" name="Imagen 17" descr="Dibujo con letras blancas&#10;&#10;Descripción generada automáticamente con confianza media">
              <a:extLst>
                <a:ext uri="{FF2B5EF4-FFF2-40B4-BE49-F238E27FC236}">
                  <a16:creationId xmlns:a16="http://schemas.microsoft.com/office/drawing/2014/main" id="{5D8B213E-A905-764A-A602-965607F11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5116" y="567518"/>
              <a:ext cx="1940641" cy="754861"/>
            </a:xfrm>
            <a:prstGeom prst="rect">
              <a:avLst/>
            </a:prstGeom>
          </p:spPr>
        </p:pic>
      </p:grpSp>
    </p:spTree>
    <p:extLst>
      <p:ext uri="{BB962C8B-B14F-4D97-AF65-F5344CB8AC3E}">
        <p14:creationId xmlns:p14="http://schemas.microsoft.com/office/powerpoint/2010/main" val="2785940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8D9DC60-059E-BC47-836C-D4A697837223}"/>
              </a:ext>
            </a:extLst>
          </p:cNvPr>
          <p:cNvSpPr>
            <a:spLocks noGrp="1"/>
          </p:cNvSpPr>
          <p:nvPr>
            <p:ph type="title"/>
          </p:nvPr>
        </p:nvSpPr>
        <p:spPr>
          <a:xfrm>
            <a:off x="2328826" y="708927"/>
            <a:ext cx="7534347" cy="378995"/>
          </a:xfrm>
        </p:spPr>
        <p:txBody>
          <a:bodyPr/>
          <a:lstStyle/>
          <a:p>
            <a:pPr algn="ctr"/>
            <a:r>
              <a:rPr lang="es-ES_tradnl" dirty="0"/>
              <a:t>Coordinación General de Planeación y Simplificación de la Gestión Institucional</a:t>
            </a:r>
          </a:p>
        </p:txBody>
      </p:sp>
      <p:sp>
        <p:nvSpPr>
          <p:cNvPr id="2" name="Marcador de número de diapositiva 1">
            <a:extLst>
              <a:ext uri="{FF2B5EF4-FFF2-40B4-BE49-F238E27FC236}">
                <a16:creationId xmlns:a16="http://schemas.microsoft.com/office/drawing/2014/main" id="{121B5B21-9A5C-FA4B-8071-F51DC0FE2FA4}"/>
              </a:ext>
            </a:extLst>
          </p:cNvPr>
          <p:cNvSpPr>
            <a:spLocks noGrp="1"/>
          </p:cNvSpPr>
          <p:nvPr>
            <p:ph type="sldNum" sz="quarter" idx="12"/>
          </p:nvPr>
        </p:nvSpPr>
        <p:spPr/>
        <p:txBody>
          <a:bodyPr/>
          <a:lstStyle/>
          <a:p>
            <a:fld id="{DE1040E8-3EDD-4842-A0B5-2E876DEA4E68}" type="slidenum">
              <a:rPr lang="es-ES_tradnl" smtClean="0"/>
              <a:pPr/>
              <a:t>2</a:t>
            </a:fld>
            <a:endParaRPr lang="es-ES_tradnl"/>
          </a:p>
        </p:txBody>
      </p:sp>
      <p:graphicFrame>
        <p:nvGraphicFramePr>
          <p:cNvPr id="15" name="Diagrama 14">
            <a:extLst>
              <a:ext uri="{FF2B5EF4-FFF2-40B4-BE49-F238E27FC236}">
                <a16:creationId xmlns:a16="http://schemas.microsoft.com/office/drawing/2014/main" id="{6D15A704-E1B7-A047-967C-28C9830668A5}"/>
              </a:ext>
            </a:extLst>
          </p:cNvPr>
          <p:cNvGraphicFramePr>
            <a:graphicFrameLocks noChangeAspect="1"/>
          </p:cNvGraphicFramePr>
          <p:nvPr>
            <p:extLst>
              <p:ext uri="{D42A27DB-BD31-4B8C-83A1-F6EECF244321}">
                <p14:modId xmlns:p14="http://schemas.microsoft.com/office/powerpoint/2010/main" val="1460901531"/>
              </p:ext>
            </p:extLst>
          </p:nvPr>
        </p:nvGraphicFramePr>
        <p:xfrm>
          <a:off x="382194" y="1483629"/>
          <a:ext cx="11691257" cy="4976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2495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graphicEl>
                                              <a:dgm id="{EF3BAC7E-0D9D-884E-BBAB-8A0C1CEA5493}"/>
                                            </p:graphicEl>
                                          </p:spTgt>
                                        </p:tgtEl>
                                        <p:attrNameLst>
                                          <p:attrName>style.visibility</p:attrName>
                                        </p:attrNameLst>
                                      </p:cBhvr>
                                      <p:to>
                                        <p:strVal val="visible"/>
                                      </p:to>
                                    </p:set>
                                    <p:animEffect transition="in" filter="dissolve">
                                      <p:cBhvr>
                                        <p:cTn id="7" dur="500"/>
                                        <p:tgtEl>
                                          <p:spTgt spid="15">
                                            <p:graphicEl>
                                              <a:dgm id="{EF3BAC7E-0D9D-884E-BBAB-8A0C1CEA549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graphicEl>
                                              <a:dgm id="{2C208141-0A81-A94E-9B80-B0C823EA8B17}"/>
                                            </p:graphicEl>
                                          </p:spTgt>
                                        </p:tgtEl>
                                        <p:attrNameLst>
                                          <p:attrName>style.visibility</p:attrName>
                                        </p:attrNameLst>
                                      </p:cBhvr>
                                      <p:to>
                                        <p:strVal val="visible"/>
                                      </p:to>
                                    </p:set>
                                    <p:animEffect transition="in" filter="dissolve">
                                      <p:cBhvr>
                                        <p:cTn id="12" dur="500"/>
                                        <p:tgtEl>
                                          <p:spTgt spid="15">
                                            <p:graphicEl>
                                              <a:dgm id="{2C208141-0A81-A94E-9B80-B0C823EA8B1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graphicEl>
                                              <a:dgm id="{EACDD75F-5E10-5945-9B9A-D2E4781FD205}"/>
                                            </p:graphicEl>
                                          </p:spTgt>
                                        </p:tgtEl>
                                        <p:attrNameLst>
                                          <p:attrName>style.visibility</p:attrName>
                                        </p:attrNameLst>
                                      </p:cBhvr>
                                      <p:to>
                                        <p:strVal val="visible"/>
                                      </p:to>
                                    </p:set>
                                    <p:animEffect transition="in" filter="dissolve">
                                      <p:cBhvr>
                                        <p:cTn id="17" dur="500"/>
                                        <p:tgtEl>
                                          <p:spTgt spid="15">
                                            <p:graphicEl>
                                              <a:dgm id="{EACDD75F-5E10-5945-9B9A-D2E4781FD20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graphicEl>
                                              <a:dgm id="{E68309FB-B144-0344-99EF-FDAE2E9914F3}"/>
                                            </p:graphicEl>
                                          </p:spTgt>
                                        </p:tgtEl>
                                        <p:attrNameLst>
                                          <p:attrName>style.visibility</p:attrName>
                                        </p:attrNameLst>
                                      </p:cBhvr>
                                      <p:to>
                                        <p:strVal val="visible"/>
                                      </p:to>
                                    </p:set>
                                    <p:animEffect transition="in" filter="dissolve">
                                      <p:cBhvr>
                                        <p:cTn id="22" dur="500"/>
                                        <p:tgtEl>
                                          <p:spTgt spid="15">
                                            <p:graphicEl>
                                              <a:dgm id="{E68309FB-B144-0344-99EF-FDAE2E9914F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graphicEl>
                                              <a:dgm id="{C96E66B5-ADFD-8343-B580-D6EA27BDE2A9}"/>
                                            </p:graphicEl>
                                          </p:spTgt>
                                        </p:tgtEl>
                                        <p:attrNameLst>
                                          <p:attrName>style.visibility</p:attrName>
                                        </p:attrNameLst>
                                      </p:cBhvr>
                                      <p:to>
                                        <p:strVal val="visible"/>
                                      </p:to>
                                    </p:set>
                                    <p:animEffect transition="in" filter="dissolve">
                                      <p:cBhvr>
                                        <p:cTn id="27" dur="500"/>
                                        <p:tgtEl>
                                          <p:spTgt spid="15">
                                            <p:graphicEl>
                                              <a:dgm id="{C96E66B5-ADFD-8343-B580-D6EA27BDE2A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graphicEl>
                                              <a:dgm id="{49F0CFB3-A376-8E48-AFEF-8CED2A6E286B}"/>
                                            </p:graphicEl>
                                          </p:spTgt>
                                        </p:tgtEl>
                                        <p:attrNameLst>
                                          <p:attrName>style.visibility</p:attrName>
                                        </p:attrNameLst>
                                      </p:cBhvr>
                                      <p:to>
                                        <p:strVal val="visible"/>
                                      </p:to>
                                    </p:set>
                                    <p:animEffect transition="in" filter="dissolve">
                                      <p:cBhvr>
                                        <p:cTn id="32" dur="500"/>
                                        <p:tgtEl>
                                          <p:spTgt spid="15">
                                            <p:graphicEl>
                                              <a:dgm id="{49F0CFB3-A376-8E48-AFEF-8CED2A6E286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graphicEl>
                                              <a:dgm id="{111E9CC5-38A6-9E49-8667-F42CF07AE6F6}"/>
                                            </p:graphicEl>
                                          </p:spTgt>
                                        </p:tgtEl>
                                        <p:attrNameLst>
                                          <p:attrName>style.visibility</p:attrName>
                                        </p:attrNameLst>
                                      </p:cBhvr>
                                      <p:to>
                                        <p:strVal val="visible"/>
                                      </p:to>
                                    </p:set>
                                    <p:animEffect transition="in" filter="dissolve">
                                      <p:cBhvr>
                                        <p:cTn id="37" dur="500"/>
                                        <p:tgtEl>
                                          <p:spTgt spid="15">
                                            <p:graphicEl>
                                              <a:dgm id="{111E9CC5-38A6-9E49-8667-F42CF07AE6F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B44E93C-3FBF-D748-8D3F-0CF168778315}"/>
              </a:ext>
            </a:extLst>
          </p:cNvPr>
          <p:cNvSpPr>
            <a:spLocks noGrp="1"/>
          </p:cNvSpPr>
          <p:nvPr>
            <p:ph type="title"/>
          </p:nvPr>
        </p:nvSpPr>
        <p:spPr/>
        <p:txBody>
          <a:bodyPr/>
          <a:lstStyle/>
          <a:p>
            <a:r>
              <a:rPr lang="es-ES_tradnl" dirty="0"/>
              <a:t>Planeación Universitaria</a:t>
            </a:r>
          </a:p>
        </p:txBody>
      </p:sp>
      <p:sp>
        <p:nvSpPr>
          <p:cNvPr id="3" name="Marcador de contenido 2"/>
          <p:cNvSpPr>
            <a:spLocks noGrp="1"/>
          </p:cNvSpPr>
          <p:nvPr>
            <p:ph idx="1"/>
          </p:nvPr>
        </p:nvSpPr>
        <p:spPr/>
        <p:txBody>
          <a:bodyPr>
            <a:normAutofit/>
          </a:bodyPr>
          <a:lstStyle/>
          <a:p>
            <a:pPr lvl="1" algn="just">
              <a:buFont typeface="Wingdings" charset="2"/>
              <a:buChar char="§"/>
            </a:pPr>
            <a:endParaRPr lang="es-ES_tradnl" sz="2600" b="1" cap="none" dirty="0">
              <a:solidFill>
                <a:schemeClr val="tx1"/>
              </a:solidFill>
              <a:effectLst>
                <a:glow rad="38100">
                  <a:schemeClr val="bg1">
                    <a:lumMod val="50000"/>
                    <a:lumOff val="50000"/>
                    <a:alpha val="20000"/>
                  </a:schemeClr>
                </a:glow>
              </a:effectLst>
            </a:endParaRPr>
          </a:p>
          <a:p>
            <a:pPr lvl="1" algn="just">
              <a:buFont typeface="Wingdings" charset="2"/>
              <a:buChar char="§"/>
            </a:pPr>
            <a:endParaRPr lang="es-ES_tradnl" sz="2600" b="1" cap="none" dirty="0">
              <a:solidFill>
                <a:schemeClr val="tx1"/>
              </a:solidFill>
              <a:effectLst>
                <a:glow rad="38100">
                  <a:schemeClr val="bg1">
                    <a:lumMod val="50000"/>
                    <a:lumOff val="50000"/>
                    <a:alpha val="20000"/>
                  </a:schemeClr>
                </a:glow>
              </a:effectLst>
            </a:endParaRPr>
          </a:p>
          <a:p>
            <a:pPr lvl="1" algn="just"/>
            <a:endParaRPr lang="es-ES_tradnl" sz="2600" b="1" cap="none" dirty="0">
              <a:solidFill>
                <a:schemeClr val="tx1"/>
              </a:solidFill>
              <a:effectLst>
                <a:glow rad="38100">
                  <a:schemeClr val="bg1">
                    <a:lumMod val="50000"/>
                    <a:lumOff val="50000"/>
                    <a:alpha val="20000"/>
                  </a:schemeClr>
                </a:glow>
              </a:effectLst>
            </a:endParaRPr>
          </a:p>
          <a:p>
            <a:pPr lvl="1" algn="just"/>
            <a:endParaRPr lang="es-ES_tradnl" sz="2800" b="1" dirty="0">
              <a:solidFill>
                <a:schemeClr val="tx1"/>
              </a:solidFill>
            </a:endParaRPr>
          </a:p>
        </p:txBody>
      </p:sp>
      <p:sp>
        <p:nvSpPr>
          <p:cNvPr id="2" name="Marcador de número de diapositiva 1">
            <a:extLst>
              <a:ext uri="{FF2B5EF4-FFF2-40B4-BE49-F238E27FC236}">
                <a16:creationId xmlns:a16="http://schemas.microsoft.com/office/drawing/2014/main" id="{9D25244B-DD10-ED4D-A5FE-701449678E32}"/>
              </a:ext>
            </a:extLst>
          </p:cNvPr>
          <p:cNvSpPr>
            <a:spLocks noGrp="1"/>
          </p:cNvSpPr>
          <p:nvPr>
            <p:ph type="sldNum" sz="quarter" idx="12"/>
          </p:nvPr>
        </p:nvSpPr>
        <p:spPr/>
        <p:txBody>
          <a:bodyPr/>
          <a:lstStyle/>
          <a:p>
            <a:fld id="{DE1040E8-3EDD-4842-A0B5-2E876DEA4E68}" type="slidenum">
              <a:rPr lang="es-ES_tradnl" smtClean="0"/>
              <a:pPr/>
              <a:t>3</a:t>
            </a:fld>
            <a:endParaRPr lang="es-ES_tradnl"/>
          </a:p>
        </p:txBody>
      </p:sp>
      <p:graphicFrame>
        <p:nvGraphicFramePr>
          <p:cNvPr id="6" name="Diagrama 5">
            <a:extLst>
              <a:ext uri="{FF2B5EF4-FFF2-40B4-BE49-F238E27FC236}">
                <a16:creationId xmlns:a16="http://schemas.microsoft.com/office/drawing/2014/main" id="{53EB3056-1254-4905-A610-68B45E520EF3}"/>
              </a:ext>
            </a:extLst>
          </p:cNvPr>
          <p:cNvGraphicFramePr/>
          <p:nvPr>
            <p:extLst>
              <p:ext uri="{D42A27DB-BD31-4B8C-83A1-F6EECF244321}">
                <p14:modId xmlns:p14="http://schemas.microsoft.com/office/powerpoint/2010/main" val="1519746554"/>
              </p:ext>
            </p:extLst>
          </p:nvPr>
        </p:nvGraphicFramePr>
        <p:xfrm>
          <a:off x="784927" y="1627833"/>
          <a:ext cx="10992692" cy="483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6173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graphicEl>
                                              <a:dgm id="{7529C60C-3F82-4B5B-80F4-4FAA54F9E578}"/>
                                            </p:graphicEl>
                                          </p:spTgt>
                                        </p:tgtEl>
                                        <p:attrNameLst>
                                          <p:attrName>style.visibility</p:attrName>
                                        </p:attrNameLst>
                                      </p:cBhvr>
                                      <p:to>
                                        <p:strVal val="visible"/>
                                      </p:to>
                                    </p:set>
                                    <p:anim calcmode="lin" valueType="num">
                                      <p:cBhvr>
                                        <p:cTn id="7" dur="1000" fill="hold"/>
                                        <p:tgtEl>
                                          <p:spTgt spid="6">
                                            <p:graphicEl>
                                              <a:dgm id="{7529C60C-3F82-4B5B-80F4-4FAA54F9E578}"/>
                                            </p:graphicEl>
                                          </p:spTgt>
                                        </p:tgtEl>
                                        <p:attrNameLst>
                                          <p:attrName>ppt_w</p:attrName>
                                        </p:attrNameLst>
                                      </p:cBhvr>
                                      <p:tavLst>
                                        <p:tav tm="0">
                                          <p:val>
                                            <p:strVal val="#ppt_w*0.70"/>
                                          </p:val>
                                        </p:tav>
                                        <p:tav tm="100000">
                                          <p:val>
                                            <p:strVal val="#ppt_w"/>
                                          </p:val>
                                        </p:tav>
                                      </p:tavLst>
                                    </p:anim>
                                    <p:anim calcmode="lin" valueType="num">
                                      <p:cBhvr>
                                        <p:cTn id="8" dur="1000" fill="hold"/>
                                        <p:tgtEl>
                                          <p:spTgt spid="6">
                                            <p:graphicEl>
                                              <a:dgm id="{7529C60C-3F82-4B5B-80F4-4FAA54F9E578}"/>
                                            </p:graphicEl>
                                          </p:spTgt>
                                        </p:tgtEl>
                                        <p:attrNameLst>
                                          <p:attrName>ppt_h</p:attrName>
                                        </p:attrNameLst>
                                      </p:cBhvr>
                                      <p:tavLst>
                                        <p:tav tm="0">
                                          <p:val>
                                            <p:strVal val="#ppt_h"/>
                                          </p:val>
                                        </p:tav>
                                        <p:tav tm="100000">
                                          <p:val>
                                            <p:strVal val="#ppt_h"/>
                                          </p:val>
                                        </p:tav>
                                      </p:tavLst>
                                    </p:anim>
                                    <p:animEffect transition="in" filter="fade">
                                      <p:cBhvr>
                                        <p:cTn id="9" dur="1000"/>
                                        <p:tgtEl>
                                          <p:spTgt spid="6">
                                            <p:graphicEl>
                                              <a:dgm id="{7529C60C-3F82-4B5B-80F4-4FAA54F9E578}"/>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graphicEl>
                                              <a:dgm id="{A93659BE-A886-4CF0-8C7E-2BB95D675645}"/>
                                            </p:graphicEl>
                                          </p:spTgt>
                                        </p:tgtEl>
                                        <p:attrNameLst>
                                          <p:attrName>style.visibility</p:attrName>
                                        </p:attrNameLst>
                                      </p:cBhvr>
                                      <p:to>
                                        <p:strVal val="visible"/>
                                      </p:to>
                                    </p:set>
                                    <p:anim calcmode="lin" valueType="num">
                                      <p:cBhvr>
                                        <p:cTn id="14" dur="1000" fill="hold"/>
                                        <p:tgtEl>
                                          <p:spTgt spid="6">
                                            <p:graphicEl>
                                              <a:dgm id="{A93659BE-A886-4CF0-8C7E-2BB95D675645}"/>
                                            </p:graphicEl>
                                          </p:spTgt>
                                        </p:tgtEl>
                                        <p:attrNameLst>
                                          <p:attrName>ppt_w</p:attrName>
                                        </p:attrNameLst>
                                      </p:cBhvr>
                                      <p:tavLst>
                                        <p:tav tm="0">
                                          <p:val>
                                            <p:strVal val="#ppt_w*0.70"/>
                                          </p:val>
                                        </p:tav>
                                        <p:tav tm="100000">
                                          <p:val>
                                            <p:strVal val="#ppt_w"/>
                                          </p:val>
                                        </p:tav>
                                      </p:tavLst>
                                    </p:anim>
                                    <p:anim calcmode="lin" valueType="num">
                                      <p:cBhvr>
                                        <p:cTn id="15" dur="1000" fill="hold"/>
                                        <p:tgtEl>
                                          <p:spTgt spid="6">
                                            <p:graphicEl>
                                              <a:dgm id="{A93659BE-A886-4CF0-8C7E-2BB95D675645}"/>
                                            </p:graphicEl>
                                          </p:spTgt>
                                        </p:tgtEl>
                                        <p:attrNameLst>
                                          <p:attrName>ppt_h</p:attrName>
                                        </p:attrNameLst>
                                      </p:cBhvr>
                                      <p:tavLst>
                                        <p:tav tm="0">
                                          <p:val>
                                            <p:strVal val="#ppt_h"/>
                                          </p:val>
                                        </p:tav>
                                        <p:tav tm="100000">
                                          <p:val>
                                            <p:strVal val="#ppt_h"/>
                                          </p:val>
                                        </p:tav>
                                      </p:tavLst>
                                    </p:anim>
                                    <p:animEffect transition="in" filter="fade">
                                      <p:cBhvr>
                                        <p:cTn id="16" dur="1000"/>
                                        <p:tgtEl>
                                          <p:spTgt spid="6">
                                            <p:graphicEl>
                                              <a:dgm id="{A93659BE-A886-4CF0-8C7E-2BB95D67564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graphicEl>
                                              <a:dgm id="{5D5680D8-23FD-417A-87B4-C499B54C4561}"/>
                                            </p:graphicEl>
                                          </p:spTgt>
                                        </p:tgtEl>
                                        <p:attrNameLst>
                                          <p:attrName>style.visibility</p:attrName>
                                        </p:attrNameLst>
                                      </p:cBhvr>
                                      <p:to>
                                        <p:strVal val="visible"/>
                                      </p:to>
                                    </p:set>
                                    <p:anim calcmode="lin" valueType="num">
                                      <p:cBhvr>
                                        <p:cTn id="21" dur="1000" fill="hold"/>
                                        <p:tgtEl>
                                          <p:spTgt spid="6">
                                            <p:graphicEl>
                                              <a:dgm id="{5D5680D8-23FD-417A-87B4-C499B54C4561}"/>
                                            </p:graphicEl>
                                          </p:spTgt>
                                        </p:tgtEl>
                                        <p:attrNameLst>
                                          <p:attrName>ppt_w</p:attrName>
                                        </p:attrNameLst>
                                      </p:cBhvr>
                                      <p:tavLst>
                                        <p:tav tm="0">
                                          <p:val>
                                            <p:strVal val="#ppt_w*0.70"/>
                                          </p:val>
                                        </p:tav>
                                        <p:tav tm="100000">
                                          <p:val>
                                            <p:strVal val="#ppt_w"/>
                                          </p:val>
                                        </p:tav>
                                      </p:tavLst>
                                    </p:anim>
                                    <p:anim calcmode="lin" valueType="num">
                                      <p:cBhvr>
                                        <p:cTn id="22" dur="1000" fill="hold"/>
                                        <p:tgtEl>
                                          <p:spTgt spid="6">
                                            <p:graphicEl>
                                              <a:dgm id="{5D5680D8-23FD-417A-87B4-C499B54C4561}"/>
                                            </p:graphicEl>
                                          </p:spTgt>
                                        </p:tgtEl>
                                        <p:attrNameLst>
                                          <p:attrName>ppt_h</p:attrName>
                                        </p:attrNameLst>
                                      </p:cBhvr>
                                      <p:tavLst>
                                        <p:tav tm="0">
                                          <p:val>
                                            <p:strVal val="#ppt_h"/>
                                          </p:val>
                                        </p:tav>
                                        <p:tav tm="100000">
                                          <p:val>
                                            <p:strVal val="#ppt_h"/>
                                          </p:val>
                                        </p:tav>
                                      </p:tavLst>
                                    </p:anim>
                                    <p:animEffect transition="in" filter="fade">
                                      <p:cBhvr>
                                        <p:cTn id="23" dur="1000"/>
                                        <p:tgtEl>
                                          <p:spTgt spid="6">
                                            <p:graphicEl>
                                              <a:dgm id="{5D5680D8-23FD-417A-87B4-C499B54C45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0AF8C60-8A28-4DEB-9E3F-2271DCB78879}"/>
              </a:ext>
            </a:extLst>
          </p:cNvPr>
          <p:cNvGraphicFramePr/>
          <p:nvPr>
            <p:extLst>
              <p:ext uri="{D42A27DB-BD31-4B8C-83A1-F6EECF244321}">
                <p14:modId xmlns:p14="http://schemas.microsoft.com/office/powerpoint/2010/main" val="34336087"/>
              </p:ext>
            </p:extLst>
          </p:nvPr>
        </p:nvGraphicFramePr>
        <p:xfrm>
          <a:off x="692321" y="1736086"/>
          <a:ext cx="10807357" cy="273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a:extLst>
              <a:ext uri="{FF2B5EF4-FFF2-40B4-BE49-F238E27FC236}">
                <a16:creationId xmlns:a16="http://schemas.microsoft.com/office/drawing/2014/main" id="{1F968325-FCAA-A947-9506-6AEA93B21CE5}"/>
              </a:ext>
            </a:extLst>
          </p:cNvPr>
          <p:cNvSpPr>
            <a:spLocks noGrp="1"/>
          </p:cNvSpPr>
          <p:nvPr>
            <p:ph type="sldNum" sz="quarter" idx="12"/>
          </p:nvPr>
        </p:nvSpPr>
        <p:spPr/>
        <p:txBody>
          <a:bodyPr/>
          <a:lstStyle/>
          <a:p>
            <a:fld id="{DE1040E8-3EDD-4842-A0B5-2E876DEA4E68}" type="slidenum">
              <a:rPr lang="es-ES_tradnl" smtClean="0"/>
              <a:pPr/>
              <a:t>4</a:t>
            </a:fld>
            <a:endParaRPr lang="es-ES_tradnl"/>
          </a:p>
        </p:txBody>
      </p:sp>
      <p:sp>
        <p:nvSpPr>
          <p:cNvPr id="5" name="Título 7">
            <a:extLst>
              <a:ext uri="{FF2B5EF4-FFF2-40B4-BE49-F238E27FC236}">
                <a16:creationId xmlns:a16="http://schemas.microsoft.com/office/drawing/2014/main" id="{71410EE8-1BA2-FAE5-25D7-F60C371665DE}"/>
              </a:ext>
            </a:extLst>
          </p:cNvPr>
          <p:cNvSpPr>
            <a:spLocks noGrp="1"/>
          </p:cNvSpPr>
          <p:nvPr>
            <p:ph type="title"/>
          </p:nvPr>
        </p:nvSpPr>
        <p:spPr>
          <a:xfrm>
            <a:off x="1881808" y="609600"/>
            <a:ext cx="9859617" cy="1038808"/>
          </a:xfrm>
        </p:spPr>
        <p:txBody>
          <a:bodyPr/>
          <a:lstStyle/>
          <a:p>
            <a:r>
              <a:rPr lang="es-ES_tradnl" dirty="0"/>
              <a:t>Planeación Universitaria</a:t>
            </a:r>
          </a:p>
        </p:txBody>
      </p:sp>
    </p:spTree>
    <p:extLst>
      <p:ext uri="{BB962C8B-B14F-4D97-AF65-F5344CB8AC3E}">
        <p14:creationId xmlns:p14="http://schemas.microsoft.com/office/powerpoint/2010/main" val="1164876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9BC69FA-FA70-4B7B-A523-21789EA31FC7}"/>
                                            </p:graphicEl>
                                          </p:spTgt>
                                        </p:tgtEl>
                                        <p:attrNameLst>
                                          <p:attrName>style.visibility</p:attrName>
                                        </p:attrNameLst>
                                      </p:cBhvr>
                                      <p:to>
                                        <p:strVal val="visible"/>
                                      </p:to>
                                    </p:set>
                                    <p:animEffect transition="in" filter="fade">
                                      <p:cBhvr>
                                        <p:cTn id="7" dur="500"/>
                                        <p:tgtEl>
                                          <p:spTgt spid="2">
                                            <p:graphicEl>
                                              <a:dgm id="{09BC69FA-FA70-4B7B-A523-21789EA31F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828C2370-C36B-475E-91DC-402AE74708BA}"/>
                                            </p:graphicEl>
                                          </p:spTgt>
                                        </p:tgtEl>
                                        <p:attrNameLst>
                                          <p:attrName>style.visibility</p:attrName>
                                        </p:attrNameLst>
                                      </p:cBhvr>
                                      <p:to>
                                        <p:strVal val="visible"/>
                                      </p:to>
                                    </p:set>
                                    <p:animEffect transition="in" filter="fade">
                                      <p:cBhvr>
                                        <p:cTn id="12" dur="500"/>
                                        <p:tgtEl>
                                          <p:spTgt spid="2">
                                            <p:graphicEl>
                                              <a:dgm id="{828C2370-C36B-475E-91DC-402AE74708B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4E34CDAD-8385-42B3-B904-0B8121800759}"/>
                                            </p:graphicEl>
                                          </p:spTgt>
                                        </p:tgtEl>
                                        <p:attrNameLst>
                                          <p:attrName>style.visibility</p:attrName>
                                        </p:attrNameLst>
                                      </p:cBhvr>
                                      <p:to>
                                        <p:strVal val="visible"/>
                                      </p:to>
                                    </p:set>
                                    <p:animEffect transition="in" filter="fade">
                                      <p:cBhvr>
                                        <p:cTn id="17" dur="500"/>
                                        <p:tgtEl>
                                          <p:spTgt spid="2">
                                            <p:graphicEl>
                                              <a:dgm id="{4E34CDAD-8385-42B3-B904-0B812180075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87B75A7A-0F19-4D56-967A-8A6E08DAFC26}"/>
                                            </p:graphicEl>
                                          </p:spTgt>
                                        </p:tgtEl>
                                        <p:attrNameLst>
                                          <p:attrName>style.visibility</p:attrName>
                                        </p:attrNameLst>
                                      </p:cBhvr>
                                      <p:to>
                                        <p:strVal val="visible"/>
                                      </p:to>
                                    </p:set>
                                    <p:animEffect transition="in" filter="fade">
                                      <p:cBhvr>
                                        <p:cTn id="22" dur="500"/>
                                        <p:tgtEl>
                                          <p:spTgt spid="2">
                                            <p:graphicEl>
                                              <a:dgm id="{87B75A7A-0F19-4D56-967A-8A6E08DAFC2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C540B28-7A51-D340-96DC-50EAC2EAD5DD}"/>
              </a:ext>
            </a:extLst>
          </p:cNvPr>
          <p:cNvSpPr>
            <a:spLocks noGrp="1"/>
          </p:cNvSpPr>
          <p:nvPr>
            <p:ph type="title"/>
          </p:nvPr>
        </p:nvSpPr>
        <p:spPr/>
        <p:txBody>
          <a:bodyPr/>
          <a:lstStyle/>
          <a:p>
            <a:r>
              <a:rPr lang="es-ES_tradnl" dirty="0"/>
              <a:t>Planeación Universitaria</a:t>
            </a:r>
          </a:p>
        </p:txBody>
      </p:sp>
      <p:sp>
        <p:nvSpPr>
          <p:cNvPr id="2" name="Marcador de número de diapositiva 1">
            <a:extLst>
              <a:ext uri="{FF2B5EF4-FFF2-40B4-BE49-F238E27FC236}">
                <a16:creationId xmlns:a16="http://schemas.microsoft.com/office/drawing/2014/main" id="{4CFA672B-C509-364A-B0B9-944D5CE1D452}"/>
              </a:ext>
            </a:extLst>
          </p:cNvPr>
          <p:cNvSpPr>
            <a:spLocks noGrp="1"/>
          </p:cNvSpPr>
          <p:nvPr>
            <p:ph type="sldNum" sz="quarter" idx="12"/>
          </p:nvPr>
        </p:nvSpPr>
        <p:spPr/>
        <p:txBody>
          <a:bodyPr/>
          <a:lstStyle/>
          <a:p>
            <a:fld id="{DE1040E8-3EDD-4842-A0B5-2E876DEA4E68}" type="slidenum">
              <a:rPr lang="es-ES_tradnl" smtClean="0"/>
              <a:pPr/>
              <a:t>5</a:t>
            </a:fld>
            <a:endParaRPr lang="es-ES_tradnl"/>
          </a:p>
        </p:txBody>
      </p:sp>
      <p:sp>
        <p:nvSpPr>
          <p:cNvPr id="3" name="Marcador de contenido 2"/>
          <p:cNvSpPr>
            <a:spLocks noGrp="1"/>
          </p:cNvSpPr>
          <p:nvPr>
            <p:ph idx="4294967295"/>
          </p:nvPr>
        </p:nvSpPr>
        <p:spPr>
          <a:xfrm>
            <a:off x="234616" y="1284288"/>
            <a:ext cx="11737363" cy="925512"/>
          </a:xfrm>
        </p:spPr>
        <p:txBody>
          <a:bodyPr>
            <a:normAutofit/>
          </a:bodyPr>
          <a:lstStyle/>
          <a:p>
            <a:pPr marL="0" indent="0" algn="ctr">
              <a:buNone/>
            </a:pPr>
            <a:r>
              <a:rPr lang="es-ES_tradnl" altLang="x-none" sz="2400" b="1"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La planeación en la UNAM tiene como fundamentos legales:</a:t>
            </a:r>
          </a:p>
        </p:txBody>
      </p:sp>
      <p:graphicFrame>
        <p:nvGraphicFramePr>
          <p:cNvPr id="9" name="Diagrama 8">
            <a:extLst>
              <a:ext uri="{FF2B5EF4-FFF2-40B4-BE49-F238E27FC236}">
                <a16:creationId xmlns:a16="http://schemas.microsoft.com/office/drawing/2014/main" id="{AB1F576E-C357-4543-B109-9E7269684056}"/>
              </a:ext>
            </a:extLst>
          </p:cNvPr>
          <p:cNvGraphicFramePr/>
          <p:nvPr>
            <p:extLst>
              <p:ext uri="{D42A27DB-BD31-4B8C-83A1-F6EECF244321}">
                <p14:modId xmlns:p14="http://schemas.microsoft.com/office/powerpoint/2010/main" val="3402352455"/>
              </p:ext>
            </p:extLst>
          </p:nvPr>
        </p:nvGraphicFramePr>
        <p:xfrm>
          <a:off x="2813957" y="2166259"/>
          <a:ext cx="6564086" cy="3298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512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B641E513-4135-4E1E-9869-E3B2D91FB8F5}"/>
              </a:ext>
            </a:extLst>
          </p:cNvPr>
          <p:cNvGraphicFramePr/>
          <p:nvPr>
            <p:extLst>
              <p:ext uri="{D42A27DB-BD31-4B8C-83A1-F6EECF244321}">
                <p14:modId xmlns:p14="http://schemas.microsoft.com/office/powerpoint/2010/main" val="174517892"/>
              </p:ext>
            </p:extLst>
          </p:nvPr>
        </p:nvGraphicFramePr>
        <p:xfrm>
          <a:off x="752615" y="2120948"/>
          <a:ext cx="11152632" cy="2983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2">
            <a:extLst>
              <a:ext uri="{FF2B5EF4-FFF2-40B4-BE49-F238E27FC236}">
                <a16:creationId xmlns:a16="http://schemas.microsoft.com/office/drawing/2014/main" id="{89C961E0-FADA-F444-AB07-3171B4DB03D8}"/>
              </a:ext>
            </a:extLst>
          </p:cNvPr>
          <p:cNvSpPr>
            <a:spLocks noGrp="1"/>
          </p:cNvSpPr>
          <p:nvPr>
            <p:ph type="title"/>
          </p:nvPr>
        </p:nvSpPr>
        <p:spPr>
          <a:xfrm>
            <a:off x="752616" y="609600"/>
            <a:ext cx="10988810" cy="1038808"/>
          </a:xfrm>
        </p:spPr>
        <p:txBody>
          <a:bodyPr/>
          <a:lstStyle/>
          <a:p>
            <a:r>
              <a:rPr lang="es-ES_tradnl" dirty="0"/>
              <a:t>Reglamento de Planeación (2017)</a:t>
            </a:r>
          </a:p>
        </p:txBody>
      </p:sp>
      <p:sp>
        <p:nvSpPr>
          <p:cNvPr id="2" name="Marcador de número de diapositiva 1">
            <a:extLst>
              <a:ext uri="{FF2B5EF4-FFF2-40B4-BE49-F238E27FC236}">
                <a16:creationId xmlns:a16="http://schemas.microsoft.com/office/drawing/2014/main" id="{4A92EFBD-4D01-1F45-A589-7AEDD79600EE}"/>
              </a:ext>
            </a:extLst>
          </p:cNvPr>
          <p:cNvSpPr>
            <a:spLocks noGrp="1"/>
          </p:cNvSpPr>
          <p:nvPr>
            <p:ph type="sldNum" sz="quarter" idx="12"/>
          </p:nvPr>
        </p:nvSpPr>
        <p:spPr/>
        <p:txBody>
          <a:bodyPr/>
          <a:lstStyle/>
          <a:p>
            <a:fld id="{DE1040E8-3EDD-4842-A0B5-2E876DEA4E68}" type="slidenum">
              <a:rPr lang="es-ES_tradnl" smtClean="0"/>
              <a:pPr/>
              <a:t>6</a:t>
            </a:fld>
            <a:endParaRPr lang="es-ES_tradnl"/>
          </a:p>
        </p:txBody>
      </p:sp>
      <p:sp>
        <p:nvSpPr>
          <p:cNvPr id="4" name="Marcador de texto 3"/>
          <p:cNvSpPr>
            <a:spLocks noGrp="1"/>
          </p:cNvSpPr>
          <p:nvPr>
            <p:ph type="body" sz="half" idx="4294967295"/>
          </p:nvPr>
        </p:nvSpPr>
        <p:spPr>
          <a:xfrm>
            <a:off x="752615" y="1723774"/>
            <a:ext cx="2162175" cy="520700"/>
          </a:xfrm>
          <a:noFill/>
          <a:ln w="38100">
            <a:noFill/>
          </a:ln>
        </p:spPr>
        <p:txBody>
          <a:bodyPr>
            <a:normAutofit/>
          </a:bodyPr>
          <a:lstStyle/>
          <a:p>
            <a:pPr marL="0" indent="0">
              <a:buNone/>
            </a:pPr>
            <a:r>
              <a:rPr lang="es-ES_tradnl" b="1" dirty="0">
                <a:ln w="0"/>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Artículo 3º</a:t>
            </a:r>
          </a:p>
        </p:txBody>
      </p:sp>
    </p:spTree>
    <p:extLst>
      <p:ext uri="{BB962C8B-B14F-4D97-AF65-F5344CB8AC3E}">
        <p14:creationId xmlns:p14="http://schemas.microsoft.com/office/powerpoint/2010/main" val="1408231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8">
                                            <p:graphicEl>
                                              <a:dgm id="{2432016A-58ED-4743-B681-97F184E6D779}"/>
                                            </p:graphicEl>
                                          </p:spTgt>
                                        </p:tgtEl>
                                        <p:attrNameLst>
                                          <p:attrName>style.visibility</p:attrName>
                                        </p:attrNameLst>
                                      </p:cBhvr>
                                      <p:to>
                                        <p:strVal val="visible"/>
                                      </p:to>
                                    </p:set>
                                    <p:anim calcmode="lin" valueType="num">
                                      <p:cBhvr>
                                        <p:cTn id="7" dur="500" fill="hold"/>
                                        <p:tgtEl>
                                          <p:spTgt spid="8">
                                            <p:graphicEl>
                                              <a:dgm id="{2432016A-58ED-4743-B681-97F184E6D779}"/>
                                            </p:graphicEl>
                                          </p:spTgt>
                                        </p:tgtEl>
                                        <p:attrNameLst>
                                          <p:attrName>ppt_w</p:attrName>
                                        </p:attrNameLst>
                                      </p:cBhvr>
                                      <p:tavLst>
                                        <p:tav tm="0">
                                          <p:val>
                                            <p:strVal val="2/3*#ppt_w"/>
                                          </p:val>
                                        </p:tav>
                                        <p:tav tm="100000">
                                          <p:val>
                                            <p:strVal val="#ppt_w"/>
                                          </p:val>
                                        </p:tav>
                                      </p:tavLst>
                                    </p:anim>
                                    <p:anim calcmode="lin" valueType="num">
                                      <p:cBhvr>
                                        <p:cTn id="8" dur="500" fill="hold"/>
                                        <p:tgtEl>
                                          <p:spTgt spid="8">
                                            <p:graphicEl>
                                              <a:dgm id="{2432016A-58ED-4743-B681-97F184E6D779}"/>
                                            </p:graphicEl>
                                          </p:spTgt>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8">
                                            <p:graphicEl>
                                              <a:dgm id="{B1BD5121-3E50-4841-825F-A3CB3A69C28E}"/>
                                            </p:graphicEl>
                                          </p:spTgt>
                                        </p:tgtEl>
                                        <p:attrNameLst>
                                          <p:attrName>style.visibility</p:attrName>
                                        </p:attrNameLst>
                                      </p:cBhvr>
                                      <p:to>
                                        <p:strVal val="visible"/>
                                      </p:to>
                                    </p:set>
                                    <p:anim calcmode="lin" valueType="num">
                                      <p:cBhvr>
                                        <p:cTn id="11" dur="500" fill="hold"/>
                                        <p:tgtEl>
                                          <p:spTgt spid="8">
                                            <p:graphicEl>
                                              <a:dgm id="{B1BD5121-3E50-4841-825F-A3CB3A69C28E}"/>
                                            </p:graphicEl>
                                          </p:spTgt>
                                        </p:tgtEl>
                                        <p:attrNameLst>
                                          <p:attrName>ppt_w</p:attrName>
                                        </p:attrNameLst>
                                      </p:cBhvr>
                                      <p:tavLst>
                                        <p:tav tm="0">
                                          <p:val>
                                            <p:strVal val="2/3*#ppt_w"/>
                                          </p:val>
                                        </p:tav>
                                        <p:tav tm="100000">
                                          <p:val>
                                            <p:strVal val="#ppt_w"/>
                                          </p:val>
                                        </p:tav>
                                      </p:tavLst>
                                    </p:anim>
                                    <p:anim calcmode="lin" valueType="num">
                                      <p:cBhvr>
                                        <p:cTn id="12" dur="500" fill="hold"/>
                                        <p:tgtEl>
                                          <p:spTgt spid="8">
                                            <p:graphicEl>
                                              <a:dgm id="{B1BD5121-3E50-4841-825F-A3CB3A69C28E}"/>
                                            </p:graphicEl>
                                          </p:spTgt>
                                        </p:tgtEl>
                                        <p:attrNameLst>
                                          <p:attrName>ppt_h</p:attrName>
                                        </p:attrNameLst>
                                      </p:cBhvr>
                                      <p:tavLst>
                                        <p:tav tm="0">
                                          <p:val>
                                            <p:strVal val="2/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8">
                                            <p:graphicEl>
                                              <a:dgm id="{442EF147-BCF9-44F2-95AA-E372CE2033F5}"/>
                                            </p:graphicEl>
                                          </p:spTgt>
                                        </p:tgtEl>
                                        <p:attrNameLst>
                                          <p:attrName>style.visibility</p:attrName>
                                        </p:attrNameLst>
                                      </p:cBhvr>
                                      <p:to>
                                        <p:strVal val="visible"/>
                                      </p:to>
                                    </p:set>
                                    <p:anim calcmode="lin" valueType="num">
                                      <p:cBhvr>
                                        <p:cTn id="17" dur="500" fill="hold"/>
                                        <p:tgtEl>
                                          <p:spTgt spid="8">
                                            <p:graphicEl>
                                              <a:dgm id="{442EF147-BCF9-44F2-95AA-E372CE2033F5}"/>
                                            </p:graphicEl>
                                          </p:spTgt>
                                        </p:tgtEl>
                                        <p:attrNameLst>
                                          <p:attrName>ppt_w</p:attrName>
                                        </p:attrNameLst>
                                      </p:cBhvr>
                                      <p:tavLst>
                                        <p:tav tm="0">
                                          <p:val>
                                            <p:strVal val="2/3*#ppt_w"/>
                                          </p:val>
                                        </p:tav>
                                        <p:tav tm="100000">
                                          <p:val>
                                            <p:strVal val="#ppt_w"/>
                                          </p:val>
                                        </p:tav>
                                      </p:tavLst>
                                    </p:anim>
                                    <p:anim calcmode="lin" valueType="num">
                                      <p:cBhvr>
                                        <p:cTn id="18" dur="500" fill="hold"/>
                                        <p:tgtEl>
                                          <p:spTgt spid="8">
                                            <p:graphicEl>
                                              <a:dgm id="{442EF147-BCF9-44F2-95AA-E372CE2033F5}"/>
                                            </p:graphicEl>
                                          </p:spTgt>
                                        </p:tgtEl>
                                        <p:attrNameLst>
                                          <p:attrName>ppt_h</p:attrName>
                                        </p:attrNameLst>
                                      </p:cBhvr>
                                      <p:tavLst>
                                        <p:tav tm="0">
                                          <p:val>
                                            <p:strVal val="2/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272" fill="hold" grpId="0" nodeType="clickEffect">
                                  <p:stCondLst>
                                    <p:cond delay="0"/>
                                  </p:stCondLst>
                                  <p:childTnLst>
                                    <p:set>
                                      <p:cBhvr>
                                        <p:cTn id="22" dur="1" fill="hold">
                                          <p:stCondLst>
                                            <p:cond delay="0"/>
                                          </p:stCondLst>
                                        </p:cTn>
                                        <p:tgtEl>
                                          <p:spTgt spid="8">
                                            <p:graphicEl>
                                              <a:dgm id="{230B931A-B981-4D3F-8E12-460E62767E6A}"/>
                                            </p:graphicEl>
                                          </p:spTgt>
                                        </p:tgtEl>
                                        <p:attrNameLst>
                                          <p:attrName>style.visibility</p:attrName>
                                        </p:attrNameLst>
                                      </p:cBhvr>
                                      <p:to>
                                        <p:strVal val="visible"/>
                                      </p:to>
                                    </p:set>
                                    <p:anim calcmode="lin" valueType="num">
                                      <p:cBhvr>
                                        <p:cTn id="23" dur="500" fill="hold"/>
                                        <p:tgtEl>
                                          <p:spTgt spid="8">
                                            <p:graphicEl>
                                              <a:dgm id="{230B931A-B981-4D3F-8E12-460E62767E6A}"/>
                                            </p:graphicEl>
                                          </p:spTgt>
                                        </p:tgtEl>
                                        <p:attrNameLst>
                                          <p:attrName>ppt_w</p:attrName>
                                        </p:attrNameLst>
                                      </p:cBhvr>
                                      <p:tavLst>
                                        <p:tav tm="0">
                                          <p:val>
                                            <p:strVal val="2/3*#ppt_w"/>
                                          </p:val>
                                        </p:tav>
                                        <p:tav tm="100000">
                                          <p:val>
                                            <p:strVal val="#ppt_w"/>
                                          </p:val>
                                        </p:tav>
                                      </p:tavLst>
                                    </p:anim>
                                    <p:anim calcmode="lin" valueType="num">
                                      <p:cBhvr>
                                        <p:cTn id="24" dur="500" fill="hold"/>
                                        <p:tgtEl>
                                          <p:spTgt spid="8">
                                            <p:graphicEl>
                                              <a:dgm id="{230B931A-B981-4D3F-8E12-460E62767E6A}"/>
                                            </p:graphicEl>
                                          </p:spTgt>
                                        </p:tgtEl>
                                        <p:attrNameLst>
                                          <p:attrName>ppt_h</p:attrName>
                                        </p:attrNameLst>
                                      </p:cBhvr>
                                      <p:tavLst>
                                        <p:tav tm="0">
                                          <p:val>
                                            <p:strVal val="2/3*#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272" fill="hold" grpId="0" nodeType="clickEffect">
                                  <p:stCondLst>
                                    <p:cond delay="0"/>
                                  </p:stCondLst>
                                  <p:childTnLst>
                                    <p:set>
                                      <p:cBhvr>
                                        <p:cTn id="28" dur="1" fill="hold">
                                          <p:stCondLst>
                                            <p:cond delay="0"/>
                                          </p:stCondLst>
                                        </p:cTn>
                                        <p:tgtEl>
                                          <p:spTgt spid="8">
                                            <p:graphicEl>
                                              <a:dgm id="{8765A97D-B487-44A4-A006-4587EA1C3B8E}"/>
                                            </p:graphicEl>
                                          </p:spTgt>
                                        </p:tgtEl>
                                        <p:attrNameLst>
                                          <p:attrName>style.visibility</p:attrName>
                                        </p:attrNameLst>
                                      </p:cBhvr>
                                      <p:to>
                                        <p:strVal val="visible"/>
                                      </p:to>
                                    </p:set>
                                    <p:anim calcmode="lin" valueType="num">
                                      <p:cBhvr>
                                        <p:cTn id="29" dur="500" fill="hold"/>
                                        <p:tgtEl>
                                          <p:spTgt spid="8">
                                            <p:graphicEl>
                                              <a:dgm id="{8765A97D-B487-44A4-A006-4587EA1C3B8E}"/>
                                            </p:graphicEl>
                                          </p:spTgt>
                                        </p:tgtEl>
                                        <p:attrNameLst>
                                          <p:attrName>ppt_w</p:attrName>
                                        </p:attrNameLst>
                                      </p:cBhvr>
                                      <p:tavLst>
                                        <p:tav tm="0">
                                          <p:val>
                                            <p:strVal val="2/3*#ppt_w"/>
                                          </p:val>
                                        </p:tav>
                                        <p:tav tm="100000">
                                          <p:val>
                                            <p:strVal val="#ppt_w"/>
                                          </p:val>
                                        </p:tav>
                                      </p:tavLst>
                                    </p:anim>
                                    <p:anim calcmode="lin" valueType="num">
                                      <p:cBhvr>
                                        <p:cTn id="30" dur="500" fill="hold"/>
                                        <p:tgtEl>
                                          <p:spTgt spid="8">
                                            <p:graphicEl>
                                              <a:dgm id="{8765A97D-B487-44A4-A006-4587EA1C3B8E}"/>
                                            </p:graphicEl>
                                          </p:spTgt>
                                        </p:tgtEl>
                                        <p:attrNameLst>
                                          <p:attrName>ppt_h</p:attrName>
                                        </p:attrNameLst>
                                      </p:cBhvr>
                                      <p:tavLst>
                                        <p:tav tm="0">
                                          <p:val>
                                            <p:strVal val="2/3*#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272" fill="hold" grpId="0" nodeType="clickEffect">
                                  <p:stCondLst>
                                    <p:cond delay="0"/>
                                  </p:stCondLst>
                                  <p:childTnLst>
                                    <p:set>
                                      <p:cBhvr>
                                        <p:cTn id="34" dur="1" fill="hold">
                                          <p:stCondLst>
                                            <p:cond delay="0"/>
                                          </p:stCondLst>
                                        </p:cTn>
                                        <p:tgtEl>
                                          <p:spTgt spid="8">
                                            <p:graphicEl>
                                              <a:dgm id="{013CFA1D-F40F-4333-B913-9A6291DBB17D}"/>
                                            </p:graphicEl>
                                          </p:spTgt>
                                        </p:tgtEl>
                                        <p:attrNameLst>
                                          <p:attrName>style.visibility</p:attrName>
                                        </p:attrNameLst>
                                      </p:cBhvr>
                                      <p:to>
                                        <p:strVal val="visible"/>
                                      </p:to>
                                    </p:set>
                                    <p:anim calcmode="lin" valueType="num">
                                      <p:cBhvr>
                                        <p:cTn id="35" dur="500" fill="hold"/>
                                        <p:tgtEl>
                                          <p:spTgt spid="8">
                                            <p:graphicEl>
                                              <a:dgm id="{013CFA1D-F40F-4333-B913-9A6291DBB17D}"/>
                                            </p:graphicEl>
                                          </p:spTgt>
                                        </p:tgtEl>
                                        <p:attrNameLst>
                                          <p:attrName>ppt_w</p:attrName>
                                        </p:attrNameLst>
                                      </p:cBhvr>
                                      <p:tavLst>
                                        <p:tav tm="0">
                                          <p:val>
                                            <p:strVal val="2/3*#ppt_w"/>
                                          </p:val>
                                        </p:tav>
                                        <p:tav tm="100000">
                                          <p:val>
                                            <p:strVal val="#ppt_w"/>
                                          </p:val>
                                        </p:tav>
                                      </p:tavLst>
                                    </p:anim>
                                    <p:anim calcmode="lin" valueType="num">
                                      <p:cBhvr>
                                        <p:cTn id="36" dur="500" fill="hold"/>
                                        <p:tgtEl>
                                          <p:spTgt spid="8">
                                            <p:graphicEl>
                                              <a:dgm id="{013CFA1D-F40F-4333-B913-9A6291DBB17D}"/>
                                            </p:graphicEl>
                                          </p:spTgt>
                                        </p:tgtEl>
                                        <p:attrNameLst>
                                          <p:attrName>ppt_h</p:attrName>
                                        </p:attrNameLst>
                                      </p:cBhvr>
                                      <p:tavLst>
                                        <p:tav tm="0">
                                          <p:val>
                                            <p:strVal val="2/3*#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272" fill="hold" grpId="0" nodeType="clickEffect">
                                  <p:stCondLst>
                                    <p:cond delay="0"/>
                                  </p:stCondLst>
                                  <p:childTnLst>
                                    <p:set>
                                      <p:cBhvr>
                                        <p:cTn id="40" dur="1" fill="hold">
                                          <p:stCondLst>
                                            <p:cond delay="0"/>
                                          </p:stCondLst>
                                        </p:cTn>
                                        <p:tgtEl>
                                          <p:spTgt spid="8">
                                            <p:graphicEl>
                                              <a:dgm id="{C66E1F85-39D3-D54F-AC42-151CE8994164}"/>
                                            </p:graphicEl>
                                          </p:spTgt>
                                        </p:tgtEl>
                                        <p:attrNameLst>
                                          <p:attrName>style.visibility</p:attrName>
                                        </p:attrNameLst>
                                      </p:cBhvr>
                                      <p:to>
                                        <p:strVal val="visible"/>
                                      </p:to>
                                    </p:set>
                                    <p:anim calcmode="lin" valueType="num">
                                      <p:cBhvr>
                                        <p:cTn id="41" dur="500" fill="hold"/>
                                        <p:tgtEl>
                                          <p:spTgt spid="8">
                                            <p:graphicEl>
                                              <a:dgm id="{C66E1F85-39D3-D54F-AC42-151CE8994164}"/>
                                            </p:graphicEl>
                                          </p:spTgt>
                                        </p:tgtEl>
                                        <p:attrNameLst>
                                          <p:attrName>ppt_w</p:attrName>
                                        </p:attrNameLst>
                                      </p:cBhvr>
                                      <p:tavLst>
                                        <p:tav tm="0">
                                          <p:val>
                                            <p:strVal val="2/3*#ppt_w"/>
                                          </p:val>
                                        </p:tav>
                                        <p:tav tm="100000">
                                          <p:val>
                                            <p:strVal val="#ppt_w"/>
                                          </p:val>
                                        </p:tav>
                                      </p:tavLst>
                                    </p:anim>
                                    <p:anim calcmode="lin" valueType="num">
                                      <p:cBhvr>
                                        <p:cTn id="42" dur="500" fill="hold"/>
                                        <p:tgtEl>
                                          <p:spTgt spid="8">
                                            <p:graphicEl>
                                              <a:dgm id="{C66E1F85-39D3-D54F-AC42-151CE8994164}"/>
                                            </p:graphic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56EC37C-46AE-CC4B-B9E0-CE36E873A44D}"/>
              </a:ext>
            </a:extLst>
          </p:cNvPr>
          <p:cNvSpPr>
            <a:spLocks noGrp="1"/>
          </p:cNvSpPr>
          <p:nvPr>
            <p:ph type="title"/>
          </p:nvPr>
        </p:nvSpPr>
        <p:spPr/>
        <p:txBody>
          <a:bodyPr/>
          <a:lstStyle/>
          <a:p>
            <a:r>
              <a:rPr lang="es-ES_tradnl" dirty="0"/>
              <a:t>Reglamento de Planeación (2017)</a:t>
            </a:r>
          </a:p>
        </p:txBody>
      </p:sp>
      <p:sp>
        <p:nvSpPr>
          <p:cNvPr id="2" name="Marcador de número de diapositiva 1">
            <a:extLst>
              <a:ext uri="{FF2B5EF4-FFF2-40B4-BE49-F238E27FC236}">
                <a16:creationId xmlns:a16="http://schemas.microsoft.com/office/drawing/2014/main" id="{7C8CEA01-B40E-364E-B1CD-7FBFB0F28083}"/>
              </a:ext>
            </a:extLst>
          </p:cNvPr>
          <p:cNvSpPr>
            <a:spLocks noGrp="1"/>
          </p:cNvSpPr>
          <p:nvPr>
            <p:ph type="sldNum" sz="quarter" idx="12"/>
          </p:nvPr>
        </p:nvSpPr>
        <p:spPr/>
        <p:txBody>
          <a:bodyPr/>
          <a:lstStyle/>
          <a:p>
            <a:fld id="{DE1040E8-3EDD-4842-A0B5-2E876DEA4E68}" type="slidenum">
              <a:rPr lang="es-ES_tradnl" smtClean="0"/>
              <a:pPr/>
              <a:t>7</a:t>
            </a:fld>
            <a:endParaRPr lang="es-ES_tradnl"/>
          </a:p>
        </p:txBody>
      </p:sp>
      <p:sp>
        <p:nvSpPr>
          <p:cNvPr id="4" name="Marcador de texto 3"/>
          <p:cNvSpPr>
            <a:spLocks noGrp="1"/>
          </p:cNvSpPr>
          <p:nvPr>
            <p:ph type="body" sz="half" idx="4294967295"/>
          </p:nvPr>
        </p:nvSpPr>
        <p:spPr>
          <a:xfrm>
            <a:off x="1026811" y="2046288"/>
            <a:ext cx="10481394" cy="687387"/>
          </a:xfrm>
          <a:noFill/>
          <a:ln w="38100">
            <a:noFill/>
          </a:ln>
        </p:spPr>
        <p:txBody>
          <a:bodyPr>
            <a:normAutofit/>
          </a:bodyPr>
          <a:lstStyle/>
          <a:p>
            <a:pPr lvl="0">
              <a:buClrTx/>
              <a:buSzTx/>
              <a:buFontTx/>
              <a:buNone/>
            </a:pPr>
            <a:r>
              <a:rPr lang="es-ES_tradnl" altLang="x-none" sz="1400" b="1"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La planeación universitaria cuenta con instrumentos institucionales.</a:t>
            </a:r>
            <a:endParaRPr lang="es-MX" sz="1400" b="1"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graphicFrame>
        <p:nvGraphicFramePr>
          <p:cNvPr id="3" name="Diagrama 2">
            <a:extLst>
              <a:ext uri="{FF2B5EF4-FFF2-40B4-BE49-F238E27FC236}">
                <a16:creationId xmlns:a16="http://schemas.microsoft.com/office/drawing/2014/main" id="{AF5C1A8B-EABD-4BA5-A896-382A9E396042}"/>
              </a:ext>
            </a:extLst>
          </p:cNvPr>
          <p:cNvGraphicFramePr/>
          <p:nvPr>
            <p:extLst>
              <p:ext uri="{D42A27DB-BD31-4B8C-83A1-F6EECF244321}">
                <p14:modId xmlns:p14="http://schemas.microsoft.com/office/powerpoint/2010/main" val="2918537740"/>
              </p:ext>
            </p:extLst>
          </p:nvPr>
        </p:nvGraphicFramePr>
        <p:xfrm>
          <a:off x="1026810" y="2777252"/>
          <a:ext cx="10166306" cy="2506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texto 3">
            <a:extLst>
              <a:ext uri="{FF2B5EF4-FFF2-40B4-BE49-F238E27FC236}">
                <a16:creationId xmlns:a16="http://schemas.microsoft.com/office/drawing/2014/main" id="{C34DFC0A-93FC-4E96-B925-10266C0CEFE7}"/>
              </a:ext>
            </a:extLst>
          </p:cNvPr>
          <p:cNvSpPr txBox="1">
            <a:spLocks/>
          </p:cNvSpPr>
          <p:nvPr/>
        </p:nvSpPr>
        <p:spPr>
          <a:xfrm>
            <a:off x="1026810" y="1648408"/>
            <a:ext cx="2162957" cy="520873"/>
          </a:xfrm>
          <a:prstGeom prst="rect">
            <a:avLst/>
          </a:prstGeom>
          <a:noFill/>
          <a:ln w="38100">
            <a:noFill/>
          </a:ln>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100000"/>
              <a:buFont typeface="Arial"/>
              <a:buNone/>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100000"/>
              <a:buFont typeface="Arial"/>
              <a:buNone/>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100000"/>
              <a:buFont typeface="Arial"/>
              <a:buNone/>
              <a:defRPr sz="1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s-ES_tradnl" sz="2000" b="1" cap="none"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Artículo 5º</a:t>
            </a:r>
          </a:p>
        </p:txBody>
      </p:sp>
    </p:spTree>
    <p:extLst>
      <p:ext uri="{BB962C8B-B14F-4D97-AF65-F5344CB8AC3E}">
        <p14:creationId xmlns:p14="http://schemas.microsoft.com/office/powerpoint/2010/main" val="2331143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graphicEl>
                                              <a:dgm id="{2FB53050-168F-490A-8479-C6E41D38B07D}"/>
                                            </p:graphicEl>
                                          </p:spTgt>
                                        </p:tgtEl>
                                        <p:attrNameLst>
                                          <p:attrName>style.visibility</p:attrName>
                                        </p:attrNameLst>
                                      </p:cBhvr>
                                      <p:to>
                                        <p:strVal val="visible"/>
                                      </p:to>
                                    </p:set>
                                    <p:animEffect transition="in" filter="fade">
                                      <p:cBhvr>
                                        <p:cTn id="7" dur="800" decel="100000"/>
                                        <p:tgtEl>
                                          <p:spTgt spid="3">
                                            <p:graphicEl>
                                              <a:dgm id="{2FB53050-168F-490A-8479-C6E41D38B07D}"/>
                                            </p:graphicEl>
                                          </p:spTgt>
                                        </p:tgtEl>
                                      </p:cBhvr>
                                    </p:animEffect>
                                    <p:anim calcmode="lin" valueType="num">
                                      <p:cBhvr>
                                        <p:cTn id="8" dur="800" decel="100000" fill="hold"/>
                                        <p:tgtEl>
                                          <p:spTgt spid="3">
                                            <p:graphicEl>
                                              <a:dgm id="{2FB53050-168F-490A-8479-C6E41D38B07D}"/>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graphicEl>
                                              <a:dgm id="{2FB53050-168F-490A-8479-C6E41D38B07D}"/>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graphicEl>
                                              <a:dgm id="{2FB53050-168F-490A-8479-C6E41D38B07D}"/>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graphicEl>
                                              <a:dgm id="{2FB53050-168F-490A-8479-C6E41D38B07D}"/>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graphicEl>
                                              <a:dgm id="{2FB53050-168F-490A-8479-C6E41D38B07D}"/>
                                            </p:graphic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graphicEl>
                                              <a:dgm id="{5A4FE085-9F5F-43BA-9FEA-BDF2844879DC}"/>
                                            </p:graphicEl>
                                          </p:spTgt>
                                        </p:tgtEl>
                                        <p:attrNameLst>
                                          <p:attrName>style.visibility</p:attrName>
                                        </p:attrNameLst>
                                      </p:cBhvr>
                                      <p:to>
                                        <p:strVal val="visible"/>
                                      </p:to>
                                    </p:set>
                                    <p:animEffect transition="in" filter="fade">
                                      <p:cBhvr>
                                        <p:cTn id="17" dur="800" decel="100000"/>
                                        <p:tgtEl>
                                          <p:spTgt spid="3">
                                            <p:graphicEl>
                                              <a:dgm id="{5A4FE085-9F5F-43BA-9FEA-BDF2844879DC}"/>
                                            </p:graphicEl>
                                          </p:spTgt>
                                        </p:tgtEl>
                                      </p:cBhvr>
                                    </p:animEffect>
                                    <p:anim calcmode="lin" valueType="num">
                                      <p:cBhvr>
                                        <p:cTn id="18" dur="800" decel="100000" fill="hold"/>
                                        <p:tgtEl>
                                          <p:spTgt spid="3">
                                            <p:graphicEl>
                                              <a:dgm id="{5A4FE085-9F5F-43BA-9FEA-BDF2844879DC}"/>
                                            </p:graphic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graphicEl>
                                              <a:dgm id="{5A4FE085-9F5F-43BA-9FEA-BDF2844879DC}"/>
                                            </p:graphic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graphicEl>
                                              <a:dgm id="{5A4FE085-9F5F-43BA-9FEA-BDF2844879DC}"/>
                                            </p:graphic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graphicEl>
                                              <a:dgm id="{5A4FE085-9F5F-43BA-9FEA-BDF2844879DC}"/>
                                            </p:graphic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graphicEl>
                                              <a:dgm id="{5A4FE085-9F5F-43BA-9FEA-BDF2844879DC}"/>
                                            </p:graphic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graphicEl>
                                              <a:dgm id="{2C5D4873-C842-44F7-B96F-CA2E6B6A7DB8}"/>
                                            </p:graphicEl>
                                          </p:spTgt>
                                        </p:tgtEl>
                                        <p:attrNameLst>
                                          <p:attrName>style.visibility</p:attrName>
                                        </p:attrNameLst>
                                      </p:cBhvr>
                                      <p:to>
                                        <p:strVal val="visible"/>
                                      </p:to>
                                    </p:set>
                                    <p:animEffect transition="in" filter="fade">
                                      <p:cBhvr>
                                        <p:cTn id="27" dur="800" decel="100000"/>
                                        <p:tgtEl>
                                          <p:spTgt spid="3">
                                            <p:graphicEl>
                                              <a:dgm id="{2C5D4873-C842-44F7-B96F-CA2E6B6A7DB8}"/>
                                            </p:graphicEl>
                                          </p:spTgt>
                                        </p:tgtEl>
                                      </p:cBhvr>
                                    </p:animEffect>
                                    <p:anim calcmode="lin" valueType="num">
                                      <p:cBhvr>
                                        <p:cTn id="28" dur="800" decel="100000" fill="hold"/>
                                        <p:tgtEl>
                                          <p:spTgt spid="3">
                                            <p:graphicEl>
                                              <a:dgm id="{2C5D4873-C842-44F7-B96F-CA2E6B6A7DB8}"/>
                                            </p:graphic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graphicEl>
                                              <a:dgm id="{2C5D4873-C842-44F7-B96F-CA2E6B6A7DB8}"/>
                                            </p:graphic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graphicEl>
                                              <a:dgm id="{2C5D4873-C842-44F7-B96F-CA2E6B6A7DB8}"/>
                                            </p:graphic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graphicEl>
                                              <a:dgm id="{2C5D4873-C842-44F7-B96F-CA2E6B6A7DB8}"/>
                                            </p:graphic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graphicEl>
                                              <a:dgm id="{2C5D4873-C842-44F7-B96F-CA2E6B6A7DB8}"/>
                                            </p:graphic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graphicEl>
                                              <a:dgm id="{8604073F-6E08-4C28-9B3E-D568388DF90D}"/>
                                            </p:graphicEl>
                                          </p:spTgt>
                                        </p:tgtEl>
                                        <p:attrNameLst>
                                          <p:attrName>style.visibility</p:attrName>
                                        </p:attrNameLst>
                                      </p:cBhvr>
                                      <p:to>
                                        <p:strVal val="visible"/>
                                      </p:to>
                                    </p:set>
                                    <p:animEffect transition="in" filter="fade">
                                      <p:cBhvr>
                                        <p:cTn id="37" dur="800" decel="100000"/>
                                        <p:tgtEl>
                                          <p:spTgt spid="3">
                                            <p:graphicEl>
                                              <a:dgm id="{8604073F-6E08-4C28-9B3E-D568388DF90D}"/>
                                            </p:graphicEl>
                                          </p:spTgt>
                                        </p:tgtEl>
                                      </p:cBhvr>
                                    </p:animEffect>
                                    <p:anim calcmode="lin" valueType="num">
                                      <p:cBhvr>
                                        <p:cTn id="38" dur="800" decel="100000" fill="hold"/>
                                        <p:tgtEl>
                                          <p:spTgt spid="3">
                                            <p:graphicEl>
                                              <a:dgm id="{8604073F-6E08-4C28-9B3E-D568388DF90D}"/>
                                            </p:graphic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graphicEl>
                                              <a:dgm id="{8604073F-6E08-4C28-9B3E-D568388DF90D}"/>
                                            </p:graphic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graphicEl>
                                              <a:dgm id="{8604073F-6E08-4C28-9B3E-D568388DF90D}"/>
                                            </p:graphic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graphicEl>
                                              <a:dgm id="{8604073F-6E08-4C28-9B3E-D568388DF90D}"/>
                                            </p:graphic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graphicEl>
                                              <a:dgm id="{8604073F-6E08-4C28-9B3E-D568388DF90D}"/>
                                            </p:graphic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graphicEl>
                                              <a:dgm id="{84D1B714-5196-4086-ACC3-1E324638043F}"/>
                                            </p:graphicEl>
                                          </p:spTgt>
                                        </p:tgtEl>
                                        <p:attrNameLst>
                                          <p:attrName>style.visibility</p:attrName>
                                        </p:attrNameLst>
                                      </p:cBhvr>
                                      <p:to>
                                        <p:strVal val="visible"/>
                                      </p:to>
                                    </p:set>
                                    <p:animEffect transition="in" filter="fade">
                                      <p:cBhvr>
                                        <p:cTn id="47" dur="800" decel="100000"/>
                                        <p:tgtEl>
                                          <p:spTgt spid="3">
                                            <p:graphicEl>
                                              <a:dgm id="{84D1B714-5196-4086-ACC3-1E324638043F}"/>
                                            </p:graphicEl>
                                          </p:spTgt>
                                        </p:tgtEl>
                                      </p:cBhvr>
                                    </p:animEffect>
                                    <p:anim calcmode="lin" valueType="num">
                                      <p:cBhvr>
                                        <p:cTn id="48" dur="800" decel="100000" fill="hold"/>
                                        <p:tgtEl>
                                          <p:spTgt spid="3">
                                            <p:graphicEl>
                                              <a:dgm id="{84D1B714-5196-4086-ACC3-1E324638043F}"/>
                                            </p:graphic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graphicEl>
                                              <a:dgm id="{84D1B714-5196-4086-ACC3-1E324638043F}"/>
                                            </p:graphic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graphicEl>
                                              <a:dgm id="{84D1B714-5196-4086-ACC3-1E324638043F}"/>
                                            </p:graphic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graphicEl>
                                              <a:dgm id="{84D1B714-5196-4086-ACC3-1E324638043F}"/>
                                            </p:graphic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graphicEl>
                                              <a:dgm id="{84D1B714-5196-4086-ACC3-1E324638043F}"/>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3">
            <a:extLst>
              <a:ext uri="{FF2B5EF4-FFF2-40B4-BE49-F238E27FC236}">
                <a16:creationId xmlns:a16="http://schemas.microsoft.com/office/drawing/2014/main" id="{1BEB06DA-AD9E-4113-A3C0-E77206327CF5}"/>
              </a:ext>
            </a:extLst>
          </p:cNvPr>
          <p:cNvSpPr txBox="1">
            <a:spLocks/>
          </p:cNvSpPr>
          <p:nvPr/>
        </p:nvSpPr>
        <p:spPr>
          <a:xfrm>
            <a:off x="1881808" y="1508293"/>
            <a:ext cx="1878435" cy="520873"/>
          </a:xfrm>
          <a:prstGeom prst="rect">
            <a:avLst/>
          </a:prstGeom>
          <a:ln w="38100">
            <a:noFill/>
          </a:ln>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100000"/>
              <a:buFont typeface="Arial"/>
              <a:buNone/>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100000"/>
              <a:buFont typeface="Arial"/>
              <a:buNone/>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100000"/>
              <a:buFont typeface="Arial"/>
              <a:buNone/>
              <a:defRPr sz="1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s-ES_tradnl" sz="2000" b="1" cap="none"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Artículo 8º</a:t>
            </a:r>
          </a:p>
        </p:txBody>
      </p:sp>
      <p:graphicFrame>
        <p:nvGraphicFramePr>
          <p:cNvPr id="8" name="Diagrama 7">
            <a:extLst>
              <a:ext uri="{FF2B5EF4-FFF2-40B4-BE49-F238E27FC236}">
                <a16:creationId xmlns:a16="http://schemas.microsoft.com/office/drawing/2014/main" id="{BEC3706B-E598-4D83-AB7E-ED2241771649}"/>
              </a:ext>
            </a:extLst>
          </p:cNvPr>
          <p:cNvGraphicFramePr/>
          <p:nvPr>
            <p:extLst>
              <p:ext uri="{D42A27DB-BD31-4B8C-83A1-F6EECF244321}">
                <p14:modId xmlns:p14="http://schemas.microsoft.com/office/powerpoint/2010/main" val="1065981643"/>
              </p:ext>
            </p:extLst>
          </p:nvPr>
        </p:nvGraphicFramePr>
        <p:xfrm>
          <a:off x="887393" y="2215652"/>
          <a:ext cx="10453398" cy="3315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2">
            <a:extLst>
              <a:ext uri="{FF2B5EF4-FFF2-40B4-BE49-F238E27FC236}">
                <a16:creationId xmlns:a16="http://schemas.microsoft.com/office/drawing/2014/main" id="{8706AE6D-EA63-3C46-B391-A76577FD28BE}"/>
              </a:ext>
            </a:extLst>
          </p:cNvPr>
          <p:cNvSpPr>
            <a:spLocks noGrp="1"/>
          </p:cNvSpPr>
          <p:nvPr>
            <p:ph type="title"/>
          </p:nvPr>
        </p:nvSpPr>
        <p:spPr/>
        <p:txBody>
          <a:bodyPr/>
          <a:lstStyle/>
          <a:p>
            <a:r>
              <a:rPr lang="es-ES_tradnl" dirty="0"/>
              <a:t>Reglamento de Planeación (2017)</a:t>
            </a:r>
          </a:p>
        </p:txBody>
      </p:sp>
      <p:sp>
        <p:nvSpPr>
          <p:cNvPr id="2" name="Marcador de número de diapositiva 1">
            <a:extLst>
              <a:ext uri="{FF2B5EF4-FFF2-40B4-BE49-F238E27FC236}">
                <a16:creationId xmlns:a16="http://schemas.microsoft.com/office/drawing/2014/main" id="{3DEB5E35-590B-104C-9183-122AA2214435}"/>
              </a:ext>
            </a:extLst>
          </p:cNvPr>
          <p:cNvSpPr>
            <a:spLocks noGrp="1"/>
          </p:cNvSpPr>
          <p:nvPr>
            <p:ph type="sldNum" sz="quarter" idx="12"/>
          </p:nvPr>
        </p:nvSpPr>
        <p:spPr/>
        <p:txBody>
          <a:bodyPr/>
          <a:lstStyle/>
          <a:p>
            <a:fld id="{DE1040E8-3EDD-4842-A0B5-2E876DEA4E68}" type="slidenum">
              <a:rPr lang="es-ES_tradnl" smtClean="0"/>
              <a:pPr/>
              <a:t>8</a:t>
            </a:fld>
            <a:endParaRPr lang="es-ES_tradnl"/>
          </a:p>
        </p:txBody>
      </p:sp>
    </p:spTree>
    <p:extLst>
      <p:ext uri="{BB962C8B-B14F-4D97-AF65-F5344CB8AC3E}">
        <p14:creationId xmlns:p14="http://schemas.microsoft.com/office/powerpoint/2010/main" val="2613414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0C019E68-0676-43CA-A084-2A462FD2260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A448B5EA-D174-4F76-9B9F-D0218102A89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3">
            <a:extLst>
              <a:ext uri="{FF2B5EF4-FFF2-40B4-BE49-F238E27FC236}">
                <a16:creationId xmlns:a16="http://schemas.microsoft.com/office/drawing/2014/main" id="{1BEB06DA-AD9E-4113-A3C0-E77206327CF5}"/>
              </a:ext>
            </a:extLst>
          </p:cNvPr>
          <p:cNvSpPr txBox="1">
            <a:spLocks/>
          </p:cNvSpPr>
          <p:nvPr/>
        </p:nvSpPr>
        <p:spPr>
          <a:xfrm>
            <a:off x="1538438" y="1442979"/>
            <a:ext cx="2372064" cy="520873"/>
          </a:xfrm>
          <a:prstGeom prst="rect">
            <a:avLst/>
          </a:prstGeom>
          <a:ln w="38100">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100000"/>
              <a:buFont typeface="Arial"/>
              <a:buNone/>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100000"/>
              <a:buFont typeface="Arial"/>
              <a:buNone/>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100000"/>
              <a:buFont typeface="Arial"/>
              <a:buNone/>
              <a:defRPr sz="1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100000"/>
              <a:buFont typeface="Arial"/>
              <a:buNone/>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s-ES_tradnl" sz="2000" b="1" cap="none" dirty="0">
                <a:ln w="0">
                  <a:noFill/>
                </a:ln>
                <a:solidFill>
                  <a:srgbClr val="09265B"/>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Artículo 10º</a:t>
            </a:r>
          </a:p>
        </p:txBody>
      </p:sp>
      <p:graphicFrame>
        <p:nvGraphicFramePr>
          <p:cNvPr id="8" name="Diagrama 7">
            <a:extLst>
              <a:ext uri="{FF2B5EF4-FFF2-40B4-BE49-F238E27FC236}">
                <a16:creationId xmlns:a16="http://schemas.microsoft.com/office/drawing/2014/main" id="{BEC3706B-E598-4D83-AB7E-ED2241771649}"/>
              </a:ext>
            </a:extLst>
          </p:cNvPr>
          <p:cNvGraphicFramePr/>
          <p:nvPr>
            <p:extLst>
              <p:ext uri="{D42A27DB-BD31-4B8C-83A1-F6EECF244321}">
                <p14:modId xmlns:p14="http://schemas.microsoft.com/office/powerpoint/2010/main" val="3259762789"/>
              </p:ext>
            </p:extLst>
          </p:nvPr>
        </p:nvGraphicFramePr>
        <p:xfrm>
          <a:off x="887392" y="2215653"/>
          <a:ext cx="10486851" cy="2869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5">
            <a:extLst>
              <a:ext uri="{FF2B5EF4-FFF2-40B4-BE49-F238E27FC236}">
                <a16:creationId xmlns:a16="http://schemas.microsoft.com/office/drawing/2014/main" id="{7B13D89E-4DAF-1446-AAE1-2CFE6C7734E4}"/>
              </a:ext>
            </a:extLst>
          </p:cNvPr>
          <p:cNvSpPr>
            <a:spLocks noGrp="1"/>
          </p:cNvSpPr>
          <p:nvPr>
            <p:ph type="title"/>
          </p:nvPr>
        </p:nvSpPr>
        <p:spPr>
          <a:xfrm>
            <a:off x="1538438" y="609600"/>
            <a:ext cx="10202987" cy="1038808"/>
          </a:xfrm>
        </p:spPr>
        <p:txBody>
          <a:bodyPr/>
          <a:lstStyle/>
          <a:p>
            <a:r>
              <a:rPr lang="es-ES_tradnl" dirty="0"/>
              <a:t>Reglamento de Planeación (2017)</a:t>
            </a:r>
          </a:p>
        </p:txBody>
      </p:sp>
      <p:sp>
        <p:nvSpPr>
          <p:cNvPr id="2" name="Marcador de número de diapositiva 1">
            <a:extLst>
              <a:ext uri="{FF2B5EF4-FFF2-40B4-BE49-F238E27FC236}">
                <a16:creationId xmlns:a16="http://schemas.microsoft.com/office/drawing/2014/main" id="{1DBF2E5F-DC91-DC4C-B56F-0D02B40AFFF0}"/>
              </a:ext>
            </a:extLst>
          </p:cNvPr>
          <p:cNvSpPr>
            <a:spLocks noGrp="1"/>
          </p:cNvSpPr>
          <p:nvPr>
            <p:ph type="sldNum" sz="quarter" idx="12"/>
          </p:nvPr>
        </p:nvSpPr>
        <p:spPr/>
        <p:txBody>
          <a:bodyPr/>
          <a:lstStyle/>
          <a:p>
            <a:fld id="{DE1040E8-3EDD-4842-A0B5-2E876DEA4E68}" type="slidenum">
              <a:rPr lang="es-ES_tradnl" smtClean="0"/>
              <a:pPr/>
              <a:t>9</a:t>
            </a:fld>
            <a:endParaRPr lang="es-ES_tradnl"/>
          </a:p>
        </p:txBody>
      </p:sp>
    </p:spTree>
    <p:extLst>
      <p:ext uri="{BB962C8B-B14F-4D97-AF65-F5344CB8AC3E}">
        <p14:creationId xmlns:p14="http://schemas.microsoft.com/office/powerpoint/2010/main" val="1068014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0C019E68-0676-43CA-A084-2A462FD2260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A448B5EA-D174-4F76-9B9F-D0218102A89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all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l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2999</TotalTime>
  <Words>1637</Words>
  <Application>Microsoft Macintosh PowerPoint</Application>
  <PresentationFormat>Panorámica</PresentationFormat>
  <Paragraphs>164</Paragraphs>
  <Slides>19</Slides>
  <Notes>19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Calibri</vt:lpstr>
      <vt:lpstr>Calibri Light</vt:lpstr>
      <vt:lpstr>Century Gothic</vt:lpstr>
      <vt:lpstr>Symbol</vt:lpstr>
      <vt:lpstr>Wingdings</vt:lpstr>
      <vt:lpstr>Malla</vt:lpstr>
      <vt:lpstr>Planeación universitaria</vt:lpstr>
      <vt:lpstr>Coordinación General de Planeación y Simplificación de la Gestión Institucional</vt:lpstr>
      <vt:lpstr>Planeación Universitaria</vt:lpstr>
      <vt:lpstr>Planeación Universitaria</vt:lpstr>
      <vt:lpstr>Planeación Universitaria</vt:lpstr>
      <vt:lpstr>Reglamento de Planeación (2017)</vt:lpstr>
      <vt:lpstr>Reglamento de Planeación (2017)</vt:lpstr>
      <vt:lpstr>Reglamento de Planeación (2017)</vt:lpstr>
      <vt:lpstr>Reglamento de Planeación (2017)</vt:lpstr>
      <vt:lpstr>Reglamento de Planeación (2017)</vt:lpstr>
      <vt:lpstr>Informe Anual</vt:lpstr>
      <vt:lpstr>Colaboración entre la Cgpl  y las Entidades Académicas</vt:lpstr>
      <vt:lpstr>Colaboración entre la CGPL y las Entidades Académicas</vt:lpstr>
      <vt:lpstr>Colaboración entre la CGPL y las dependencias y Entidades universitarias</vt:lpstr>
      <vt:lpstr>Colaboración entre la CGPL y las Entidades Académicas</vt:lpstr>
      <vt:lpstr>Colaboración entre la CGPL y las Entidades Académicas</vt:lpstr>
      <vt:lpstr>Colaboración entre la CGPL y las Entidades Académicas</vt:lpstr>
      <vt:lpstr>Colaboración entre la CGPL y las Entidades Académicas</vt:lpstr>
      <vt:lpstr>Planeación universitaria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 CHAVEZ REYES</dc:creator>
  <cp:lastModifiedBy>jjco</cp:lastModifiedBy>
  <cp:revision>176</cp:revision>
  <cp:lastPrinted>2022-02-23T20:12:00Z</cp:lastPrinted>
  <dcterms:created xsi:type="dcterms:W3CDTF">2018-05-29T15:59:28Z</dcterms:created>
  <dcterms:modified xsi:type="dcterms:W3CDTF">2023-03-02T17:41:51Z</dcterms:modified>
</cp:coreProperties>
</file>