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charts/chart2.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23"/>
  </p:notesMasterIdLst>
  <p:sldIdLst>
    <p:sldId id="256" r:id="rId2"/>
    <p:sldId id="257" r:id="rId3"/>
    <p:sldId id="273" r:id="rId4"/>
    <p:sldId id="274" r:id="rId5"/>
    <p:sldId id="277" r:id="rId6"/>
    <p:sldId id="276"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x="9144000" cy="6858000" type="screen4x3"/>
  <p:notesSz cx="6797675" cy="9928225"/>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4" roundtripDataSignature="AMtx7mjiTU4oko4Tn5kw6juPAEcc4UGbT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99766A5F-9AEA-4D1D-9ED1-02FB194B267A}">
  <a:tblStyle styleId="{99766A5F-9AEA-4D1D-9ED1-02FB194B267A}"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99"/>
  </p:normalViewPr>
  <p:slideViewPr>
    <p:cSldViewPr snapToGrid="0">
      <p:cViewPr>
        <p:scale>
          <a:sx n="118" d="100"/>
          <a:sy n="118" d="100"/>
        </p:scale>
        <p:origin x="-1434" y="-1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C:\Users\lenovo\Downloads\181.xlsx" TargetMode="External"/></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file:///C:\Users\lenovo\Downloads\18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6.1187595605618136E-2"/>
          <c:y val="0.16256659717396341"/>
          <c:w val="0.93881240439438185"/>
          <c:h val="0.67122947366117114"/>
        </c:manualLayout>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F366-4FCD-88C1-E126138971D1}"/>
              </c:ext>
            </c:extLst>
          </c:dPt>
          <c:dPt>
            <c:idx val="1"/>
            <c:bubble3D val="0"/>
            <c:spPr>
              <a:solidFill>
                <a:schemeClr val="accent2"/>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F366-4FCD-88C1-E126138971D1}"/>
              </c:ext>
            </c:extLst>
          </c:dPt>
          <c:dPt>
            <c:idx val="2"/>
            <c:bubble3D val="0"/>
            <c:spPr>
              <a:solidFill>
                <a:schemeClr val="accent3"/>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5-F366-4FCD-88C1-E126138971D1}"/>
              </c:ext>
            </c:extLst>
          </c:dPt>
          <c:cat>
            <c:strRef>
              <c:f>('pob_escolar(2)'!$A$7,'pob_escolar(2)'!$A$10,'pob_escolar(2)'!$A$13)</c:f>
              <c:strCache>
                <c:ptCount val="3"/>
                <c:pt idx="0">
                  <c:v>Posgrado</c:v>
                </c:pt>
                <c:pt idx="1">
                  <c:v>Licenciatura</c:v>
                </c:pt>
                <c:pt idx="2">
                  <c:v>Bachillerato</c:v>
                </c:pt>
              </c:strCache>
            </c:strRef>
          </c:cat>
          <c:val>
            <c:numRef>
              <c:f>('pob_escolar(2)'!$D$7,'pob_escolar(2)'!$D$10,'pob_escolar(2)'!$D$13)</c:f>
              <c:numCache>
                <c:formatCode>#,##0</c:formatCode>
                <c:ptCount val="3"/>
                <c:pt idx="0">
                  <c:v>30634</c:v>
                </c:pt>
                <c:pt idx="1">
                  <c:v>217808</c:v>
                </c:pt>
                <c:pt idx="2">
                  <c:v>111569</c:v>
                </c:pt>
              </c:numCache>
            </c:numRef>
          </c:val>
          <c:extLst xmlns:c16r2="http://schemas.microsoft.com/office/drawing/2015/06/chart">
            <c:ext xmlns:c16="http://schemas.microsoft.com/office/drawing/2014/chart" uri="{C3380CC4-5D6E-409C-BE32-E72D297353CC}">
              <c16:uniqueId val="{00000006-F366-4FCD-88C1-E126138971D1}"/>
            </c:ext>
          </c:extLst>
        </c:ser>
        <c:dLbls>
          <c:showLegendKey val="0"/>
          <c:showVal val="0"/>
          <c:showCatName val="0"/>
          <c:showSerName val="0"/>
          <c:showPercent val="0"/>
          <c:showBubbleSize val="0"/>
          <c:showLeaderLines val="1"/>
        </c:dLbls>
      </c:pie3D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MX"/>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MX"/>
              <a:t>POBLACIÓN</a:t>
            </a:r>
            <a:r>
              <a:rPr lang="es-MX" baseline="0"/>
              <a:t> ESCOLAR</a:t>
            </a:r>
            <a:endParaRPr lang="es-MX"/>
          </a:p>
        </c:rich>
      </c:tx>
      <c:layout/>
      <c:overlay val="0"/>
      <c:spPr>
        <a:noFill/>
        <a:ln>
          <a:noFill/>
        </a:ln>
        <a:effectLst/>
      </c:spPr>
    </c:title>
    <c:autoTitleDeleted val="0"/>
    <c:view3D>
      <c:rotX val="30"/>
      <c:rotY val="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6.1187595605618136E-2"/>
          <c:y val="0.16256659717396341"/>
          <c:w val="0.93881240439438185"/>
          <c:h val="0.67122947366117114"/>
        </c:manualLayout>
      </c:layout>
      <c:pie3DChart>
        <c:varyColors val="1"/>
        <c:dLbls>
          <c:showLegendKey val="0"/>
          <c:showVal val="0"/>
          <c:showCatName val="0"/>
          <c:showSerName val="0"/>
          <c:showPercent val="0"/>
          <c:showBubbleSize val="0"/>
          <c:showLeaderLines val="0"/>
        </c:dLbls>
      </c:pie3D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MX"/>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5659" cy="496411"/>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0443" y="0"/>
            <a:ext cx="2945659" cy="496411"/>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715907"/>
            <a:ext cx="5438140" cy="4467701"/>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30091"/>
            <a:ext cx="2945659" cy="496411"/>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0443" y="9430091"/>
            <a:ext cx="2945659" cy="496411"/>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s-MX"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5845880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79768" y="4715907"/>
            <a:ext cx="5438140" cy="446770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bfa0a858f5_1_110: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gbfa0a858f5_1_110:notes"/>
          <p:cNvSpPr txBox="1">
            <a:spLocks noGrp="1"/>
          </p:cNvSpPr>
          <p:nvPr>
            <p:ph type="body" idx="1"/>
          </p:nvPr>
        </p:nvSpPr>
        <p:spPr>
          <a:xfrm>
            <a:off x="679768" y="4715907"/>
            <a:ext cx="5438100" cy="4467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gbfa0a858f5_1_110:notes"/>
          <p:cNvSpPr txBox="1">
            <a:spLocks noGrp="1"/>
          </p:cNvSpPr>
          <p:nvPr>
            <p:ph type="sldNum" idx="12"/>
          </p:nvPr>
        </p:nvSpPr>
        <p:spPr>
          <a:xfrm>
            <a:off x="3850443" y="9430091"/>
            <a:ext cx="2945700" cy="4965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12</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bfa0a858f5_1_132: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 name="Google Shape;184;gbfa0a858f5_1_132:notes"/>
          <p:cNvSpPr txBox="1">
            <a:spLocks noGrp="1"/>
          </p:cNvSpPr>
          <p:nvPr>
            <p:ph type="body" idx="1"/>
          </p:nvPr>
        </p:nvSpPr>
        <p:spPr>
          <a:xfrm>
            <a:off x="679768" y="4715907"/>
            <a:ext cx="5438100" cy="4467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5" name="Google Shape;185;gbfa0a858f5_1_132:notes"/>
          <p:cNvSpPr txBox="1">
            <a:spLocks noGrp="1"/>
          </p:cNvSpPr>
          <p:nvPr>
            <p:ph type="sldNum" idx="12"/>
          </p:nvPr>
        </p:nvSpPr>
        <p:spPr>
          <a:xfrm>
            <a:off x="3850443" y="9430091"/>
            <a:ext cx="2945700" cy="4965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13</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bfa0a858f5_1_146: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gbfa0a858f5_1_146:notes"/>
          <p:cNvSpPr txBox="1">
            <a:spLocks noGrp="1"/>
          </p:cNvSpPr>
          <p:nvPr>
            <p:ph type="body" idx="1"/>
          </p:nvPr>
        </p:nvSpPr>
        <p:spPr>
          <a:xfrm>
            <a:off x="679768" y="4715907"/>
            <a:ext cx="5438100" cy="4467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7" name="Google Shape;197;gbfa0a858f5_1_146:notes"/>
          <p:cNvSpPr txBox="1">
            <a:spLocks noGrp="1"/>
          </p:cNvSpPr>
          <p:nvPr>
            <p:ph type="sldNum" idx="12"/>
          </p:nvPr>
        </p:nvSpPr>
        <p:spPr>
          <a:xfrm>
            <a:off x="3850443" y="9430091"/>
            <a:ext cx="2945700" cy="4965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14</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bfa0a858f5_1_50: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gbfa0a858f5_1_50:notes"/>
          <p:cNvSpPr txBox="1">
            <a:spLocks noGrp="1"/>
          </p:cNvSpPr>
          <p:nvPr>
            <p:ph type="body" idx="1"/>
          </p:nvPr>
        </p:nvSpPr>
        <p:spPr>
          <a:xfrm>
            <a:off x="679768" y="4715907"/>
            <a:ext cx="5438100" cy="4467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0" name="Google Shape;210;gbfa0a858f5_1_50:notes"/>
          <p:cNvSpPr txBox="1">
            <a:spLocks noGrp="1"/>
          </p:cNvSpPr>
          <p:nvPr>
            <p:ph type="sldNum" idx="12"/>
          </p:nvPr>
        </p:nvSpPr>
        <p:spPr>
          <a:xfrm>
            <a:off x="3850443" y="9430091"/>
            <a:ext cx="2945700" cy="4965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15</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bfa0a858f5_1_20: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gbfa0a858f5_1_20:notes"/>
          <p:cNvSpPr txBox="1">
            <a:spLocks noGrp="1"/>
          </p:cNvSpPr>
          <p:nvPr>
            <p:ph type="body" idx="1"/>
          </p:nvPr>
        </p:nvSpPr>
        <p:spPr>
          <a:xfrm>
            <a:off x="679768" y="4715907"/>
            <a:ext cx="5438100" cy="4467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2" name="Google Shape;222;gbfa0a858f5_1_20:notes"/>
          <p:cNvSpPr txBox="1">
            <a:spLocks noGrp="1"/>
          </p:cNvSpPr>
          <p:nvPr>
            <p:ph type="sldNum" idx="12"/>
          </p:nvPr>
        </p:nvSpPr>
        <p:spPr>
          <a:xfrm>
            <a:off x="3850443" y="9430091"/>
            <a:ext cx="2945700" cy="4965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16</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bfa0a858f5_1_60: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3" name="Google Shape;233;gbfa0a858f5_1_60:notes"/>
          <p:cNvSpPr txBox="1">
            <a:spLocks noGrp="1"/>
          </p:cNvSpPr>
          <p:nvPr>
            <p:ph type="body" idx="1"/>
          </p:nvPr>
        </p:nvSpPr>
        <p:spPr>
          <a:xfrm>
            <a:off x="679768" y="4715907"/>
            <a:ext cx="5438100" cy="4467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4" name="Google Shape;234;gbfa0a858f5_1_60:notes"/>
          <p:cNvSpPr txBox="1">
            <a:spLocks noGrp="1"/>
          </p:cNvSpPr>
          <p:nvPr>
            <p:ph type="sldNum" idx="12"/>
          </p:nvPr>
        </p:nvSpPr>
        <p:spPr>
          <a:xfrm>
            <a:off x="3850443" y="9430091"/>
            <a:ext cx="2945700" cy="4965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17</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bfa0a858f5_1_77: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gbfa0a858f5_1_77:notes"/>
          <p:cNvSpPr txBox="1">
            <a:spLocks noGrp="1"/>
          </p:cNvSpPr>
          <p:nvPr>
            <p:ph type="body" idx="1"/>
          </p:nvPr>
        </p:nvSpPr>
        <p:spPr>
          <a:xfrm>
            <a:off x="679768" y="4715907"/>
            <a:ext cx="5438100" cy="4467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7" name="Google Shape;247;gbfa0a858f5_1_77:notes"/>
          <p:cNvSpPr txBox="1">
            <a:spLocks noGrp="1"/>
          </p:cNvSpPr>
          <p:nvPr>
            <p:ph type="sldNum" idx="12"/>
          </p:nvPr>
        </p:nvSpPr>
        <p:spPr>
          <a:xfrm>
            <a:off x="3850443" y="9430091"/>
            <a:ext cx="2945700" cy="4965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18</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bfa0a858f5_1_163: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8" name="Google Shape;258;gbfa0a858f5_1_163:notes"/>
          <p:cNvSpPr txBox="1">
            <a:spLocks noGrp="1"/>
          </p:cNvSpPr>
          <p:nvPr>
            <p:ph type="body" idx="1"/>
          </p:nvPr>
        </p:nvSpPr>
        <p:spPr>
          <a:xfrm>
            <a:off x="679768" y="4715907"/>
            <a:ext cx="5438100" cy="4467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9" name="Google Shape;259;gbfa0a858f5_1_163:notes"/>
          <p:cNvSpPr txBox="1">
            <a:spLocks noGrp="1"/>
          </p:cNvSpPr>
          <p:nvPr>
            <p:ph type="sldNum" idx="12"/>
          </p:nvPr>
        </p:nvSpPr>
        <p:spPr>
          <a:xfrm>
            <a:off x="3850443" y="9430091"/>
            <a:ext cx="2945700" cy="4965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19</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bfa0a858f5_1_188: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9" name="Google Shape;269;gbfa0a858f5_1_188:notes"/>
          <p:cNvSpPr txBox="1">
            <a:spLocks noGrp="1"/>
          </p:cNvSpPr>
          <p:nvPr>
            <p:ph type="body" idx="1"/>
          </p:nvPr>
        </p:nvSpPr>
        <p:spPr>
          <a:xfrm>
            <a:off x="679768" y="4715907"/>
            <a:ext cx="5438100" cy="4467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0" name="Google Shape;270;gbfa0a858f5_1_188:notes"/>
          <p:cNvSpPr txBox="1">
            <a:spLocks noGrp="1"/>
          </p:cNvSpPr>
          <p:nvPr>
            <p:ph type="sldNum" idx="12"/>
          </p:nvPr>
        </p:nvSpPr>
        <p:spPr>
          <a:xfrm>
            <a:off x="3850443" y="9430091"/>
            <a:ext cx="2945700" cy="4965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20</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bfa0a858f5_1_200: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bfa0a858f5_1_200:notes"/>
          <p:cNvSpPr txBox="1">
            <a:spLocks noGrp="1"/>
          </p:cNvSpPr>
          <p:nvPr>
            <p:ph type="body" idx="1"/>
          </p:nvPr>
        </p:nvSpPr>
        <p:spPr>
          <a:xfrm>
            <a:off x="679768" y="4715907"/>
            <a:ext cx="5438100" cy="4467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2" name="Google Shape;282;gbfa0a858f5_1_200:notes"/>
          <p:cNvSpPr txBox="1">
            <a:spLocks noGrp="1"/>
          </p:cNvSpPr>
          <p:nvPr>
            <p:ph type="sldNum" idx="12"/>
          </p:nvPr>
        </p:nvSpPr>
        <p:spPr>
          <a:xfrm>
            <a:off x="3850443" y="9430091"/>
            <a:ext cx="2945700" cy="4965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s-MX"/>
              <a:t>21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p2:notes"/>
          <p:cNvSpPr txBox="1">
            <a:spLocks noGrp="1"/>
          </p:cNvSpPr>
          <p:nvPr>
            <p:ph type="body" idx="1"/>
          </p:nvPr>
        </p:nvSpPr>
        <p:spPr>
          <a:xfrm>
            <a:off x="679768" y="4715907"/>
            <a:ext cx="5438140" cy="446770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 name="Google Shape;98;p2:notes"/>
          <p:cNvSpPr txBox="1">
            <a:spLocks noGrp="1"/>
          </p:cNvSpPr>
          <p:nvPr>
            <p:ph type="sldNum" idx="12"/>
          </p:nvPr>
        </p:nvSpPr>
        <p:spPr>
          <a:xfrm>
            <a:off x="3850443" y="9430091"/>
            <a:ext cx="2945659" cy="496411"/>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p2:notes"/>
          <p:cNvSpPr txBox="1">
            <a:spLocks noGrp="1"/>
          </p:cNvSpPr>
          <p:nvPr>
            <p:ph type="body" idx="1"/>
          </p:nvPr>
        </p:nvSpPr>
        <p:spPr>
          <a:xfrm>
            <a:off x="679768" y="4715907"/>
            <a:ext cx="5438140" cy="446770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 name="Google Shape;98;p2:notes"/>
          <p:cNvSpPr txBox="1">
            <a:spLocks noGrp="1"/>
          </p:cNvSpPr>
          <p:nvPr>
            <p:ph type="sldNum" idx="12"/>
          </p:nvPr>
        </p:nvSpPr>
        <p:spPr>
          <a:xfrm>
            <a:off x="3850443" y="9430091"/>
            <a:ext cx="2945659" cy="496411"/>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3</a:t>
            </a:fld>
            <a:endParaRPr/>
          </a:p>
        </p:txBody>
      </p:sp>
    </p:spTree>
    <p:extLst>
      <p:ext uri="{BB962C8B-B14F-4D97-AF65-F5344CB8AC3E}">
        <p14:creationId xmlns:p14="http://schemas.microsoft.com/office/powerpoint/2010/main" val="12037832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p2:notes"/>
          <p:cNvSpPr txBox="1">
            <a:spLocks noGrp="1"/>
          </p:cNvSpPr>
          <p:nvPr>
            <p:ph type="body" idx="1"/>
          </p:nvPr>
        </p:nvSpPr>
        <p:spPr>
          <a:xfrm>
            <a:off x="679768" y="4715907"/>
            <a:ext cx="5438140" cy="446770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 name="Google Shape;98;p2:notes"/>
          <p:cNvSpPr txBox="1">
            <a:spLocks noGrp="1"/>
          </p:cNvSpPr>
          <p:nvPr>
            <p:ph type="sldNum" idx="12"/>
          </p:nvPr>
        </p:nvSpPr>
        <p:spPr>
          <a:xfrm>
            <a:off x="3850443" y="9430091"/>
            <a:ext cx="2945659" cy="496411"/>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4</a:t>
            </a:fld>
            <a:endParaRPr/>
          </a:p>
        </p:txBody>
      </p:sp>
    </p:spTree>
    <p:extLst>
      <p:ext uri="{BB962C8B-B14F-4D97-AF65-F5344CB8AC3E}">
        <p14:creationId xmlns:p14="http://schemas.microsoft.com/office/powerpoint/2010/main" val="10089632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3: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 name="Google Shape;108;p3:notes"/>
          <p:cNvSpPr txBox="1">
            <a:spLocks noGrp="1"/>
          </p:cNvSpPr>
          <p:nvPr>
            <p:ph type="body" idx="1"/>
          </p:nvPr>
        </p:nvSpPr>
        <p:spPr>
          <a:xfrm>
            <a:off x="679768" y="4715907"/>
            <a:ext cx="5438140" cy="446770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p3:notes"/>
          <p:cNvSpPr txBox="1">
            <a:spLocks noGrp="1"/>
          </p:cNvSpPr>
          <p:nvPr>
            <p:ph type="sldNum" idx="12"/>
          </p:nvPr>
        </p:nvSpPr>
        <p:spPr>
          <a:xfrm>
            <a:off x="3850443" y="9430091"/>
            <a:ext cx="2945659" cy="496411"/>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7</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4: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p4:notes"/>
          <p:cNvSpPr txBox="1">
            <a:spLocks noGrp="1"/>
          </p:cNvSpPr>
          <p:nvPr>
            <p:ph type="body" idx="1"/>
          </p:nvPr>
        </p:nvSpPr>
        <p:spPr>
          <a:xfrm>
            <a:off x="679768" y="4715907"/>
            <a:ext cx="5438140" cy="446770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 name="Google Shape;122;p4:notes"/>
          <p:cNvSpPr txBox="1">
            <a:spLocks noGrp="1"/>
          </p:cNvSpPr>
          <p:nvPr>
            <p:ph type="sldNum" idx="12"/>
          </p:nvPr>
        </p:nvSpPr>
        <p:spPr>
          <a:xfrm>
            <a:off x="3850443" y="9430091"/>
            <a:ext cx="2945659" cy="496411"/>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8</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5: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p5:notes"/>
          <p:cNvSpPr txBox="1">
            <a:spLocks noGrp="1"/>
          </p:cNvSpPr>
          <p:nvPr>
            <p:ph type="body" idx="1"/>
          </p:nvPr>
        </p:nvSpPr>
        <p:spPr>
          <a:xfrm>
            <a:off x="679768" y="4715907"/>
            <a:ext cx="5438140" cy="446770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8" name="Google Shape;138;p5:notes"/>
          <p:cNvSpPr txBox="1">
            <a:spLocks noGrp="1"/>
          </p:cNvSpPr>
          <p:nvPr>
            <p:ph type="sldNum" idx="12"/>
          </p:nvPr>
        </p:nvSpPr>
        <p:spPr>
          <a:xfrm>
            <a:off x="3850443" y="9430091"/>
            <a:ext cx="2945659" cy="496411"/>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9</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bfa0a858f5_1_3: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gbfa0a858f5_1_3:notes"/>
          <p:cNvSpPr txBox="1">
            <a:spLocks noGrp="1"/>
          </p:cNvSpPr>
          <p:nvPr>
            <p:ph type="body" idx="1"/>
          </p:nvPr>
        </p:nvSpPr>
        <p:spPr>
          <a:xfrm>
            <a:off x="679768" y="4715907"/>
            <a:ext cx="5438100" cy="4467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 name="Google Shape;150;gbfa0a858f5_1_3:notes"/>
          <p:cNvSpPr txBox="1">
            <a:spLocks noGrp="1"/>
          </p:cNvSpPr>
          <p:nvPr>
            <p:ph type="sldNum" idx="12"/>
          </p:nvPr>
        </p:nvSpPr>
        <p:spPr>
          <a:xfrm>
            <a:off x="3850443" y="9430091"/>
            <a:ext cx="2945700" cy="4965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10</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bfa0a858f5_1_91: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gbfa0a858f5_1_91:notes"/>
          <p:cNvSpPr txBox="1">
            <a:spLocks noGrp="1"/>
          </p:cNvSpPr>
          <p:nvPr>
            <p:ph type="body" idx="1"/>
          </p:nvPr>
        </p:nvSpPr>
        <p:spPr>
          <a:xfrm>
            <a:off x="679768" y="4715907"/>
            <a:ext cx="5438100" cy="4467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 name="Google Shape;162;gbfa0a858f5_1_91:notes"/>
          <p:cNvSpPr txBox="1">
            <a:spLocks noGrp="1"/>
          </p:cNvSpPr>
          <p:nvPr>
            <p:ph type="sldNum" idx="12"/>
          </p:nvPr>
        </p:nvSpPr>
        <p:spPr>
          <a:xfrm>
            <a:off x="3850443" y="9430091"/>
            <a:ext cx="2945700" cy="4965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11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5"/>
        <p:cNvGrpSpPr/>
        <p:nvPr/>
      </p:nvGrpSpPr>
      <p:grpSpPr>
        <a:xfrm>
          <a:off x="0" y="0"/>
          <a:ext cx="0" cy="0"/>
          <a:chOff x="0" y="0"/>
          <a:chExt cx="0" cy="0"/>
        </a:xfrm>
      </p:grpSpPr>
      <p:sp>
        <p:nvSpPr>
          <p:cNvPr id="16" name="Google Shape;16;p8"/>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8"/>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8"/>
        <p:cNvGrpSpPr/>
        <p:nvPr/>
      </p:nvGrpSpPr>
      <p:grpSpPr>
        <a:xfrm>
          <a:off x="0" y="0"/>
          <a:ext cx="0" cy="0"/>
          <a:chOff x="0" y="0"/>
          <a:chExt cx="0" cy="0"/>
        </a:xfrm>
      </p:grpSpPr>
      <p:sp>
        <p:nvSpPr>
          <p:cNvPr id="79" name="Google Shape;79;p18"/>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8"/>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cSld name="En blanco">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666AD03A-6344-457F-AB9B-0C063384DDEC}" type="datetimeFigureOut">
              <a:rPr lang="es-MX" smtClean="0"/>
              <a:t>18/02/2022</a:t>
            </a:fld>
            <a:endParaRPr lang="es-MX"/>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s-MX"/>
          </a:p>
        </p:txBody>
      </p:sp>
      <p:sp>
        <p:nvSpPr>
          <p:cNvPr id="9" name="Slide Number Placeholder 8"/>
          <p:cNvSpPr>
            <a:spLocks noGrp="1"/>
          </p:cNvSpPr>
          <p:nvPr>
            <p:ph type="sldNum" sz="quarter" idx="12"/>
          </p:nvPr>
        </p:nvSpPr>
        <p:spPr/>
        <p:txBody>
          <a:bodyPr/>
          <a:lstStyle/>
          <a:p>
            <a:fld id="{98C91F9B-A358-4881-8BBF-6AEAF317A51E}" type="slidenum">
              <a:rPr lang="es-MX" smtClean="0"/>
              <a:t>‹Nº›</a:t>
            </a:fld>
            <a:endParaRPr lang="es-MX"/>
          </a:p>
        </p:txBody>
      </p:sp>
    </p:spTree>
    <p:extLst>
      <p:ext uri="{BB962C8B-B14F-4D97-AF65-F5344CB8AC3E}">
        <p14:creationId xmlns:p14="http://schemas.microsoft.com/office/powerpoint/2010/main" val="986164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21"/>
        <p:cNvGrpSpPr/>
        <p:nvPr/>
      </p:nvGrpSpPr>
      <p:grpSpPr>
        <a:xfrm>
          <a:off x="0" y="0"/>
          <a:ext cx="0" cy="0"/>
          <a:chOff x="0" y="0"/>
          <a:chExt cx="0" cy="0"/>
        </a:xfrm>
      </p:grpSpPr>
      <p:sp>
        <p:nvSpPr>
          <p:cNvPr id="22" name="Google Shape;22;p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27"/>
        <p:cNvGrpSpPr/>
        <p:nvPr/>
      </p:nvGrpSpPr>
      <p:grpSpPr>
        <a:xfrm>
          <a:off x="0" y="0"/>
          <a:ext cx="0" cy="0"/>
          <a:chOff x="0" y="0"/>
          <a:chExt cx="0" cy="0"/>
        </a:xfrm>
      </p:grpSpPr>
      <p:sp>
        <p:nvSpPr>
          <p:cNvPr id="28" name="Google Shape;28;p10"/>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0"/>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33"/>
        <p:cNvGrpSpPr/>
        <p:nvPr/>
      </p:nvGrpSpPr>
      <p:grpSpPr>
        <a:xfrm>
          <a:off x="0" y="0"/>
          <a:ext cx="0" cy="0"/>
          <a:chOff x="0" y="0"/>
          <a:chExt cx="0" cy="0"/>
        </a:xfrm>
      </p:grpSpPr>
      <p:sp>
        <p:nvSpPr>
          <p:cNvPr id="34" name="Google Shape;34;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1"/>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11"/>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40"/>
        <p:cNvGrpSpPr/>
        <p:nvPr/>
      </p:nvGrpSpPr>
      <p:grpSpPr>
        <a:xfrm>
          <a:off x="0" y="0"/>
          <a:ext cx="0" cy="0"/>
          <a:chOff x="0" y="0"/>
          <a:chExt cx="0" cy="0"/>
        </a:xfrm>
      </p:grpSpPr>
      <p:sp>
        <p:nvSpPr>
          <p:cNvPr id="41" name="Google Shape;41;p1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2"/>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12"/>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12"/>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12"/>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ólo el título" type="titleOnly">
  <p:cSld name="TITLE_ONLY">
    <p:spTree>
      <p:nvGrpSpPr>
        <p:cNvPr id="1" name="Shape 49"/>
        <p:cNvGrpSpPr/>
        <p:nvPr/>
      </p:nvGrpSpPr>
      <p:grpSpPr>
        <a:xfrm>
          <a:off x="0" y="0"/>
          <a:ext cx="0" cy="0"/>
          <a:chOff x="0" y="0"/>
          <a:chExt cx="0" cy="0"/>
        </a:xfrm>
      </p:grpSpPr>
      <p:sp>
        <p:nvSpPr>
          <p:cNvPr id="50" name="Google Shape;50;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8"/>
        <p:cNvGrpSpPr/>
        <p:nvPr/>
      </p:nvGrpSpPr>
      <p:grpSpPr>
        <a:xfrm>
          <a:off x="0" y="0"/>
          <a:ext cx="0" cy="0"/>
          <a:chOff x="0" y="0"/>
          <a:chExt cx="0" cy="0"/>
        </a:xfrm>
      </p:grpSpPr>
      <p:sp>
        <p:nvSpPr>
          <p:cNvPr id="59" name="Google Shape;59;p15"/>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5"/>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15"/>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5"/>
        <p:cNvGrpSpPr/>
        <p:nvPr/>
      </p:nvGrpSpPr>
      <p:grpSpPr>
        <a:xfrm>
          <a:off x="0" y="0"/>
          <a:ext cx="0" cy="0"/>
          <a:chOff x="0" y="0"/>
          <a:chExt cx="0" cy="0"/>
        </a:xfrm>
      </p:grpSpPr>
      <p:sp>
        <p:nvSpPr>
          <p:cNvPr id="66" name="Google Shape;66;p16"/>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6"/>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16"/>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72"/>
        <p:cNvGrpSpPr/>
        <p:nvPr/>
      </p:nvGrpSpPr>
      <p:grpSpPr>
        <a:xfrm>
          <a:off x="0" y="0"/>
          <a:ext cx="0" cy="0"/>
          <a:chOff x="0" y="0"/>
          <a:chExt cx="0" cy="0"/>
        </a:xfrm>
      </p:grpSpPr>
      <p:sp>
        <p:nvSpPr>
          <p:cNvPr id="73" name="Google Shape;73;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7"/>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MX"/>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8" r:id="rId9"/>
    <p:sldLayoutId id="2147483659" r:id="rId10"/>
    <p:sldLayoutId id="2147483660"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 descr="diapo_unam.jpg"/>
          <p:cNvPicPr preferRelativeResize="0"/>
          <p:nvPr/>
        </p:nvPicPr>
        <p:blipFill rotWithShape="1">
          <a:blip r:embed="rId3">
            <a:alphaModFix/>
          </a:blip>
          <a:srcRect b="56246"/>
          <a:stretch/>
        </p:blipFill>
        <p:spPr>
          <a:xfrm>
            <a:off x="-514" y="0"/>
            <a:ext cx="9145028" cy="3284984"/>
          </a:xfrm>
          <a:prstGeom prst="rect">
            <a:avLst/>
          </a:prstGeom>
          <a:noFill/>
          <a:ln>
            <a:noFill/>
          </a:ln>
        </p:spPr>
      </p:pic>
      <p:sp>
        <p:nvSpPr>
          <p:cNvPr id="89" name="Google Shape;89;p1"/>
          <p:cNvSpPr/>
          <p:nvPr/>
        </p:nvSpPr>
        <p:spPr>
          <a:xfrm>
            <a:off x="-11118" y="5976664"/>
            <a:ext cx="9166236" cy="692696"/>
          </a:xfrm>
          <a:prstGeom prst="rect">
            <a:avLst/>
          </a:prstGeom>
          <a:solidFill>
            <a:srgbClr val="0F243E"/>
          </a:solidFill>
          <a:ln>
            <a:noFill/>
          </a:ln>
          <a:effectLst>
            <a:reflection stA="52000" endA="300" endPos="35000" sy="-100000" algn="bl" rotWithShape="0"/>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0" name="Google Shape;90;p1"/>
          <p:cNvSpPr/>
          <p:nvPr/>
        </p:nvSpPr>
        <p:spPr>
          <a:xfrm>
            <a:off x="11326" y="6669360"/>
            <a:ext cx="9180512" cy="216024"/>
          </a:xfrm>
          <a:prstGeom prst="rect">
            <a:avLst/>
          </a:prstGeom>
          <a:gradFill>
            <a:gsLst>
              <a:gs pos="0">
                <a:srgbClr val="8F4700">
                  <a:alpha val="0"/>
                </a:srgbClr>
              </a:gs>
              <a:gs pos="50000">
                <a:srgbClr val="CC6600"/>
              </a:gs>
              <a:gs pos="100000">
                <a:srgbClr val="8F4700">
                  <a:alpha val="0"/>
                </a:srgbClr>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91" name="Google Shape;91;p1"/>
          <p:cNvPicPr preferRelativeResize="0"/>
          <p:nvPr/>
        </p:nvPicPr>
        <p:blipFill rotWithShape="1">
          <a:blip r:embed="rId4">
            <a:alphaModFix/>
          </a:blip>
          <a:srcRect l="4534" t="6894" r="7266" b="7888"/>
          <a:stretch/>
        </p:blipFill>
        <p:spPr>
          <a:xfrm>
            <a:off x="3248573" y="1599498"/>
            <a:ext cx="2706025" cy="2929650"/>
          </a:xfrm>
          <a:prstGeom prst="rect">
            <a:avLst/>
          </a:prstGeom>
          <a:noFill/>
          <a:ln>
            <a:noFill/>
          </a:ln>
        </p:spPr>
      </p:pic>
      <p:sp>
        <p:nvSpPr>
          <p:cNvPr id="92" name="Google Shape;92;p1"/>
          <p:cNvSpPr txBox="1">
            <a:spLocks noGrp="1"/>
          </p:cNvSpPr>
          <p:nvPr>
            <p:ph type="ctrTitle"/>
          </p:nvPr>
        </p:nvSpPr>
        <p:spPr>
          <a:xfrm>
            <a:off x="1763688" y="3717032"/>
            <a:ext cx="6048672" cy="1512888"/>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rgbClr val="10253F"/>
              </a:buClr>
              <a:buSzPct val="100000"/>
              <a:buFont typeface="Arial"/>
              <a:buNone/>
            </a:pPr>
            <a:r>
              <a:rPr lang="es-MX" sz="2800" b="1">
                <a:solidFill>
                  <a:srgbClr val="10253F"/>
                </a:solidFill>
                <a:latin typeface="Arial"/>
                <a:ea typeface="Arial"/>
                <a:cs typeface="Arial"/>
                <a:sym typeface="Arial"/>
              </a:rPr>
              <a:t> </a:t>
            </a:r>
            <a:r>
              <a:rPr lang="es-MX" sz="3000" b="1">
                <a:solidFill>
                  <a:srgbClr val="10253F"/>
                </a:solidFill>
                <a:latin typeface="Arial"/>
                <a:ea typeface="Arial"/>
                <a:cs typeface="Arial"/>
                <a:sym typeface="Arial"/>
              </a:rPr>
              <a:t/>
            </a:r>
            <a:br>
              <a:rPr lang="es-MX" sz="3000" b="1">
                <a:solidFill>
                  <a:srgbClr val="10253F"/>
                </a:solidFill>
                <a:latin typeface="Arial"/>
                <a:ea typeface="Arial"/>
                <a:cs typeface="Arial"/>
                <a:sym typeface="Arial"/>
              </a:rPr>
            </a:br>
            <a:r>
              <a:rPr lang="es-MX" sz="1100" b="1">
                <a:solidFill>
                  <a:srgbClr val="10253F"/>
                </a:solidFill>
                <a:latin typeface="Arial"/>
                <a:ea typeface="Arial"/>
                <a:cs typeface="Arial"/>
                <a:sym typeface="Arial"/>
              </a:rPr>
              <a:t/>
            </a:r>
            <a:br>
              <a:rPr lang="es-MX" sz="1100" b="1">
                <a:solidFill>
                  <a:srgbClr val="10253F"/>
                </a:solidFill>
                <a:latin typeface="Arial"/>
                <a:ea typeface="Arial"/>
                <a:cs typeface="Arial"/>
                <a:sym typeface="Arial"/>
              </a:rPr>
            </a:br>
            <a:r>
              <a:rPr lang="es-MX" sz="3000" b="1">
                <a:solidFill>
                  <a:srgbClr val="10253F"/>
                </a:solidFill>
                <a:latin typeface="Arial"/>
                <a:ea typeface="Arial"/>
                <a:cs typeface="Arial"/>
                <a:sym typeface="Arial"/>
              </a:rPr>
              <a:t/>
            </a:r>
            <a:br>
              <a:rPr lang="es-MX" sz="3000" b="1">
                <a:solidFill>
                  <a:srgbClr val="10253F"/>
                </a:solidFill>
                <a:latin typeface="Arial"/>
                <a:ea typeface="Arial"/>
                <a:cs typeface="Arial"/>
                <a:sym typeface="Arial"/>
              </a:rPr>
            </a:br>
            <a:r>
              <a:rPr lang="es-MX" sz="1100" b="1">
                <a:solidFill>
                  <a:srgbClr val="10253F"/>
                </a:solidFill>
                <a:latin typeface="Arial"/>
                <a:ea typeface="Arial"/>
                <a:cs typeface="Arial"/>
                <a:sym typeface="Arial"/>
              </a:rPr>
              <a:t/>
            </a:r>
            <a:br>
              <a:rPr lang="es-MX" sz="1100" b="1">
                <a:solidFill>
                  <a:srgbClr val="10253F"/>
                </a:solidFill>
                <a:latin typeface="Arial"/>
                <a:ea typeface="Arial"/>
                <a:cs typeface="Arial"/>
                <a:sym typeface="Arial"/>
              </a:rPr>
            </a:br>
            <a:endParaRPr sz="3000" b="1" i="1">
              <a:solidFill>
                <a:srgbClr val="10253F"/>
              </a:solidFill>
              <a:latin typeface="Arial"/>
              <a:ea typeface="Arial"/>
              <a:cs typeface="Arial"/>
              <a:sym typeface="Arial"/>
            </a:endParaRPr>
          </a:p>
        </p:txBody>
      </p:sp>
      <p:sp>
        <p:nvSpPr>
          <p:cNvPr id="93" name="Google Shape;93;p1"/>
          <p:cNvSpPr/>
          <p:nvPr/>
        </p:nvSpPr>
        <p:spPr>
          <a:xfrm>
            <a:off x="-11118" y="5517232"/>
            <a:ext cx="9145028" cy="3231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500" b="0" i="0" u="none" strike="noStrike" cap="none" dirty="0">
                <a:solidFill>
                  <a:srgbClr val="0F243E"/>
                </a:solidFill>
                <a:latin typeface="Arial"/>
                <a:ea typeface="Arial"/>
                <a:cs typeface="Arial"/>
                <a:sym typeface="Arial"/>
              </a:rPr>
              <a:t>Febrero </a:t>
            </a:r>
            <a:r>
              <a:rPr lang="es-MX" sz="1500" b="0" i="0" u="none" strike="noStrike" cap="none" dirty="0" smtClean="0">
                <a:solidFill>
                  <a:srgbClr val="0F243E"/>
                </a:solidFill>
                <a:latin typeface="Arial"/>
                <a:ea typeface="Arial"/>
                <a:cs typeface="Arial"/>
                <a:sym typeface="Arial"/>
              </a:rPr>
              <a:t>2022</a:t>
            </a:r>
            <a:endParaRPr sz="1500" b="0" i="0" u="none" strike="noStrike" cap="none" dirty="0">
              <a:solidFill>
                <a:schemeClr val="dk1"/>
              </a:solidFill>
              <a:latin typeface="Arial"/>
              <a:ea typeface="Arial"/>
              <a:cs typeface="Arial"/>
              <a:sym typeface="Arial"/>
            </a:endParaRPr>
          </a:p>
        </p:txBody>
      </p:sp>
      <p:sp>
        <p:nvSpPr>
          <p:cNvPr id="94" name="Google Shape;94;p1"/>
          <p:cNvSpPr txBox="1"/>
          <p:nvPr/>
        </p:nvSpPr>
        <p:spPr>
          <a:xfrm>
            <a:off x="-11125" y="4715400"/>
            <a:ext cx="9145200" cy="769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MX" sz="1900" b="1">
                <a:latin typeface="Calibri"/>
                <a:ea typeface="Calibri"/>
                <a:cs typeface="Calibri"/>
                <a:sym typeface="Calibri"/>
              </a:rPr>
              <a:t>Dr. Leonardo Lomelí Vanegas</a:t>
            </a:r>
            <a:r>
              <a:rPr lang="es-MX" sz="1900">
                <a:latin typeface="Calibri"/>
                <a:ea typeface="Calibri"/>
                <a:cs typeface="Calibri"/>
                <a:sym typeface="Calibri"/>
              </a:rPr>
              <a:t/>
            </a:r>
            <a:br>
              <a:rPr lang="es-MX" sz="1900">
                <a:latin typeface="Calibri"/>
                <a:ea typeface="Calibri"/>
                <a:cs typeface="Calibri"/>
                <a:sym typeface="Calibri"/>
              </a:rPr>
            </a:br>
            <a:r>
              <a:rPr lang="es-MX" sz="1900">
                <a:latin typeface="Calibri"/>
                <a:ea typeface="Calibri"/>
                <a:cs typeface="Calibri"/>
                <a:sym typeface="Calibri"/>
              </a:rPr>
              <a:t>Secretario General</a:t>
            </a:r>
            <a:endParaRPr sz="1900">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gbfa0a858f5_1_3"/>
          <p:cNvSpPr/>
          <p:nvPr/>
        </p:nvSpPr>
        <p:spPr>
          <a:xfrm>
            <a:off x="-42828" y="7937"/>
            <a:ext cx="9166200" cy="1046100"/>
          </a:xfrm>
          <a:prstGeom prst="rect">
            <a:avLst/>
          </a:prstGeom>
          <a:solidFill>
            <a:srgbClr val="0F243E"/>
          </a:solidFill>
          <a:ln>
            <a:noFill/>
          </a:ln>
          <a:effectLst>
            <a:reflection stA="52000" endA="300" endPos="35000" fadeDir="5400012" sy="-100000" algn="bl" rotWithShape="0"/>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3" name="Google Shape;153;gbfa0a858f5_1_3"/>
          <p:cNvSpPr txBox="1">
            <a:spLocks noGrp="1"/>
          </p:cNvSpPr>
          <p:nvPr>
            <p:ph type="ctrTitle"/>
          </p:nvPr>
        </p:nvSpPr>
        <p:spPr>
          <a:xfrm>
            <a:off x="2339752" y="261975"/>
            <a:ext cx="6681900" cy="5760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chemeClr val="lt1"/>
              </a:buClr>
              <a:buSzPct val="100000"/>
              <a:buFont typeface="Arial"/>
              <a:buNone/>
            </a:pPr>
            <a:r>
              <a:rPr lang="es-MX" sz="2800" b="1" i="1">
                <a:solidFill>
                  <a:schemeClr val="lt1"/>
                </a:solidFill>
                <a:latin typeface="Arial"/>
                <a:ea typeface="Arial"/>
                <a:cs typeface="Arial"/>
                <a:sym typeface="Arial"/>
              </a:rPr>
              <a:t>Educación Superior</a:t>
            </a:r>
            <a:endParaRPr/>
          </a:p>
        </p:txBody>
      </p:sp>
      <p:sp>
        <p:nvSpPr>
          <p:cNvPr id="154" name="Google Shape;154;gbfa0a858f5_1_3" descr="data:image/jpeg;base64,/9j/4AAQSkZJRgABAQAAAQABAAD/2wCEAAkGBxQQERQUEBQUFBQXGRYYFxYYGBgeGBcYGhcXGh4XGxoaICkgIBsnGxUYIT0hJSkrLi4vGB82ODMtNygtLisBCgoKDg0OGxAQGywmICQsLCwsNDgwLCw0LywsLCwsLC80LCwsLCwsLCwsLCwsLCwsLCwsLCwsLCwsLCwsLCwsLP/AABEIAJQBVAMBEQACEQEDEQH/xAAcAAEAAgMBAQEAAAAAAAAAAAAABQYDBAcBAgj/xABLEAACAQMCAwQGBQYMBQQDAAABAgMABBEFEgYhMQcTQVEiMmFxkaEUI3KBsTM0QlJi0hU1RHOCg5KTorLB0RdDU7PDJFR04TZFZP/EABoBAQADAQEBAAAAAAAAAAAAAAACAwQBBQb/xAA5EQACAgECAwQHBwQCAwEAAAAAAQIDEQQhEjFBBRNRgRQiMmFxkaEzQlKxwdHwFSM04UNiBlPxNf/aAAwDAQACEQMRAD8A7jQCgFAKAUAoBQCgFAKAUAoBQCgFAKAUAoBQCgFAKAUAoBQCgFAKAUAoBQCgFAKAUAoBQCgFAKAUAoBQCgFAKAUAoBQCgFAa17qEUC7ppY4l83ZVHzNSjCUniKycckubK1f9pOnRfyjefKNWb5gbfnWuHZ2pl939Cp6itdSDl7YbYnENvcSH27Bn4MT8q0f0mxe1JIr9Kj0TMD9qNyfyelzEeZaQ/hFU12ZX1tX0/c56TL8LMMnaneL62muB7TKPxjrq7Mqf/Kvp+5z0mX4TXTtoYHD2a/dMQfnHU/6Mmtp/T/ZH0x+BJWvbJbHHe286fZKMB8Sp+VVS7HtXKS/IktZDwLFpvaJp8/IXCxnylBT/ABMNvzrJPs/UQ5xz8Ny6OorfUs8MyuoZGDKehUgg+4isjTWzLjJmuAUBTO0TjR9L7jZEsve95ncxGNuzpgH9b5Vv0OiWp4svGDPdd3eNinDtnl/9pH/eN+7W/wDo0fx/Qo9M9xMaL2wQSMFuoXgz+mp3oPfyDD7gaz3dkWRWYPP0LIauL57HR7a4WRFeNg6MAVZTkEHoQR1FeU4uLw+ZqTzyK9xjxrb6aoEmZJWGViXG4jpuYn1Vz4+/AOK1aXR2ah+rsvErtujXzObXXbFdk/Vw26Dybex+O5fwr1o9j1dZMxvWSfJEhpHbG24C7t1Knq8ROR7djZz/AGhVVvY6xmuXz/cnDWb+si/8W8RGysmukj7zHd4RiUOHZRzyCQRu6EV5em0/fXKvOOfv5GqyzhjxHP8A/jO//s0/vj+5Xq/0Zfj+n+zJ6b7j1e2ZyfzNP74/uUfYy/H9P9nVrfcdVv76OCJpZmCIoyzHoB/v4Y8a8SMHOXDHmbXJJZZyjXO2J9xFnCgUdHmySfbsUjH3k/dXt09jrGbJfL9zFPV74ijQsO2G7VvrYoJV8QoZD9zZYfKrZ9j1Neq2mQWrkuaOkzcWB9Me+gQ8kLBJARzBwQcdR7RyNeOtLjUdzJ9cbGx2epxIi+zrjiXU5JklijjEaqwKlueSRzz7qv12ijp1Fpt5IUXOzOxe6840CgFAKAUAoBQCgFAKAUAoBQCgNa/1CK3QvPIkaDqzkAfPxqUISm8RWWccklllF1DtRjd+6023lu5PAhWC+/GC2PeAPbXow7MklxXSUUZ3qVnEFkgtX1HUn56hfQachB+qQ5lx7EjLOeX7X3Vprhpl9lW5vx6fXb6FcpWfflgrUaaeznZHf6nN4n1FP9ndL8a1t6hLdxrX88ir1PeywWOl35x9E0e0t18GmUM4/pStu/w1lnZR/wAl0pfAsjGf3YJEvFw9rrcjeW8K+SADH3JEPxql6jQr7jf8+JPu7vE9bgvVz/8AtD/alH4UWs0n/qO9zb+I05uFNdj5pfCT2d8+fg64+dTWq0L5148v9kO7u6SIXU7/AFu2H/q4zIg674YZUx7WQHA95FaK69DZ7Dw/i0VyldHmiDXiG0m/OtPiB/6lqzREe3Zkox99afR7ofZ2Pz3+pX3kH7UT7ThuC7/i25DSeFtcARyn2K/5Nz7ARXPSrKvto7eK3X+h3UZew/I+dA0vVIZylnHcxyKfSABVM/tFvqz9+c1263SThmxpr6/uIRtTwju3DH0zuR/CHc975xZ5j9rIxu+zyr5q/uuP+1nHvPShxY9YmKpJnI+3r+R/1/8A4q9zsb7/AJGDWdCY7M+HLSfTIXmtoJHYy5Z41LHErgZJGegArPr9RbDUSUZNLbr7izTVxdabRF9pPZ5BFbvdWa92Y/SkjBOxk6EqD6pHXlywDyzV2g7QslNV2POeRHUaePDxRMfYjrbYntnOURe+TP6IzhwPZkqceZbzrva9KzGxc3szmkns4lHtUk1nUgGYg3EhJP6kYBOB9mNcD3CvRbjpNPt0X1M+9tm53ey0GysIDtiiSNFLO7KCdqjJZ2PM8hmvmp33XT3bbZ6SrjFbIrbSaEblLkS2yyJkjawCFvBig5Fh4H/YY1pa1VuvDwyr+zxcRm7UrtJtGkkiYOjNCVYdCO9TmK52dCUdWotYe/5M7qHmp4KF2bXOmpHN/CQhLFl7vvIyxxg5xhTjnivT7QjqZSj3Oce7Yy6eVaT4y6wXegO6oiWpZmCqO4PNiQAPU8zXnSjr4ptuXzNKlS9lgg+3PVm3wWqnC7TK48zkqn3Da/x9laex6liVnXkirWT5RJnsr4OhjtY7qZFkmlG5SwBEafo7QeQJHPPXniqO0tZOdrri8JfUs09KUeJ8y36vwxa3e36RBG5Ugg4weXgSOZXzU8jWCvUW154ZPcvlXGXNGj2gqBpd0AAAIiAB0A5cqs0X+RD4kbvs2c/7CPy91/Nx/wCZq9Xtn2Yef6GXR82dlrwDeKAUAoBQCgFAKAUAoBQCgPmRwoJJAAGST0AHiTRb7A5xxF2l7pPo+kx/SZm5CTBKZ/ZA9b7Rwo68xXq0dm4j3l74V9TLPUb8MN2U7V4YonMmtXL3dyP5LE/KP9mSQeig6eigB99b6nOS4dNHhj+J/t18yiSSebHl+BMaPp2p6ggW3VNMsz4RqUZh58sSOfaSoOaz2Waah5k+OXv/AJj8ycY2T5bItWidl9lB6UqtcydS0p9HP2By/tZrHb2nfPaL4V7i6OmhHnuXK1tUiULEioo6KqhQPuHKsEpOTy2XpJcjLiuHT2gFAKA8xQFS4q7PrW+BYKIZj0lQDmf215BvkfbW3T6+2nbOV4FFlEJmtofZfY2+DIpuH85ea/cg9HHvzU7u077Nk8L3fuchpoRLsFxXnmg9oBQHI+3r+R/1/wD4q9zsb7/kYNZ0LZ2S/wAVW/vl/wC9JWHtL/Jl5fki/S/Zo+e1PXY7awljZh3s6mNEz6RDcmbH6oUnn54HjTs6iVlykuSecndRYowZRuxTTWklupOYQRd1nw3SEHH3BPmPOvT7XsUYwj1zn5GXSRbyyscEXw0/UoWuPREbvHIT+jkNGSfYCc+4Gtesh3+nfD1w0V1S4Ldz9B61ZfSrWaEMF76KSMPjIG9Cu7GRnrnrXy9U+7sUscnk9SS4lg4Fx1wedLaFTMJu9Dn1Nm3YU/abOd/yr6fRa30ni2xj3nlXU93jcu2t/wD4vF9mD/vLXm0//ov4v8jXP/HKt2f8DrqiSs0zRd2yrgKDnIJ8T7K3a7XS08kks5M1FCsWWy5WHZDHDLHILpz3bo+O7XntYNjr7K8+ztac4uPCt1g0x0ii85ILtzsSLqCbHovF3efAFHZsfCT5GtPY81wSj78/Mq1kXlMvnZfrCXOnQqpG+FRE6+I28lPuKgHPv8q8ztCmVd8s8m8o1aealBJFnu7xIV3SuqLlVyxAGWOAMnxJIFY4xcnhItbxzILtE/iy7/mz+IrTof8AIh8Su77NnPuwj8vdfzcf+Zq9Xtn2Yef6GXR82dlrwDeKAUAoBQCgFAKAUAoBQGC9ukhjaSVgiICzMegA8alGLk0lzON4WTinEPEtzrtyLSzykBJwp5blHWWUjoo/V9o6nFfQUaavR197b7X82XvPPnZK6XDHkR99rSWgNnpGSzEJLdgfWzsTjZFj1Y88hjr4ebWwplb/AHtRyXJdF8feRdij6lfzL/wD2cR2oWe8AkuDzCnmkR6+5n/a8D08z5es7RlY+CvaP5mmnTqO8uZ0LFeYaj2gFAYbm6SMbpHVF82IA+dQnOMFmTwdSb5ETLxdZqcGYH3K5HxArLLtDTx+8WrT2PobdhrlvOcRSqx/V6N8Dg1bVqqrNoSISrnHmiRrQQFAKAUAoBQCgOadsmh3F39F+jQvLt73dtxyz3eM/A/CvW7Lvrq4uN4zgyaquUscKKNa6JrUSCOJLxEGcKrlVGTk4AbzJr0pXaKT4pOLZmVdyWFk3dK7Mr+6k3XR7kH1nkffIR7ACcn7RFV2dp0VLFaz9ESjppyfrHZOHdDisYFggGFHMk+szHqzHxJ/2HQV4F10rpuUjfCCgsIo3aL2cNdSNc2W0St+UiJwJCBjcp6BsDmDgHrkHOfR0PaKqXd2cuhnv03E+KJRraXWbEd1Gt4ijkFEZdR7FO1gB7q9KS0Vz4nw/kZ07o7bmNuHdV1Fw0sVw56BpsoFHs34wPYBXVqdJp44i15bke7tse50fiPh6ddBS0VO9nQQgrHk5IkUnGQMgD8K8mjUQ9N71vC3/I2zrfdcKOc6foOr24It4ruINzIQlckeJwa9ay/R2PM2mY413R5G2bXXv/7/AO2/71V8XZ//AFJcN/vOt6nw8moWCQXW4NsjO79NJQvrc/HJIPnk14VWolTa5w/iN0q1OGGciuuCdU06UvbCRsdJbdjkjyKD0vuII9pr3o63S3xxP5P9zA6La3mJrzaPq+osomjupMdO+BRF9vp4X4DNTV2joWYtL4bs5w22c8nTTw3cw6LNavI1zOyEKMjC5xiNGbBKjHVvkMAeMtTVLVqxLhjn+M293JVOL3ZEdkHDl1ZzXDXULRBkQKSVOSGJI9Emr+09TVbGKg84yV6auUM5Oo15BrFAKAUAoBQCgFAKAUAoDi/bPxM0kwsoz9XHtaXH6UhGQp9igg+8+yvf7J0yUe9fN8vgefq7d+BEOz/wdpCbOVxflizeK2yctoPhuyD7mPlV6XpGqefZh+ZD7Or3slOxPRVluJbhxkQBQmf133el7woP9qqu173GCrXXn8CejhluTO2V88egKAUBG8R6g1tbSSoMsoGPLJIGT7BnNZ9Va6qnNc0TrhxSSOQ3t48zF5WLsfEn5DyHsFfK2WSm8yeT1owUVhGCqzpt6VYSTyKkAO7IOR+h+0T4Yq6iqdkkoLchZOMYvJ2pByGeft86+vXI8g+q6BQCgFAKAUAoBQCgFAKAUAoDzFAe0AoBQCgFAKAUAoBQCgFAKAUAoBQCgFADQH5b4klL3lyzesZps/3jDH3dPur7LTJKqKXgjxrfbZYu0EZt9KceobONR9pQNw94yKyaDay1P8X7luo9mPwLH2E6goa5gJAZtki+0DKt8Mr8ayds1v1Z+Rdo5c4nXiwAyTgV4TaXM3EBqXGFrDkb+8byj5/4vV+dYre0Ka+uX7i+GnnLoQ8/EF5Ou6NEtYf+rKfw3Dn9ymsstXqLFmKUI+LLFVXHZ7skNJ4jS4YQFWnJGHkWPEZz5qSSB7T8Kvp1kbX3bTl4vGxCdLj63I+rngi1c5CunsVuXwbNdn2ZRJ5xg4tTYhb8D2qnmHf7THH+HFcj2ZRHmmzr1NjJ6zs44V2xIqL5KAK2wrjBYisFEpOW7NirDgoBQCgFAKAUBB65eTie3ht2iQyiYs0iM+O7CYACuvXf51fVGHDKUs7Y+pXNyykjENSuLaSNbwRPHIwjWaIMu2RuSq8bFsBjhQwY8yARzzXe7rnFuvOVvh+HxOcUov1iVtp2zJ3piCh9qbWOcELgPno+4nkPAr51S0tsZJp+J9HUoQneGWPu8kb967cg4I3ZxnPKnBLOMPJ3iWM5M8cysoZWBUjIYEEEeefKuNNPAyY7W9jlBMUiSAHBKMGwfI4PWuyjKPNYCknyZhOoI6ydxJE7oDy3ghWwcb9uSBmnA1jiTOcSfJnzc3vdW/eSGMMEB9cLGXx0DtjCk+J8K7GPFPhQbwss+7CfMKNJJGxIG505Rkn9XJPLPLrXJR9ZpJhPbLMsF7HIWWORHZeTBWBKnyIB5ffRxa3aOqSfI09d1M26LsTvJZHWOKPON7tk828FCqzE4OAp5HpUqq+NvOyW7OSlg0+51BcN3trIc84u6kQY8hL3jEH2lDnyFTzQ9sP45X5Y/UjifiiZubtIl3Suka9NzMFHxNVRi5PCWSbaXM+u/XAbcuDjByMHPTB8a5h8hlHxa3kcoJikSQA4JRgwB8jg9a7KLjzWAmnyPI76JnMayRmReqBlLD3rnIo4SSy1sOJcj03kYYKXTcSQF3DJIGSAOpIHPFc4XjOBlHzDfxOzIkkbOvrKrKWX3gHIrrhJLLQTTeDV0S6aTvt5ztnlReQ5KpGByqVsVHGPBHIvOTbu76KLHeyJHnkN7KuT5DJ5moxhKXJZOuSXM0NGv2drrvGG2Ocop5ABBFE3X3uxyfOp2QSUcdV+rIxlnOfEkLS8jmG6J0kXplGDDPlkVCUXF4awSTT5GeonRQCgPDQHB+1nhhrW6a4RfqJzuJHRJD6yn3n0gfHJHhX0nZmqVlarfNfkebqampcSMOgzpdWD2d4HQRky2swUnax6xkdSpJJ8uZ6ECsOv7S0+iv71TTb2klu/iX6fT2XQ4Wn7mYOGtJlgnjkidjMpyqxjPhgg8uYIJHTxrxNd/wCTz1CdVFfPx3+hto7MVb4rJF5vbGZxv1K57peojJ3OfdGnIe+vCnXZJZ1E8Lw6/I3RlFbVRyYbK5Xds062Lv8A9WUBnHtA9RPfUK5rPDp4Zfi9/wDSOyi+dktiwWXBzysJL+VpG/UBOB7C3+i499bq+zpTfFfLPuKZahRWK0Wy0tEiULGqoo8AMCvUhXGCxFYMrbbyzPUzgoBQCgGaAUAoBQCgFAVniK+jgvbJ5nWNNtyNzHAyRFgZNaaYSnXNRWXsVzaUk37zFqmoJqBigtMyL3sMkswU90iRSLJgOeTOxQKApOM5PLrKut0pznts0l13WOXmRlLjwokfq8AeG9VhlW1GzBHmpewB+7GanVLhnFp/cl+Ujj5PPj+xn4ii7m7hYvbwQLEwjaWItCkhf0hydFRyu3BPUBgPHPKXxVtYbed8PfH1yLNpJ8kaiWy/RZGDie2a6jeVYYXSLu8J3ndrubfGWAdtpIb6zrzqbl66WMNRwt989M+/ovIjj1fFZN7V7i2uIJvoPdyyBIxIYBljAJFLxh0HrGPfhM558hVdcbISXebLfGfHGz+ZKTi0+H+IzS3dhJHILXuGkW3mC92ozGm3mpKj0OYHotjOOnKoqN0WuPOMolmDTUTAZIo5rWS82iEWyCJ3/JpNy35J9FXZCgBPk4HU5liUoyjDnnf4dP1yRyk05csGlfIksOoG3/NZO4ClMhXl3/WyRkeBUxDcvIsreOanFuMocXtLPy6Z+pzZqWORPXVlHFd2XdIqYE6eioHod2Dt5eGVU49lZ1OUoSy/AswlJYPvimJx9HnRWk+jy94yKMs0bRyRNtHiyiTdgcztIHMilDXrQe3EsefP9BNcpeBCcYa1Z3FrK0N3/wCoWKbuEhuJEkMpT0VMUbAs24LyZTjn5mtGmqthYuKHq5WcpNY+LIynGS5n1rrNHeRvLLBDH9HVY3uIi6CTe3eDdvQI5UxdTkgHHQ55Uk6mopt53w+nT9SM85znp1NdNPSS1Rd6TQy30bAJE0cW0ldyopLZjZgxJBIbe3hUnY4zbxhqPjl//f2CScfMl9QtSl3ILZQkj2coG0AZdXAjz4ci5+JqmMs1ri/F/wDSck+J48CvWCxutrGtzarIjwssSWri6jdWUsH+tLKT6SuzDBDNnrWibacpcLxv12/L5FK3wsrp03LDolsiy6jMIw0gnbHL0iFt4SFUnzJPxrPZJuNcc7Y/Vl0UsyeOpA6fepJJYGOS1yJR9TbwkGANFICjvuyvP0cMq5I6DHK+cJJTynjHNvnuitPdfsW3hvpcf/Jm/EVku+78EXR6/Ei/pNvBeXRvzGjOU7l5cBTB3SjYjNyyJRKSo5+kCeoq3hnKuPd9OePHPP5YIZipPiK+kQ+jSfR17u2GobnEkTsoi7lNpaLKnuhIY2xkAKAegIrTn11x7y4PHrnx8cFWPV25ZJ/hoLJdtLHc282Itr/RoSsbekpQvJ3jqXXDYHXDt4Vnv2hwuLW/V/6RZXvLOclurGXigFAVfinih7Rtqwk56SMfQPux1I8iRXm6zWyoeFHzNFNCs6lRe4vtS9EbnQnmANsQwc8z0OOvMk8q81W6vUv1c+WyNPDVXzMh0e1tfzybvHH/ACYefPyZvD5U9Hpp3ull+C/cd5OfsLHvNW/4u7pCtusdpH5r67e9zzJ93P21ZTZffLutLDHw/VkZxhWuK2RHadDFfoTFfwx3LH1JgwJ/pMRk+4NXrUf+P2VT49ZFte79WZZ6+Mlil4JHT11zTBtWGO5i6+iFb4Fdr594NfQRp7OlHhh6n0/c89z1CeZbklF2ptH+eafcwn2A/hIqf61x9mJ/Z2Rf88zq1DXtRZuRdrmnnr3y+9P3Sag+ytR0w/MktTBn23azpw/TlP8AVn/Wuf0vUeC+Z30mBj/4q278oLa8mP7EY/ez8q7/AEyxe1KK8yPpMXyTM0XFmoz/AJvpTqD+nPKI8e9CoPzqL0tEF69q8ln6klZN8omlqOs3afnupWNkPFIF7yXH9Mk59oU1OFNT+zrlL47L6EXKXWSRj0a+YOX0+HUL6Rhg3F1K8UGD4gNhSB5BK7bWsYtlGK8Fu/55iMn91NlktOLIkMcN3NAbtjtMduXkAPtwCV/pVllpZNOUE+HxexYrEtpPcs1ZS0UAoBQGlqupw2sZluJFjQfpN5+Q8SfYKnXXOyXDBZZGTUVlkPo/HVjdSrFFN9Y3qK6Om/7JYAH3davt0V1ceKS2+OcEI3Rk8IsdZS0EedAe4oDwLXAAK6wCtAMUB7XAaOtatDZwtNcNsjXGWwT1IUcgCepFWVVTtlwxW5GUlFZZlluY0jMzFVQLvLnAAQDO4nyxzrijJvhR3bmfOm30dzEssWSjjKllZcjz2sAcHzxzpOEoScXzRxNSWTbxUCQxXQebaA9xXAeba6cwe4rh0Fc10DFAFXFAe0AoBQGG5tkkXbIquvkwBHL2GoThGaxJZOptciucU6RdSjFtKBHjHcjCfBh19xwKwazT3zX9uW3hyL6bIL2kcf4iuprRtjwvEc43SKQD9nwPvzW7sv8A8ZhalO+af/VfqU6rtKUdq4+Z8aPxzNCndTRQXUJOTHLGvyYDr7SDX1K7JorX9nMPgeV6XOXt7m/9N0W5/K29zZsepibfHn3HPyQV3g1tfsyUl7/5+p3iplzWDfsNPgjwbDXTCPBJNyD4FlH+GqJ2Tf2tGSajFezMnLeXVl/Janp1wvhudM/4Y8/Os7WlfOuSLE7PxIzNPq59b+CX9pP/ANiuJaT/ALnc2e4wNd6ivWTRIfaWx/vUuHTvkrGMz8Ua02tXH/O1y0iHitvEsnwIUNUo0w+7Q38XgjxvrNEbJqNhI22S51XUnP8Ay03Kp/oZU491Xd3fFbRhBEeKDfNsndHsLgfxdpFvaeU102X+H5Sstllf/La5e5fzBYlL7scfEnRwbPc/xlfTSg9YYcQxfZO30mHvwaz+lwh9jBL3vdlndN+0yx6PoVvZrttoUiHjtHM+9jzP3ms1t1lrzNtlkYRjyJGqiQoBQCgKBxmiyatpkdxgwHvmCt6rSgeiCOh57Pj7a9HStrTWyhz2+Rmtw7Ip8i8SwplWZVLLnaSBkcue09Ry8q89N4wjQ8I5za6tqV3aS6jDdRwxL3rR2xiVlKRlsiSQ+kGO09D8M8vUnVp6pqiUW3tl56vwRmUrJRc0zcn4lub6Szt7N1tWnthdSSlQ5VScbEVuROQeZ8DnwqC01dKnOxcWJcKXL5knZKTUVt1Zgk4kvLeLUreaVZJ7SNJI7hUUbg4BG6PmoYZHh4/eZLT1TlVOKajJ4a/2c7ySUk+aPi91TUrS3gv5bqOWJzCZLYRIoCSbfUcekX5+7PsGK6q9PZOVMYtNZw8+HuOOVkUptnuu8UTveXEEU09tHBsVTDaGdpHZdxL+iwVRnAAwT1zSnSwVUZySk5eMsYOysk5NLY9n4mv5LfTtmLe4nmeKQSR+icAjftYbgMDdgY8qitNRGyxPeKWVhhzm1HHNm5rd9PbLb276hI1wRIzmCzWSaUbztOwAoiAejnHPb161GmELHKarXDtzlhLz6kpSaws7kdBxrdGwXBVrl7z6EkrptGTzEjx9FbBwV8D4csVY9HX3z/Co8WP0yQV0nD35wbfE/wBPsNOu5ZrxLggQ92TBGpUmVA2RgqRg8sg1CjuLr4xjDHPO78CU+OMG288jY1e8ur28NjbypbpHCkssjRJIzl8YUI/o7enOowhVTX3s1nLaW+OQblKXCvAi9Q4svILC+DOn0mzlij75EXbIruvPYQVDbcgjHKroaWmd0NvVkm8EXZJRazuiW0+8vbbUobe7uEuEuI5HAEap3TJzIXHMr4ekST+NE4Uzoc4Rw4tdeeScXOM0pPOSV49197G07yIAyO6RoSCQpYn0io5nAB5eJxVWjoV1nC+WG/kTtnwRyQPDOvXP02OF3ubmGVX3PLZtAYZFBYcwqgowBHPmDjn56dRRX3Tkkk1jlLOV+5XCUuJJ7nQq8w0CgFAKAUAoBQCgFAKAUB8SxK4KsAwPUEAg/ca6m1ug0mVzUOANPnzutkU+ceU/yECtUNdqIcpPz3KpUQfQgLrsfsmOUkuI/YGQj/EmfnWmPa9654KnpIdDRk7GIv0bqQe9FP4EVau2Z9Yoj6HHxMf/AAWTxu2/uh+/Xf6zP8K+Y9DXiZo+xe3/AEriY+5UH4g1F9s2dIo6tIvFkha9kNgnrGeT7TqP8iiqpdrXvlheRJaWHUm7Ls/06L1bVG+3uf8Azk1nnr9RPnJ/kTVFa6FgtrRIhtiREXyVQB8BWWUnLdstSS5GbFcOigFAKAUAoBQEVxDoEF/F3Vyu4A7lIOGRv1lYdDVtN86ZcUGQnBSWGQ+mcBxRTRzS3F3ctEcxCeXcsZ6ZAAHP31fZrZSg4qMVnnhEI0pPLeTHd9nVs7uRJcxxSNukt45SsDsepK4zz9hHQV2OvsSWybXJ43OOiLZI63wjBcrDjvIHhG2KSBtjxrjG0HBG3A6Y/GqqtVOtvk88098k5VKWOmCH1nhRLXTL1LYSzTSoS7sS80rDpkgc+p5AeJq+rVSs1EHPCSfwSISrUYPB5o3AEG22eV7lgixuLaSQmFJNoJIQjIw2fRzjqMY5V23XzzJRS3ys43x8TkaFs2S2r8IRTzNMktxbSuAsjQSbO8UchvBBBIHLPI1RXqpQjwtJrpnoTlUm8p4M7cMQ4tBmTFo26LL5JOMemWySMe6oLUSTly9bmS4Ft7j41rhWO5nS4Es8Eyp3e+FwpaPJOxsqeWSTyxUqtTKEHDCae+/j4nJVqTya8XA9qttLbESNFJIZjufLq5xzVuvLaOZyeuc5qT1trsVnVLHkcVMeHhMI4DiME8EtxeTLMEDNJNuYBGDKFyuBzHXGal6bLjU4xSxnkvE53KxjJt65whDdOkveTwTIuwTQPscp+qxwQR91Qq1c6044TT3w99zsqlIwtwLamyez+sEcjB5H3ZldwwbczEHJyo8K6tbb3qt6rl4IdzHh4SVu9Fjkuobli3eQq6qARtIcYORjOfvqqN0o1utcnj6EnFZTfQy6xpcV3C0M67kbqMkEEHIII5ggjOajXbKuSlF7kpRUlhkdonC620plNxdzvt2L30u4KuQcBQAD0HM5NW26l2R4eFLrsiEa+HqT9ZywUB5QDNcB7XQKAUAoBQCgFAKAUAoBQCgFAKAUAoBQCgFAKAUAoBQFP4ru5E1PS0R3VHefeoYhXwikbgDg4PnW7Twi6LW1uksfMpm2pxRju+0i3jMo7m7cQyvFMyRApGVbbvZt2NpOcePI8ulI9n2NLdbrK355OPUJdGYOJeOGgurRIYp5IpMsxWEt3ytGGUQnIywzkjwFS0+jU65uTSa9/LfqcndwySSJi/4tSNljSC5mmaNZWhijBeNG6d5uYBT4bc5qiGlck25JLll9fgWOzG2DDdcd2sdrDcnvDHLJ3XJPSRxuyHUnIxsPTJ6YzmpR0VsrHXtlLPkcd0VHiPm446hiihklgu4++d0SNovrCVxj0M59LIAxnOR0rq0U5Sai08JN7/zl1OO5JJtczZ0Ti+K6WciOeN7fnLDJGe9AwSMIpJOdp5DnULtJOtx3TT5NcjsbVJP3HzpnF6SzpBJBc27yhmi7+MKJAoyQuGPMDng4Nds0kowc1JNLnjoI2JvGDXfj2DvjHFDdTKriNpooi0SuTjaWByeZHQHrUloZ8HFJpbZw3vg53yzhIxaTrEFudSmkuLhkinPed9grGf1IQMnb6QAHXpy8T2yqc+7iorLW2OvxEZRWXkz6TxzDPMkTxXNu0ue5M8WxZfsHJ5488dR51GzRThFyTTxzw+Qjcm8Ywa152jW8bTAQ3biCR45mSIFY9p272bdgKTnHjyPKpw7PsljdLKyt+Zx6iPgyY1HiNY1iaKG4ue9Xencx7htwDuLMQo5MOROTVENO5NqTSxtuyxz5Y3yVfjDW0vbCCWHeuLyBGVxtdHV8MjDwIrXp6XVdKMvwv39NmVTmpQyvEk7bUkivtRKteTvEsBaAAMi7kyO4UHOSOZ6ePWqpVuVVeeFJ53/ckpYk8ZNnR+NYrm5NsIbmKVULlZYwuFGOoDE5ORjlzqNujlXX3mU1nGzEblJ8OGLXjONpYo5Le7gEzbYpJYtqO3UL625SccgwFJaSSi5KSeOaTydVqzjDMep8dwQzPEkV1cGIgTNBFvSI+THI5+wZ6HyrteinKPE2lnll4ycdyTwfGnanCl9qDNPcYiSB5ElIEMSmPcDGOoOOoIHPzpOubqrSS3bSxze/URkuJkZacWwTXsUshvoonHd2+9DHayOx9YkN6bHoNwwB7edWy0k4VOK4W1u+rX864IqxOWd8EpqvHsMEs0IhupXgx3gijDAKVDb87sBQCOZxVVehnOKnlJPllnZXqLaw9ixaTqKXUMc0JzHIoZTjBx5EeBB5fdWayuVcnCXNF0WpLKNuoHRQCgFAKAUAoBQCgFAKAUAoBQCgFAKAUAoBQCgKtxJpEs1/p00a5jgaYytlRtDIAOROTzHhmtdF0Y02QfN4wVTi3OLRE2nDlwtlq8Rj+suZ7t4RuT00kA2HOcDPPkcYq6Wog7apZ2io58iPA+GSwfWsaNdJHpUkMImktABJFvRScxKhwzHbyIPypVbU5Wxk8KXJ+ZyUZJRwuRp69wzO1212LaScTxx74o7poXhkVQMblYK6eHv6VZTqYKru+JLDeHw5TX6HJQlxcWM5PuThKYWtikcCo6XsdzOgmLhQMgtvkOScBcgZ55xnrXFq48c25ZzFxW2PyDqeFhdSf4n0qWe70+SNdyQyu0hyo2qUwDgnJ5+Way0WwhVZF82lj5lk4tyTIm90G8+k6tLb/VtcR24t5Ny82SMK45HKnkRkgdc1dC+ru6oz34W8r4kXCWZNdcEbovDFwL2xnNq8Kxd73zSXXfOzNEV34LEBdxx6PM5OQABV1upr7qcOLOcYwsdSuMJcSeMeZv8AD9pqGmj6LFax3EHelkn75UxG75IdTli4BPQeXWqrpUX/ANyUmnjljO6X5E4KcPVxsY7vg6eeHU4yFjaa5E0BYgqwXaRu25IBxjmM+ypR1cIyrfPEcP6nHXJqS95mksr/AFGe1+l2yWsVtKszMJVdpHXoEC+qpPn5+yo8dFMJd3JycljljAxObXEsYPbTh24W11iMx+ncy3TQjcvprIuFOc4GT54xSWordlMs+ylnyOxhJRkvE0r3h+8xYq0Mk9vHaxxyW8dwISs4ABdmDDcuAByJ6H75xvqzY00pOTabWdiLhPbwwYLThG7WxaExAP8Awgs4USKw7oFfSDscnofW9I+IzUp6up28Se3Bjl1wcjXJRxjqS82mXsN3qtxbRKzzLbC3JZMMVQK5IJ5bck+ljOKpVtM66oTeybyWOM05NeRqcLaVe28M0f0XuriZJGe9eeN2acqdhKrk7Qx5Dnjrz51PUW0zknxZimsRxjYhXGaTyt/EjLHhW7L2TvbSLJDPG080l33hkAPN1QsVC+P63MAA86ulqqlGaUtmnhKOMeZFVyzHb6kzaWN/ps10trbJdRXEzzq5lWMxtJjcrhuZA9nl7cDPKdF8YucnFxWOWc48CzE4N4WcntzwpNcT6t3gEaXcVusT7gRuSPByB6WAwxzAyOlI6qEIVY3cW2/Nju23LPU1bnTNRvooLO4tooIo2iMlwJVYOseMd2i81Jx49KnGzT1SlbCTbecLHLPizjVkkotEzpmizJeapKyYS4EQiO5fT2xMp5ZyOZ8cVnndB11RT3jnPzJKD4pPxN/gLTZLXT7eGddkiKwZcg4y7HqpI6EVXq7I2XSnHkydSaikywVnLBQCgFAKAUAoBQCgFAKAUAoBQCgFAKAUAoBQCgFAKAUAoBQCgFAKAUAoBQCgFAKAUAoBQCgFAKAUAoBQCgFAKAUAoBQCgFAKAUAoBQCgFAKAUAoBQCgFAU/tA4jmse57jZ6e/duUn1dmMYI/WNYdZqJ1Y4epooqVmcm1wHrkt7bvJPt3LKUG0EDARG8SeeWNT0d0rYNyI31qEsIqet8e3cNxNGnc7UkdRlDnAYgZ9L2Vit11kJuKwaK9PCUU2fQ48uvKL+wf3qyPtW/3E/RYF5h1gS2bXEWMiN2wf0WVTlT7iK9mOo46O8j4fUxOvE+Flc4W4rnublY5O72kMThSDyBPnXn6PXW3WqEsYNF2njCOUe8d8YSWcqRW+wtt3PuBOMnCgYI8ifvFadXq5VSUYkaKFNNs1+C+Nprq5ENx3YDK2wqpHpDng5J/RDfCo6XWSsnwyO3UKEco3eMOJp7S4EcWzaY1b0lJOSzjzH6oqvXa2yixRjjkKKYzjlmHhji+ae5WKbu9rBgNqkHcBkeJ8jUNH2hZbaoTxudu08YRzE3uM+JJLR40h2ZILNuBPLOB4jyb4Vdr9ZOiSUCFFKnlsitD4xuJriKN+72swBwpBxz9tZtN2jbZbGEsYZbbp4xi2joNe6YRQCgFAKAUAoBQCgFAKAUAoBQCgFAKAUAoBQCgFAKAUAoBQCgFAKAUAoDnHbB/Jv63/wAdeV2l93zNuj6m/wBkn5pL/Pt/24qt7N+zfxK9X7a+Bzzij89uf56X/Oa8vU/ay+Jsq9hG1YWxlkSNerHA956fOsMIOc+FdSyUuFZZMcN6oYRPA/JZY5Bg/oyBDj44x78Vr0l7r4q5cmn8ym6HFiS9x7wK4W8Qk4AWQk+QCHnXezXi9eY1PsMgppG1G/zz+ulAHmEyAPgg+VWN9/d8WdWK6z3WYTYX793y7qQOn2ch1HuwcfGlsXTdt0Yg+8rLDx5crLPFIhyrwRsPcWkNR7UkpWxa6xRHSrEWveRoBtntph4hJP7LkEf4fnWbDplCfwf1J+2pR8iU1s/TNSKjmuQo+yi5b8GrRqf7+qwv5sV1/wBurJHcKfnkH2x+BqnRf5EfiWX/AGbOxV9WeUKAUAoBQCgFAKAUAoBQCgFAKAUAoBQCgFAKAUAoBQCgFAKAUAoBQCgFAUntR0l54I5I1LGIsWA67WAyQPHBUfcTWDX1OUE10NOmmoywymcKcYPYI6LGsisdwyxBDYAznByMKOXsrz9Pq3SmsGm2hWPOTS0yxl1G7OBkyOXkIHJFZssfZ44+6q4QlfZt1Jykqoklw7+eQfzq/wCas+lWNRH4i3et/Amu0DRu6lE6D0JD6Xsfz+8DPvBrV2npuCfeR5P8yrTWZXC+ZUJLsxK23q6sn3MMN8sj76wUyalt4GmUcjQNKuZ2LWYbdHjLKwUruyORJHUA9K2U1WTea+hCycY+0ZOIdJu4dsl4Hy3ohmcOTgZxnJPSu302x9aw5XOEtomOC5Z0QNz7sbF+zuZvxc/KsV0nJrPRFkY45Fs1qz3aZaSjqm5T7mJ/1UfGt+orzpK5+H6mauX96SPrgC03yzStz2RkA/tP4/BT8a52ZXmUpvovzGpliKiQ/Cf55b/bH4Gs2i/yI/Etv+zZ2OvqzyhQCgFAKAUAoBQCgFAKAUAoBQCgFAKAUAoBQCgFAKAUAoBQCgFAKAUAoBQEbc6Baytukt4WbxJRcn3nHOqpUVyeXFE1ZJcmbdraRxLtiRUXyVQB8BU4wjFYSItt8zXi0W3VgywxBgcghFyD55xVa01SfEorJ3jljGTaubZJVKyKrqeoYAjlz6GpzhGaxJZRxNp5Rotw7anrbQn+rX/aq1paVyivkS7yfibNjp0UAIhjSMHmQigZPtxVkK4w9lYIuTfM+r2xjnULNGkig5AZQRnzwfHma7KEZrElkKTXI1F4etR0t4R/Vr/tVT0tL+6iXeT8TaNhEY+6Mad3+ptG3rnp0686m6oOPBhYOcTznItbCKIERRogPUKoAPvxSFUILEVg45N82YYdGt0YMkMSsOYIRQR7jiox01UXlRWSTsk+bN+riAoBQCgFAKAUAoBQCgFAKAUAoBQCgFAKAUAoBQCgFAKAUAoBQCgFAKAUAoBQCgFAKAUAoBQCgFAKAUAoBQCgFAKAUAoBQCgFAKAUB//Z"/>
          <p:cNvSpPr/>
          <p:nvPr/>
        </p:nvSpPr>
        <p:spPr>
          <a:xfrm>
            <a:off x="155575" y="-144463"/>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5" name="Google Shape;155;gbfa0a858f5_1_3" descr="https://encrypted-tbn0.gstatic.com/images?q=tbn:ANd9GcT3rgcS89mMAU_eJ4hKHxtfEIiwXG9pKANxU73ycqi3uL9ChV7wFQ"/>
          <p:cNvSpPr/>
          <p:nvPr/>
        </p:nvSpPr>
        <p:spPr>
          <a:xfrm>
            <a:off x="307975" y="7937"/>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6" name="Google Shape;156;gbfa0a858f5_1_3" descr="data:image/png;base64,iVBORw0KGgoAAAANSUhEUgAAAS0AAACECAMAAADyWY1OAAABR1BMVEX///8AQoIdS42zhwibbQOtiC8AQIEAOn4AOH0ALXiyhQAaSYwAMXoAPYAAP4ewggCovtSXZgDb5u+gudDC0uEjUIr4+vz+/vtYcqLm6e6rhSbYwo8ALHgAPIbv8/fW4OqnegW4jyALQ4nH1eM7Zpjq3r1li7IAJnYrWZD6+PBQbJm7kxrk2L7PvaPdypOhdx5gd6DBnUEtVpSFpMJuhq83XZKMnLjIqVbi06zz7Np6ja5Zgqx1l7q3l1P28ea5wdEAIHOTrsnCpmedprEzZpoAGXDFrHezkUPPu5bNrGM4XZdtkbaOqMRNap5AcKCrutKhiE9IW3mMekZWXmXf3dkyVX2qhULVvnzEpEm6kzDZw4O1lFaogTrGrYPMs33h0KTm28jYybHDoDkAD25pal96fYWckGuDiYeBdVC6r5F5iqa3p33LtYOvNXsIAAAav0lEQVR4nO2c+3vaOJfHZbcBk9jUNbbACcgdTMEw2SkDxk2A4LpLkxQM3pn3nelc28w7s7uzu/n/f95zZHPJjaRt0vSS7/MkyLZs7A/S0dGxJELudKc73elOd7rTne50pzvdiTDN1vUI9O8oTES6rmn0KudSLZF5UQ47F3hemFOtq1xNh7ygWWaqoy689IcVtdVw3CxMJqNWSwQJKEy0Wq3RZFLoh7p2ySVso5Oo0RgHZ4jQdsMRBElSBNFpBPE+ddI4ocr8O8KKkUpLkpQWnDHfqXUMkHqNj/wOoszUon5hQy5ly+WNDfzbwL+5xPijXC6VSoW+brILL6VnUrEURUlLRaW9nJUFiqSkhBT8BvBfkYUcltecrJxQMWGsZ2UlleK/mJCS0hHs0gzYo9wmLdPWvWYLOMU8sqWsyEsSCspYK1sqIz4xEeQptZrBRdVBl4VlpSRHnddgVpVSJ4/WcrA7J53YKcicFg2UE5lTko+0gHLq1mjZkVcYxWUJqIwKrhf4vm3blmaiLEjqYDvcSUsGnAtiWbHg6ecZslO0BEERwuQQncFS0uk0T6UrCOZcWjTgRVCAmijz06SKfbu07P5kJELBAVCllhtYjPHnNzU08UEfFKKB1zReV6P+qFhCrgmxcmsSna2RnFZKyoDkNK9HKSXB5fGnTsnStFodO8W0kO7YuD+mxU/heoG0rLi+ykI/p/YdOSVNce8t0aLMdstYxcriaOJGnAezI7cwkjNgm7LZbJkLErApiwXXtwCN7hVaG+VFCSu5p1tKpJVyVAukVjsxrpTOjxi4oTi5OKNWTTkcVkzLCKy58JJQJuFMIwEdGG3+PbdCy/S9ERSTcnbkepEFrb7te81RObFdaL3K3FYtChJW1JYb2Sa1A1csz6tkueSebPdiWnbyPe2YkAuPSrtpTA7n2WnoxwmklTL0E5dRMxyWP79s/HELtOywIHJUXSwvmh+6EzGbmK4SFrWm2w+9sN90C61WqTQ3V3BcnHR9KIPdjWTnRrbcXUGL0Byaar5tOdz62Gfv5zxavTSWyfZpy/jBaemFEXoCZdeGmmW3C6MWL0gluQw10gfLzkAUBZ+w6YeFuNDNrVVIienhHmgcA/Pcmrhggo8tSFFi0NLVc+7oHFqsA2iVzhnn7sPSMoNWCU3VGO6N+T3uHJQ3WpNm21/lIGtBc7QwV+Xi2CSm2xr1z3FVT9MyEZI0ZqSN1klKCiIzZ6IJLQFMf6yendi49PjsjXxAWlY0KkHhQKOu+V3gBjVpY9KN9Iudzbm0ZXNVboH1Pd+tP02LYgVUeozyujVMfpOcXIzbvz/txMqn0K3gKgIMFbsRUu7sXXwwWqY3AWsldm0KTduE++ylQqhbV+r+gZjulpLqWBqFF511hlYPGjdlanJa8BnvVWe+VcY+42/JAIM7W9JZKh+MVoDmKovdragApgqNTt+6QqFaEvVbWXQbJvaKns+70krNxGmh65G+rbLFolEW6mCXERZm0XfYGLnntE6XinqtZrSyMJ6hhRZIaSY10ZnVRKh3yoqypeJZt1UTwROFNg34aEAN7XQzuCyWcOGlLjl+mpbGrbxHSZ+7W7MOs+u6TWOZljjOJcLABbfyytkG9APQYkGrLGZHPqURWC6w7IWVDeD76TStPqLA+IHPsbXjveidWJXUgtYZDwJKXuo2PAirAI5nCSqhhU7pRrZ1Tu/u+nSKli5y7xRQWNytTy9+J7OiXEgr8U5Dcko3TYtGclksT3zCsEXb2BgFN/ZVXCdoMZV399JdTLtxz2f+U62kZfPOuTKzkXQ45ufdMC2zC05SuWkRfQSJjVb3Xe3VVZX0qjXoHOvRNI46GNxaJb3qqR/z0rgln9stI6fNe9V4j9M0byc9PJXZPSWNTusN07IK4IGWXZN4LaQ2Ojckda2K41udSqXiiJISR13ito2O0zymJTRDMOXelIdkFm2iU5lp6BKMWPPwllTpep5rpFOpdCd3w7RszggKcQG7eaXCBwj/x7QwzhwHiVNKcebJMiOJAaIFl5TT/tY80pxuYO4gzqFgWD4+TWA3SstHRuWAWCNsCsUL/e/r1MnYKSCoLAwSqyTB49Q83F47628JCqdFVEc6cSVBvdGyFbUAVrZLrAl28MrBlWDV6/VBvZ5/5y+dv8XAFxmSUgmXDaXpGcuReUUyXHYhLfAShVlu6EVOkbpmpJX0OT2i95cvYslyWQLrTGt8RvmjncPD/f395/v7x4fb7wjMFoyZnJ7nn3pFRq22I0u88yxlUtOQd6FyzzInVKskuZk/NoqQXZKlYcStiNmb9nrTk83ntcjmsEYW4bCy7mUla/d472Btc66150fv9LXUXIid852U2QEPzAT27D0bM09r6WqW2q62fW3mdzAefXunO1sli3sMok/cLEYNJpcY+KO9R0BoWZtrR9d+Ux+rmIslasMlURyRilbmrh+eQsVxHb+79frEFMVRTosVMCS1UVjd2Tk+ywpoPa9/oJu9bbFRDAmcCPFyE799Hqy1zcMvpWz10ViJJSupkBsr+zv55+cWrYPdD3W3tyzKI+gbI2q2eBlrrcw9OI/W5sHRh7nX25da4vWvT2yegBq5Uq/PMfF7X0rJIoTXPzHrkyh7FVqDtRNN4ubmo7WdL8XCz2182Sbj8ipa+cFuDCUPnuncLT3Y29/+gDe7Um/rh7ITbT+9UtjTimm1rKSQbUzOyzXYPt589Dzp4dS3dw6PscdzuHP0fsWKj3VMXrtdOvgyceepfV64n+lRP7h0MOIJ9U7EOq3pVYIueusULfFMlvr24R6WpINDMvcT8u/Tm55LchxHMFzsy1mOvzovq/b4py+e01G23NRwWik1LrnGCTXby1u28xa0oCaGMa2NUz/dYOs51rxHB9v5/Ju9/cFb3M+lKuag35cTeXxleEn/l/X7/EM8xx+0KmUb33U4l4cDFnp3WtzKl+KXy+7iYH6wjX1CKFb7R2RwzE3VdeLKxMWkJ149UqCdU7JoVXiH2OV70Cq71ExexbdmhWtwdAylCpq9vcPd+u4xJg8Or7VsJbTMlEeJbhJma77PiOX7cZTbjhMUPnFkJB/w5/s8smPZ5iwX7JSWTRDPDkcsS0uy4B5+kmnBhWaXmNOiOuzgtBikVto+jVt5YMTibiKA66I5zYOxWttEF+H5H4P89v4aYju8ZscqoUWqU5MqPtGdqThkvuEMjTGOp4FEqk9ZXxg6QkC8KjxvIzU1jBx0QIzmcCglQUs/ZZNkfDwlLDSGQwNIdIfToSHkMMgPe9As9noVcWxNxanhWAtatCvCYdfBsUDK1FltEQrxaJhslDhcYLl0snuMxgpYPXp+RPI7exjMevR897o7gzNaYcWkkNafuRqzhJBRX8wRXwkZ06skKOqMBUCrR5jrgHkaCzoZS31Gq504gJhzeLFzFGHIiC9HlOUEi3TlgLFpg5HA8BkLYU81E5pUa5vUnIwXtDwFru8rhkmrhk1ZV1h1x7EvD0WKseYGsjJ++OuAB7A21/YO66R+vMbr4P4NOOzLtGSgZUAZ6Tc1BjdeIV2HH9MqydAsoKXLvJ6IHhl3KI730pdoUcsKRcZ6VRPO74xJ1yD4OsgmRp+Z0AIEJJhyJwS2xtM5Lcvg1TgnmkxW4ZAurCxco8ReuRRf+/zwj7/XNuMI3/7OIH90zKvjwfHR9XKKNaPluIzTqpiE9gRwKxyjQ914aIPWSe4eaPmxNa826Rjj8WYy1tKWkiw+0Jo6/HwXaiLBF5O2afA9UJfDLiBmbdzozWnpAr+IbZisGGc8OwBlSbqYDBYNiP2Pv3/cTFgdH+VjcwVFC9LXSmmmhJYqR2RBq4n2x7YXtBKkSEvhtKYuGWM8fkbLdHqJAUNaVX6+ldASbWr0bbygGdMKBdXSqgtatpiMogZaYZJxlSJ8J7ZRzn73f8+TYrW5hm3fTmzmb8BezRTTUgUwLjNaJOLlR6UkLOFBsA/41NCvAVq2gO4nk8OTtMC0xY2iLzAaV2CVzGmRYRPPh2YSabEuOrnNBS3W4V5vFWoid+XYZd5MyI3V2s+8WIFz9Rz6fty74vXxBgMMtbGaqxpSD8wJranER1rm1NDNPvgEWsXQrZ5DfaFn2cMe0iJhMTB9EeBWOa3EbhHqyUPdtPqCw8BxcixrCnUzpgVWyEpPYQ9Y+dBlmFU1++mF3YIfqwqHwcoTNV01fWellccv+8+/vo9LFXeuoBWMzRWyettOs2ldbbYdVxPV5ZN7aM8mdh+tsNZ1jAbaDtt1jCYUJr9pOE2LRCHOUak4HRxHHuDgErM3f6mmNg3JaHT1+DSniWMG0fe3cIi+Dnuwe6WixwGXd7ohnO6pi3ONrtoHK6A2jM6pUeqnld8+3tucs/pjlyTmam3zt7/+859vhcrCmUC91V+3LP4Oa5amszgANG7mLBE3YvwzPqrFv0a8sfT+i1m6lTiWyWn8ypRniS+QnERxAgdbPpkle/C3Xj20drC1l0Ss0KPCmMKbvaRc/fWDKI76Vx1EidPwRuWiGN3AK7yPQvX64cHs1SA4V8cD6BhubcbWa+2/cLoYTjcRx/6570ZjURbPVyzJcrY1SQYFue7qAaefoKDCzcOg6FzV5+YKfdHtvBW5o2wCrNCNfNuGGsJm0izLtnU/8JoTsQTamLghWg1mB6PMRvNqAyk+IdX3Hs3DxcdQBYHeQeJr/f3d//Int/zupJRM68nirM2mOxOfIrxR4vPGcB4LD+qZeuC2ZJFPdNHMK3Tqmep5Xu69R2tayTRj6gdvE+F6K+3ubc6cK3CotvdmztbfPxjlcqsQN1XMjNxJVi4l0+qyS8LpddmRG9pxRYWy2GmVaqPIBJMZFEaj1qV3Du26nJFTlau3C+eK9aQpT9iG/C5j1a+mPFQ87lyR+s7mzIff+2+RGywoN4VoNuqCWmo07ruFuZrjfjvyY2cBiNrhpJSRy6NCgHEPEycFdbxLy5ZWk4xev2dI3fd7DtoXuIcJrtp7cl+tbT6aaPfwIDH1v33/PzgN021xg7WR3Sj0fdu6aCI5NS0wXZ47KsmlUquA0xfRbhWyJdENrlAPpxLvA+rvbeSYHf9sbxeYfycdHe7NvK2/vzMKOOSM2VF3VIpNPNirpuuFuMyDrls4fxoTURR4XTBeLZyZLwMpH7tXGqBrwaa3YrrKQraw1IHVQs+LR7thClmbUU6HpM8dpgD24ay/AH4dlWfxeJ3TcQEI3A1pn6fRitmQXExo15P916E6OBExq++/M3Aq68hFe0OZFo1HxVKJ2ysE18KFHjqdDs7Nb2FLiZyK5Uk/0nh9tcPCSARjVohOz0O8QKGyWM3B6kjFooQGzBpCKu1oRHcEQ67JRgQAp9KLZ1IFp1s74rMec+Rnz2ToqtDQyBRlRW/LY7icKBczAnQFA8kRalJqZjUD49mLmrgysPA22n6Opv77H7KzSZilrOsntc/UozG2f3z9grkAWqHgdqMo8atNvz8BsCVxdMnMnpO00o1ZdWUNqdMOKvLQpIZUyQUVyQFaitHOTSXBor3MmGjNTBtoKY1ApWFIaTXTJ76s9HPNKfHguK+kq7m+kA5IIKf6OUeaJnEJwbChL+hcm/mvb+//xz8WaxJgaLC0gZXLmj1NUv9mSrwDyhK7lcUmEw3XW9mNMD0vW7qBUSZTkS27CMUKGjfBth18F8SGmYjJAnh7faVBPLnCuzCW73tylVZlsO4mpUirL2O72JddGmSgm67KTmzLvAx0yuNrXZfq/wwKpRO8oGHMipNm1wODZZsn7DzYLhsMV+i5zcmonOV+xciN7Lc1saown1QBSfhPp0VLL2JEwmwIqu0YuDxAv5hjRSGlpNKZDhQibPyYC5WrmK7SaRzyQVpQ/jBtFytmkMGpN0Un7hX2JTxZSl/vcF1meSM5u7RQCA/Rl8uiyBcTWTgPuK5IbLmSSdZiIbLYO3iYTJTG/PdXobqIeAGjBrQwbGN1BN12ME4HRHKsZgQqyAdaGCJsZxyfRZkq7cn8HSOnVeXpXGbKTtLy5B6eq15/c0lxkYfWxvLiKuJsXZoT4pwQo9v2390TD2R5ajF7WqxqDamnsSnYLSLIVdPqSR2wW2k42s+kLChzEWX9Hk1oOXJEzapcJZEk6SzM0dhuyTmmi5JHTtAifspgVJvekNdq+UHXnUDrli3PFvOJi9mcE3aCwMZ7M+/0nUXH4MoLkgxP6AuyoMg45DUnZJS0LOhAK5VKp2SlTcGs1YZDSdaJV0NaQTE1HYJRJ2ZVklNyzfZq4yQtNzUS1lygVTNiWsyDzoLA6/cNiVvvKHSb0H+BHgz6CmVM4PIPfPEaS7uWL6d+1TGMKbajes9xevxdq181nCrUQd0xwqkxDDG0ZY/hKLgE0RRDyiwciuMcjvoww6ExDcwc7jYDyO1BhVOnIQWnozqbBBNV4v03K5xGeXJ8+vUPQMch80kZmDcllK9lgLQ0NosV0fhoHNxDn4XG0TxIsfnuJHcSAVz8nmxFxOlzkc7bxDtdTeCD3dG6srQwfB/jSP3gJmc534J6/VWRCrrS2NBwdViMNRVoHhsXew76bC3CfjX3SZi1F8LyA5srlhg8K1usnV27ZkmsmdYsp3je0kGxmrW44xXWmh/JwpWXqLYcvTMrxbfpnbCwudLjRFo07F385tnv8bia2XM/DVgzWpR7uayRTFRlc2cuPkBm2/NlVM049rGUXj4v/gRa1qmBzvMLU77CanK+Ood+8bqrH4WQVq/RbnQqKok6otDpWGiPnA7471Zjonagi1wJq3ybqA3HqSBPbdrpdFTq4YIZ1rTj4JRz0mviZXwcQwN7wHPHssW6DZ11+RKpAdF6cID3K9uVTqfPgomXpKu4YE+l33M6F9fbj0BIy0jLhpGuaTlDEAzDopVMp2fU+sQS4YBj9mX4r9RUsFNGsyHUNGIbkuFIHct9ZhFdkIxOSu5T4kgSXEYyofPZaXYkJ6bVkFTmOh1DkdrETTeaBna9pxnBSUl+P9Pl6Y4hg2MXyhLszbQvv+lbE9Jy0hVbd+QctSupQCN+rYkjPzLMMtJN3SZ9yfG1qdwDj8AiWjWTo12polueTt2aRV2paWs5WbCBVs/yjYxPmMoodMgZp9VMq1BVrZ4C/U4c36sqTaorRqDlAtKWu0SVnEDzK8AwlFKqNXt39HGK05LhCavwo8Z2qyc1PK/rFG3L4Ovk9uUxJT42bVbYdStSzqxgIAs6PkBLq+CqB2SYiYAWXAbjXVT1ek1Dsea0oLYpuKQuy3XdptJgbf6KiXJaYwmrpg9FMcRgYqRUVt7v7YrTKtqEdoGWyWlNFan2rCa/0C2jhln6Gahmdq2K7wprjiHntEq82jDSsipFNNXI2oHyxabQqoZCTXIERVvQCpUMdrrd9DPB4bTi6oa0mmn0uSwBaGEsKJf6xGi1M2NLs3WbLtPSaxj56xHiFXOsIcPTmpyW2ZDhaWla1okjxrRMQbaJVkkvaAUSf4WhpgxGrFSDhRL4V5RxWm2pyYd0DT85WvBoVZ9ZaSOyQyMkZ2mNrcgBOmFa8HxHNYEWWBsj9KcyePVzWqmUb3lLZQvINXCEvC84tl1NN5hpKD3fm5pIyxIU1+/jOnqfAK0/wZc3XsBjdl/00URJLywSCEUhIwEt4U/MMn7RBbv1Zw8MsmykjGJA2LiWKRaHVvNPi7AepDO4CJWhIK0XKq1mJCOVylisUcQ/1TJkufbsRdMcyrhyUMMEUw/nQ5tY6xKezkjwg7Rf9HBBx85tI1mhnMqImoN6YefQk2xXqxiTD6s4aIyp/BWgncOXQTmMDo6rqsXz+eNqGxo+HG2Cad75VlW4jJ7TwJjD6XCMxn8a41F5uIDZrrYtFV/m4jdY8J18NlZYHfOZG7hlqbe8HP2d7nSnO93pTne6053udKfPT4NtVDyvvY7JnWPUTnz0aAs3HmMyf8Rz8tU76o9niucBDmabn/tiOlv3nzx5cv/feHob048eoO7FC5jsrOPGN5jcPXiCWsPB6rs/fRVrnePJv7kXb97b+syXADt+eP/+/YcJLUw/uod68C3fs3NvHdKc1h94ELL+Dundb9djPXiFh+pPHySbXyite+tvcM+CVn4vpnX/x11OK8n1NeYa3Ev05dL6GSvZgtbg/kzbS7TuPcAau/PgS6d1b/1lfZnWYVK07j/cry/TwiL4dP2Lp3XvweNlWpzUE/z3aDCjtY5M4dj6HS2wSYMFLX7oyWvE9XAnprX+r6/W761/C+we4Ma/1r9oWvegwZvT2n/IDfyv+LE2o/USaH31mHyDtH75+QumhXVrff3x44TW7o+Y63lsvR7WE1qPEdMWeYl5dr/+cmmt/8T/f/vqq5jWH9y+b4P/yu38gNP6Og8Ga/3lDpSq9a/rXzCtB29ePeCmi298k/+d5wI/4sfY5UpoQWO4/vNTIPrg1ZdNa/DVelIhgdaAN4YHg8HgV940bv3EaZE3iBSJPtgdnKaVv9Y11T4SbS/R2lmiBV3EuV/wTdzrefLbb79xbPcPElrbMU6siKdo7b769um3Lx/f3nPdjI44iD1eEPaWadVfzWn9cnD/lJJez+5P60nrmT9BK//LU+wJ7L58+bkVsKSvvFsfHPLkjBbZ/XnWGXx5Gtb92KiR/Ov1mSO7TCu/tZXHSNAu2Xn6mRmy57xwPVz79cf7J2ktun+PYqKxlmmRN7FP//XRCVpHr+rkzdOt11Cytt7c8uNds45m/b/kk5coTov8K8EV93r2nnM9XKb1OG4Lng5O0PpmB1AfQv/xiNRffmYLSP+xXMUe7vN2LqbFvYKkaD38NTZB+YNlWnneoX6wRU7QQmu18/LxGzRerz6zcGr+jydJBXv48Mnv+S2M7MW0sF0EPeI18Pck9++YmefB2NYrSD24t4O0HsyjgZzW09e4+7OjBZXxj/29zUeP1vYOj/LkzdeomFb9JaYfHeyBZkumHeHGUxSGHx7/hIkBZoXETzuc1qttXhNfQpHLf241EVWvg+dZ5w+GKUgn++MN1Kxxy9fnis9cTsSZHr8G+39IBj9Do/j6Qz/KJ6f6qx3yGKrh1s7Rt59h0bpuDV5t7dahYL55+dlZrZtQffuXV69fvXrzubnyNyVuCD8zR/5Od7rTna6o/wdOJjx9zYtZ+QAAAABJRU5ErkJggg=="/>
          <p:cNvSpPr/>
          <p:nvPr/>
        </p:nvSpPr>
        <p:spPr>
          <a:xfrm>
            <a:off x="460375" y="160337"/>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7" name="Google Shape;157;gbfa0a858f5_1_3"/>
          <p:cNvSpPr txBox="1"/>
          <p:nvPr/>
        </p:nvSpPr>
        <p:spPr>
          <a:xfrm>
            <a:off x="170325" y="1514425"/>
            <a:ext cx="8739900" cy="541682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endParaRPr sz="1800" b="1" dirty="0">
              <a:solidFill>
                <a:schemeClr val="dk1"/>
              </a:solidFill>
              <a:latin typeface="Calibri"/>
              <a:ea typeface="Calibri"/>
              <a:cs typeface="Calibri"/>
              <a:sym typeface="Calibri"/>
            </a:endParaRPr>
          </a:p>
          <a:p>
            <a:pPr marL="0" marR="0" lvl="0" indent="0" algn="just" rtl="0">
              <a:spcBef>
                <a:spcPts val="0"/>
              </a:spcBef>
              <a:spcAft>
                <a:spcPts val="0"/>
              </a:spcAft>
              <a:buNone/>
            </a:pPr>
            <a:endParaRPr sz="1800" b="1" dirty="0">
              <a:solidFill>
                <a:schemeClr val="dk1"/>
              </a:solidFill>
              <a:latin typeface="Calibri"/>
              <a:ea typeface="Calibri"/>
              <a:cs typeface="Calibri"/>
              <a:sym typeface="Calibri"/>
            </a:endParaRPr>
          </a:p>
          <a:p>
            <a:pPr marL="0" marR="0" lvl="0" indent="0" algn="just" rtl="0">
              <a:spcBef>
                <a:spcPts val="0"/>
              </a:spcBef>
              <a:spcAft>
                <a:spcPts val="0"/>
              </a:spcAft>
              <a:buNone/>
            </a:pPr>
            <a:r>
              <a:rPr lang="es-MX" sz="4000" b="1" dirty="0">
                <a:solidFill>
                  <a:srgbClr val="0F243E"/>
                </a:solidFill>
                <a:latin typeface="Calibri"/>
                <a:ea typeface="Calibri"/>
                <a:cs typeface="Calibri"/>
                <a:sym typeface="Calibri"/>
              </a:rPr>
              <a:t>15</a:t>
            </a:r>
            <a:r>
              <a:rPr lang="es-MX" sz="2000" b="1" dirty="0">
                <a:solidFill>
                  <a:srgbClr val="0F243E"/>
                </a:solidFill>
                <a:latin typeface="Calibri"/>
                <a:ea typeface="Calibri"/>
                <a:cs typeface="Calibri"/>
                <a:sym typeface="Calibri"/>
              </a:rPr>
              <a:t> Facultades</a:t>
            </a:r>
            <a:endParaRPr dirty="0"/>
          </a:p>
          <a:p>
            <a:pPr marL="0" marR="0" lvl="0" indent="0" algn="just" rtl="0">
              <a:spcBef>
                <a:spcPts val="0"/>
              </a:spcBef>
              <a:spcAft>
                <a:spcPts val="0"/>
              </a:spcAft>
              <a:buNone/>
            </a:pPr>
            <a:endParaRPr sz="2000" b="1" dirty="0">
              <a:solidFill>
                <a:srgbClr val="0F243E"/>
              </a:solidFill>
              <a:latin typeface="Calibri"/>
              <a:ea typeface="Calibri"/>
              <a:cs typeface="Calibri"/>
              <a:sym typeface="Calibri"/>
            </a:endParaRPr>
          </a:p>
          <a:p>
            <a:pPr marL="0" marR="0" lvl="0" indent="0" algn="just" rtl="0">
              <a:spcBef>
                <a:spcPts val="0"/>
              </a:spcBef>
              <a:spcAft>
                <a:spcPts val="0"/>
              </a:spcAft>
              <a:buNone/>
            </a:pPr>
            <a:r>
              <a:rPr lang="es-MX" sz="4500" b="1" dirty="0">
                <a:solidFill>
                  <a:srgbClr val="0F243E"/>
                </a:solidFill>
                <a:latin typeface="Calibri"/>
                <a:ea typeface="Calibri"/>
                <a:cs typeface="Calibri"/>
                <a:sym typeface="Calibri"/>
              </a:rPr>
              <a:t>5</a:t>
            </a:r>
            <a:r>
              <a:rPr lang="es-MX" sz="2000" b="1" dirty="0">
                <a:solidFill>
                  <a:srgbClr val="0F243E"/>
                </a:solidFill>
                <a:latin typeface="Calibri"/>
                <a:ea typeface="Calibri"/>
                <a:cs typeface="Calibri"/>
                <a:sym typeface="Calibri"/>
              </a:rPr>
              <a:t> Unidades multidisciplinarias</a:t>
            </a:r>
            <a:endParaRPr sz="2000" b="1" dirty="0">
              <a:solidFill>
                <a:srgbClr val="0F243E"/>
              </a:solidFill>
              <a:latin typeface="Calibri"/>
              <a:ea typeface="Calibri"/>
              <a:cs typeface="Calibri"/>
              <a:sym typeface="Calibri"/>
            </a:endParaRPr>
          </a:p>
          <a:p>
            <a:pPr marL="0" marR="0" lvl="0" indent="0" algn="just" rtl="0">
              <a:spcBef>
                <a:spcPts val="0"/>
              </a:spcBef>
              <a:spcAft>
                <a:spcPts val="0"/>
              </a:spcAft>
              <a:buNone/>
            </a:pPr>
            <a:endParaRPr sz="2000" b="1" dirty="0">
              <a:solidFill>
                <a:srgbClr val="0F243E"/>
              </a:solidFill>
              <a:latin typeface="Calibri"/>
              <a:ea typeface="Calibri"/>
              <a:cs typeface="Calibri"/>
              <a:sym typeface="Calibri"/>
            </a:endParaRPr>
          </a:p>
          <a:p>
            <a:pPr marL="0" lvl="0" indent="0" algn="just" rtl="0">
              <a:spcBef>
                <a:spcPts val="0"/>
              </a:spcBef>
              <a:spcAft>
                <a:spcPts val="0"/>
              </a:spcAft>
              <a:buNone/>
            </a:pPr>
            <a:r>
              <a:rPr lang="es-MX" sz="4500" b="1" dirty="0">
                <a:solidFill>
                  <a:srgbClr val="0F243E"/>
                </a:solidFill>
                <a:latin typeface="Calibri"/>
                <a:ea typeface="Calibri"/>
                <a:cs typeface="Calibri"/>
                <a:sym typeface="Calibri"/>
              </a:rPr>
              <a:t>9</a:t>
            </a:r>
            <a:r>
              <a:rPr lang="es-MX" sz="2000" b="1" dirty="0">
                <a:solidFill>
                  <a:srgbClr val="0F243E"/>
                </a:solidFill>
                <a:latin typeface="Calibri"/>
                <a:ea typeface="Calibri"/>
                <a:cs typeface="Calibri"/>
                <a:sym typeface="Calibri"/>
              </a:rPr>
              <a:t> Escuelas </a:t>
            </a:r>
            <a:r>
              <a:rPr lang="es-MX" sz="2000" b="1" dirty="0" smtClean="0">
                <a:solidFill>
                  <a:srgbClr val="0F243E"/>
                </a:solidFill>
                <a:latin typeface="Calibri"/>
                <a:ea typeface="Calibri"/>
                <a:cs typeface="Calibri"/>
                <a:sym typeface="Calibri"/>
              </a:rPr>
              <a:t>Nacionales a nivel</a:t>
            </a:r>
          </a:p>
          <a:p>
            <a:pPr marL="0" lvl="0" indent="0" algn="just" rtl="0">
              <a:spcBef>
                <a:spcPts val="0"/>
              </a:spcBef>
              <a:spcAft>
                <a:spcPts val="0"/>
              </a:spcAft>
              <a:buNone/>
            </a:pPr>
            <a:r>
              <a:rPr lang="es-MX" sz="2000" b="1" dirty="0">
                <a:solidFill>
                  <a:srgbClr val="0F243E"/>
                </a:solidFill>
                <a:latin typeface="Calibri"/>
                <a:ea typeface="Calibri"/>
                <a:cs typeface="Calibri"/>
                <a:sym typeface="Calibri"/>
              </a:rPr>
              <a:t>	</a:t>
            </a:r>
            <a:r>
              <a:rPr lang="es-MX" sz="2000" b="1" dirty="0" smtClean="0">
                <a:solidFill>
                  <a:srgbClr val="0F243E"/>
                </a:solidFill>
                <a:latin typeface="Calibri"/>
                <a:ea typeface="Calibri"/>
                <a:cs typeface="Calibri"/>
                <a:sym typeface="Calibri"/>
              </a:rPr>
              <a:t>Licenciatura</a:t>
            </a:r>
            <a:endParaRPr sz="2000" b="1" dirty="0">
              <a:solidFill>
                <a:srgbClr val="0F243E"/>
              </a:solidFill>
              <a:latin typeface="Calibri"/>
              <a:ea typeface="Calibri"/>
              <a:cs typeface="Calibri"/>
              <a:sym typeface="Calibri"/>
            </a:endParaRPr>
          </a:p>
          <a:p>
            <a:pPr marL="0" lvl="0" indent="0" algn="just" rtl="0">
              <a:spcBef>
                <a:spcPts val="0"/>
              </a:spcBef>
              <a:spcAft>
                <a:spcPts val="0"/>
              </a:spcAft>
              <a:buNone/>
            </a:pPr>
            <a:endParaRPr sz="2000" b="1" dirty="0">
              <a:solidFill>
                <a:srgbClr val="0F243E"/>
              </a:solidFill>
              <a:latin typeface="Calibri"/>
              <a:ea typeface="Calibri"/>
              <a:cs typeface="Calibri"/>
              <a:sym typeface="Calibri"/>
            </a:endParaRPr>
          </a:p>
          <a:p>
            <a:pPr marL="0" lvl="0" indent="0" algn="just" rtl="0">
              <a:spcBef>
                <a:spcPts val="0"/>
              </a:spcBef>
              <a:spcAft>
                <a:spcPts val="0"/>
              </a:spcAft>
              <a:buNone/>
            </a:pPr>
            <a:endParaRPr sz="2000" b="1" dirty="0">
              <a:solidFill>
                <a:srgbClr val="0F243E"/>
              </a:solidFill>
              <a:latin typeface="Calibri"/>
              <a:ea typeface="Calibri"/>
              <a:cs typeface="Calibri"/>
              <a:sym typeface="Calibri"/>
            </a:endParaRPr>
          </a:p>
          <a:p>
            <a:pPr marL="0" lvl="0" indent="0" algn="just" rtl="0">
              <a:spcBef>
                <a:spcPts val="0"/>
              </a:spcBef>
              <a:spcAft>
                <a:spcPts val="0"/>
              </a:spcAft>
              <a:buNone/>
            </a:pPr>
            <a:endParaRPr sz="2000" b="1" dirty="0">
              <a:solidFill>
                <a:srgbClr val="0F243E"/>
              </a:solidFill>
              <a:latin typeface="Calibri"/>
              <a:ea typeface="Calibri"/>
              <a:cs typeface="Calibri"/>
              <a:sym typeface="Calibri"/>
            </a:endParaRPr>
          </a:p>
          <a:p>
            <a:pPr marL="0" lvl="0" indent="0" algn="just" rtl="0">
              <a:spcBef>
                <a:spcPts val="0"/>
              </a:spcBef>
              <a:spcAft>
                <a:spcPts val="0"/>
              </a:spcAft>
              <a:buNone/>
            </a:pPr>
            <a:endParaRPr sz="2000" b="1" dirty="0">
              <a:solidFill>
                <a:srgbClr val="0F243E"/>
              </a:solidFill>
              <a:latin typeface="Calibri"/>
              <a:ea typeface="Calibri"/>
              <a:cs typeface="Calibri"/>
              <a:sym typeface="Calibri"/>
            </a:endParaRPr>
          </a:p>
          <a:p>
            <a:pPr marL="0" lvl="0" indent="0" algn="just" rtl="0">
              <a:spcBef>
                <a:spcPts val="0"/>
              </a:spcBef>
              <a:spcAft>
                <a:spcPts val="0"/>
              </a:spcAft>
              <a:buClr>
                <a:schemeClr val="dk1"/>
              </a:buClr>
              <a:buFont typeface="Arial"/>
              <a:buNone/>
            </a:pPr>
            <a:endParaRPr sz="2000" b="1" dirty="0">
              <a:solidFill>
                <a:srgbClr val="0F243E"/>
              </a:solidFill>
              <a:latin typeface="Calibri"/>
              <a:ea typeface="Calibri"/>
              <a:cs typeface="Calibri"/>
              <a:sym typeface="Calibri"/>
            </a:endParaRPr>
          </a:p>
          <a:p>
            <a:pPr marL="0" marR="0" lvl="0" indent="0" algn="just" rtl="0">
              <a:spcBef>
                <a:spcPts val="0"/>
              </a:spcBef>
              <a:spcAft>
                <a:spcPts val="0"/>
              </a:spcAft>
              <a:buNone/>
            </a:pPr>
            <a:endParaRPr sz="2000" b="1" dirty="0">
              <a:solidFill>
                <a:srgbClr val="0F243E"/>
              </a:solidFill>
              <a:latin typeface="Calibri"/>
              <a:ea typeface="Calibri"/>
              <a:cs typeface="Calibri"/>
              <a:sym typeface="Calibri"/>
            </a:endParaRPr>
          </a:p>
        </p:txBody>
      </p:sp>
      <p:pic>
        <p:nvPicPr>
          <p:cNvPr id="158" name="Google Shape;158;gbfa0a858f5_1_3"/>
          <p:cNvPicPr preferRelativeResize="0"/>
          <p:nvPr/>
        </p:nvPicPr>
        <p:blipFill>
          <a:blip r:embed="rId3">
            <a:alphaModFix/>
          </a:blip>
          <a:stretch>
            <a:fillRect/>
          </a:stretch>
        </p:blipFill>
        <p:spPr>
          <a:xfrm>
            <a:off x="3746386" y="1643025"/>
            <a:ext cx="5163839" cy="4337625"/>
          </a:xfrm>
          <a:prstGeom prst="rect">
            <a:avLst/>
          </a:prstGeom>
          <a:noFill/>
          <a:ln>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gbfa0a858f5_1_91"/>
          <p:cNvSpPr/>
          <p:nvPr/>
        </p:nvSpPr>
        <p:spPr>
          <a:xfrm>
            <a:off x="-42828" y="7937"/>
            <a:ext cx="9166200" cy="1046100"/>
          </a:xfrm>
          <a:prstGeom prst="rect">
            <a:avLst/>
          </a:prstGeom>
          <a:solidFill>
            <a:srgbClr val="0F243E"/>
          </a:solidFill>
          <a:ln>
            <a:noFill/>
          </a:ln>
          <a:effectLst>
            <a:reflection stA="52000" endA="300" endPos="35000" fadeDir="5400012" sy="-100000" algn="bl" rotWithShape="0"/>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5" name="Google Shape;165;gbfa0a858f5_1_91"/>
          <p:cNvSpPr txBox="1">
            <a:spLocks noGrp="1"/>
          </p:cNvSpPr>
          <p:nvPr>
            <p:ph type="ctrTitle"/>
          </p:nvPr>
        </p:nvSpPr>
        <p:spPr>
          <a:xfrm>
            <a:off x="2339752" y="261975"/>
            <a:ext cx="6681900" cy="5760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chemeClr val="lt1"/>
              </a:buClr>
              <a:buSzPct val="100000"/>
              <a:buFont typeface="Arial"/>
              <a:buNone/>
            </a:pPr>
            <a:r>
              <a:rPr lang="es-MX" sz="2800" b="1" i="1">
                <a:solidFill>
                  <a:schemeClr val="lt1"/>
                </a:solidFill>
                <a:latin typeface="Arial"/>
                <a:ea typeface="Arial"/>
                <a:cs typeface="Arial"/>
                <a:sym typeface="Arial"/>
              </a:rPr>
              <a:t>Institutos y centros de investigación</a:t>
            </a:r>
            <a:endParaRPr sz="1400">
              <a:solidFill>
                <a:srgbClr val="826C55"/>
              </a:solidFill>
              <a:latin typeface="Arial"/>
              <a:ea typeface="Arial"/>
              <a:cs typeface="Arial"/>
              <a:sym typeface="Arial"/>
            </a:endParaRPr>
          </a:p>
          <a:p>
            <a:pPr marL="0" lvl="0" indent="0" algn="r" rtl="0">
              <a:spcBef>
                <a:spcPts val="0"/>
              </a:spcBef>
              <a:spcAft>
                <a:spcPts val="0"/>
              </a:spcAft>
              <a:buClr>
                <a:schemeClr val="lt1"/>
              </a:buClr>
              <a:buSzPct val="100000"/>
              <a:buFont typeface="Arial"/>
              <a:buNone/>
            </a:pPr>
            <a:endParaRPr sz="2800" b="1" i="1">
              <a:solidFill>
                <a:schemeClr val="lt1"/>
              </a:solidFill>
              <a:latin typeface="Arial"/>
              <a:ea typeface="Arial"/>
              <a:cs typeface="Arial"/>
              <a:sym typeface="Arial"/>
            </a:endParaRPr>
          </a:p>
        </p:txBody>
      </p:sp>
      <p:sp>
        <p:nvSpPr>
          <p:cNvPr id="166" name="Google Shape;166;gbfa0a858f5_1_91" descr="data:image/jpeg;base64,/9j/4AAQSkZJRgABAQAAAQABAAD/2wCEAAkGBxQQERQUEBQUFBQXGRYYFxYYGBgeGBcYGhcXGh4XGxoaICkgIBsnGxUYIT0hJSkrLi4vGB82ODMtNygtLisBCgoKDg0OGxAQGywmICQsLCwsNDgwLCw0LywsLCwsLC80LCwsLCwsLCwsLCwsLCwsLCwsLCwsLCwsLCwsLCwsLP/AABEIAJQBVAMBEQACEQEDEQH/xAAcAAEAAgMBAQEAAAAAAAAAAAAABQYDBAcBAgj/xABLEAACAQMCAwQGBQYMBQQDAAABAgMABBEFEgYhMQcTQVEiMmFxkaEUI3KBsTM0QlJi0hU1RHOCg5KTorLB0RdDU7PDJFR04TZFZP/EABoBAQADAQEBAAAAAAAAAAAAAAACAwQBBQb/xAA5EQACAgECAwQHBwQCAwEAAAAAAQIDEQQhEjFBBRNRgRQiMmFxkaEzQlKxwdHwFSM04UNiBlPxNf/aAAwDAQACEQMRAD8A7jQCgFAKAUAoBQCgFAKAUAoBQCgFAKAUAoBQCgFAKAUAoBQCgFAKAUAoBQCgFAKAUAoBQCgFAKAUAoBQCgFAKAUAoBQCgFAa17qEUC7ppY4l83ZVHzNSjCUniKycckubK1f9pOnRfyjefKNWb5gbfnWuHZ2pl939Cp6itdSDl7YbYnENvcSH27Bn4MT8q0f0mxe1JIr9Kj0TMD9qNyfyelzEeZaQ/hFU12ZX1tX0/c56TL8LMMnaneL62muB7TKPxjrq7Mqf/Kvp+5z0mX4TXTtoYHD2a/dMQfnHU/6Mmtp/T/ZH0x+BJWvbJbHHe286fZKMB8Sp+VVS7HtXKS/IktZDwLFpvaJp8/IXCxnylBT/ABMNvzrJPs/UQ5xz8Ny6OorfUs8MyuoZGDKehUgg+4isjTWzLjJmuAUBTO0TjR9L7jZEsve95ncxGNuzpgH9b5Vv0OiWp4svGDPdd3eNinDtnl/9pH/eN+7W/wDo0fx/Qo9M9xMaL2wQSMFuoXgz+mp3oPfyDD7gaz3dkWRWYPP0LIauL57HR7a4WRFeNg6MAVZTkEHoQR1FeU4uLw+ZqTzyK9xjxrb6aoEmZJWGViXG4jpuYn1Vz4+/AOK1aXR2ah+rsvErtujXzObXXbFdk/Vw26Dybex+O5fwr1o9j1dZMxvWSfJEhpHbG24C7t1Knq8ROR7djZz/AGhVVvY6xmuXz/cnDWb+si/8W8RGysmukj7zHd4RiUOHZRzyCQRu6EV5em0/fXKvOOfv5GqyzhjxHP8A/jO//s0/vj+5Xq/0Zfj+n+zJ6b7j1e2ZyfzNP74/uUfYy/H9P9nVrfcdVv76OCJpZmCIoyzHoB/v4Y8a8SMHOXDHmbXJJZZyjXO2J9xFnCgUdHmySfbsUjH3k/dXt09jrGbJfL9zFPV74ijQsO2G7VvrYoJV8QoZD9zZYfKrZ9j1Neq2mQWrkuaOkzcWB9Me+gQ8kLBJARzBwQcdR7RyNeOtLjUdzJ9cbGx2epxIi+zrjiXU5JklijjEaqwKlueSRzz7qv12ijp1Fpt5IUXOzOxe6840CgFAKAUAoBQCgFAKAUAoBQCgNa/1CK3QvPIkaDqzkAfPxqUISm8RWWccklllF1DtRjd+6023lu5PAhWC+/GC2PeAPbXow7MklxXSUUZ3qVnEFkgtX1HUn56hfQachB+qQ5lx7EjLOeX7X3Vprhpl9lW5vx6fXb6FcpWfflgrUaaeznZHf6nN4n1FP9ndL8a1t6hLdxrX88ir1PeywWOl35x9E0e0t18GmUM4/pStu/w1lnZR/wAl0pfAsjGf3YJEvFw9rrcjeW8K+SADH3JEPxql6jQr7jf8+JPu7vE9bgvVz/8AtD/alH4UWs0n/qO9zb+I05uFNdj5pfCT2d8+fg64+dTWq0L5148v9kO7u6SIXU7/AFu2H/q4zIg674YZUx7WQHA95FaK69DZ7Dw/i0VyldHmiDXiG0m/OtPiB/6lqzREe3Zkox99afR7ofZ2Pz3+pX3kH7UT7ThuC7/i25DSeFtcARyn2K/5Nz7ARXPSrKvto7eK3X+h3UZew/I+dA0vVIZylnHcxyKfSABVM/tFvqz9+c1263SThmxpr6/uIRtTwju3DH0zuR/CHc975xZ5j9rIxu+zyr5q/uuP+1nHvPShxY9YmKpJnI+3r+R/1/8A4q9zsb7/AJGDWdCY7M+HLSfTIXmtoJHYy5Z41LHErgZJGegArPr9RbDUSUZNLbr7izTVxdabRF9pPZ5BFbvdWa92Y/SkjBOxk6EqD6pHXlywDyzV2g7QslNV2POeRHUaePDxRMfYjrbYntnOURe+TP6IzhwPZkqceZbzrva9KzGxc3szmkns4lHtUk1nUgGYg3EhJP6kYBOB9mNcD3CvRbjpNPt0X1M+9tm53ey0GysIDtiiSNFLO7KCdqjJZ2PM8hmvmp33XT3bbZ6SrjFbIrbSaEblLkS2yyJkjawCFvBig5Fh4H/YY1pa1VuvDwyr+zxcRm7UrtJtGkkiYOjNCVYdCO9TmK52dCUdWotYe/5M7qHmp4KF2bXOmpHN/CQhLFl7vvIyxxg5xhTjnivT7QjqZSj3Oce7Yy6eVaT4y6wXegO6oiWpZmCqO4PNiQAPU8zXnSjr4ptuXzNKlS9lgg+3PVm3wWqnC7TK48zkqn3Da/x9laex6liVnXkirWT5RJnsr4OhjtY7qZFkmlG5SwBEafo7QeQJHPPXniqO0tZOdrri8JfUs09KUeJ8y36vwxa3e36RBG5Ugg4weXgSOZXzU8jWCvUW154ZPcvlXGXNGj2gqBpd0AAAIiAB0A5cqs0X+RD4kbvs2c/7CPy91/Nx/wCZq9Xtn2Yef6GXR82dlrwDeKAUAoBQCgFAKAUAoBQCgPmRwoJJAAGST0AHiTRb7A5xxF2l7pPo+kx/SZm5CTBKZ/ZA9b7Rwo68xXq0dm4j3l74V9TLPUb8MN2U7V4YonMmtXL3dyP5LE/KP9mSQeig6eigB99b6nOS4dNHhj+J/t18yiSSebHl+BMaPp2p6ggW3VNMsz4RqUZh58sSOfaSoOaz2Waah5k+OXv/AJj8ycY2T5bItWidl9lB6UqtcydS0p9HP2By/tZrHb2nfPaL4V7i6OmhHnuXK1tUiULEioo6KqhQPuHKsEpOTy2XpJcjLiuHT2gFAKA8xQFS4q7PrW+BYKIZj0lQDmf215BvkfbW3T6+2nbOV4FFlEJmtofZfY2+DIpuH85ea/cg9HHvzU7u077Nk8L3fuchpoRLsFxXnmg9oBQHI+3r+R/1/wD4q9zsb7/kYNZ0LZ2S/wAVW/vl/wC9JWHtL/Jl5fki/S/Zo+e1PXY7awljZh3s6mNEz6RDcmbH6oUnn54HjTs6iVlykuSecndRYowZRuxTTWklupOYQRd1nw3SEHH3BPmPOvT7XsUYwj1zn5GXSRbyyscEXw0/UoWuPREbvHIT+jkNGSfYCc+4Gtesh3+nfD1w0V1S4Ldz9B61ZfSrWaEMF76KSMPjIG9Cu7GRnrnrXy9U+7sUscnk9SS4lg4Fx1wedLaFTMJu9Dn1Nm3YU/abOd/yr6fRa30ni2xj3nlXU93jcu2t/wD4vF9mD/vLXm0//ov4v8jXP/HKt2f8DrqiSs0zRd2yrgKDnIJ8T7K3a7XS08kks5M1FCsWWy5WHZDHDLHILpz3bo+O7XntYNjr7K8+ztac4uPCt1g0x0ii85ILtzsSLqCbHovF3efAFHZsfCT5GtPY81wSj78/Mq1kXlMvnZfrCXOnQqpG+FRE6+I28lPuKgHPv8q8ztCmVd8s8m8o1aealBJFnu7xIV3SuqLlVyxAGWOAMnxJIFY4xcnhItbxzILtE/iy7/mz+IrTof8AIh8Su77NnPuwj8vdfzcf+Zq9Xtn2Yef6GXR82dlrwDeKAUAoBQCgFAKAUAoBQGC9ukhjaSVgiICzMegA8alGLk0lzON4WTinEPEtzrtyLSzykBJwp5blHWWUjoo/V9o6nFfQUaavR197b7X82XvPPnZK6XDHkR99rSWgNnpGSzEJLdgfWzsTjZFj1Y88hjr4ebWwplb/AHtRyXJdF8feRdij6lfzL/wD2cR2oWe8AkuDzCnmkR6+5n/a8D08z5es7RlY+CvaP5mmnTqO8uZ0LFeYaj2gFAYbm6SMbpHVF82IA+dQnOMFmTwdSb5ETLxdZqcGYH3K5HxArLLtDTx+8WrT2PobdhrlvOcRSqx/V6N8Dg1bVqqrNoSISrnHmiRrQQFAKAUAoBQCgOadsmh3F39F+jQvLt73dtxyz3eM/A/CvW7Lvrq4uN4zgyaquUscKKNa6JrUSCOJLxEGcKrlVGTk4AbzJr0pXaKT4pOLZmVdyWFk3dK7Mr+6k3XR7kH1nkffIR7ACcn7RFV2dp0VLFaz9ESjppyfrHZOHdDisYFggGFHMk+szHqzHxJ/2HQV4F10rpuUjfCCgsIo3aL2cNdSNc2W0St+UiJwJCBjcp6BsDmDgHrkHOfR0PaKqXd2cuhnv03E+KJRraXWbEd1Gt4ijkFEZdR7FO1gB7q9KS0Vz4nw/kZ07o7bmNuHdV1Fw0sVw56BpsoFHs34wPYBXVqdJp44i15bke7tse50fiPh6ddBS0VO9nQQgrHk5IkUnGQMgD8K8mjUQ9N71vC3/I2zrfdcKOc6foOr24It4ruINzIQlckeJwa9ay/R2PM2mY413R5G2bXXv/7/AO2/71V8XZ//AFJcN/vOt6nw8moWCQXW4NsjO79NJQvrc/HJIPnk14VWolTa5w/iN0q1OGGciuuCdU06UvbCRsdJbdjkjyKD0vuII9pr3o63S3xxP5P9zA6La3mJrzaPq+osomjupMdO+BRF9vp4X4DNTV2joWYtL4bs5w22c8nTTw3cw6LNavI1zOyEKMjC5xiNGbBKjHVvkMAeMtTVLVqxLhjn+M293JVOL3ZEdkHDl1ZzXDXULRBkQKSVOSGJI9Emr+09TVbGKg84yV6auUM5Oo15BrFAKAUAoBQCgFAKAUAoDi/bPxM0kwsoz9XHtaXH6UhGQp9igg+8+yvf7J0yUe9fN8vgefq7d+BEOz/wdpCbOVxflizeK2yctoPhuyD7mPlV6XpGqefZh+ZD7Or3slOxPRVluJbhxkQBQmf133el7woP9qqu173GCrXXn8CejhluTO2V88egKAUBG8R6g1tbSSoMsoGPLJIGT7BnNZ9Va6qnNc0TrhxSSOQ3t48zF5WLsfEn5DyHsFfK2WSm8yeT1owUVhGCqzpt6VYSTyKkAO7IOR+h+0T4Yq6iqdkkoLchZOMYvJ2pByGeft86+vXI8g+q6BQCgFAKAUAoBQCgFAKAUAoDzFAe0AoBQCgFAKAUAoBQCgFAKAUAoBQCgFADQH5b4klL3lyzesZps/3jDH3dPur7LTJKqKXgjxrfbZYu0EZt9KceobONR9pQNw94yKyaDay1P8X7luo9mPwLH2E6goa5gJAZtki+0DKt8Mr8ayds1v1Z+Rdo5c4nXiwAyTgV4TaXM3EBqXGFrDkb+8byj5/4vV+dYre0Ka+uX7i+GnnLoQ8/EF5Ou6NEtYf+rKfw3Dn9ymsstXqLFmKUI+LLFVXHZ7skNJ4jS4YQFWnJGHkWPEZz5qSSB7T8Kvp1kbX3bTl4vGxCdLj63I+rngi1c5CunsVuXwbNdn2ZRJ5xg4tTYhb8D2qnmHf7THH+HFcj2ZRHmmzr1NjJ6zs44V2xIqL5KAK2wrjBYisFEpOW7NirDgoBQCgFAKAUBB65eTie3ht2iQyiYs0iM+O7CYACuvXf51fVGHDKUs7Y+pXNyykjENSuLaSNbwRPHIwjWaIMu2RuSq8bFsBjhQwY8yARzzXe7rnFuvOVvh+HxOcUov1iVtp2zJ3piCh9qbWOcELgPno+4nkPAr51S0tsZJp+J9HUoQneGWPu8kb967cg4I3ZxnPKnBLOMPJ3iWM5M8cysoZWBUjIYEEEeefKuNNPAyY7W9jlBMUiSAHBKMGwfI4PWuyjKPNYCknyZhOoI6ydxJE7oDy3ghWwcb9uSBmnA1jiTOcSfJnzc3vdW/eSGMMEB9cLGXx0DtjCk+J8K7GPFPhQbwss+7CfMKNJJGxIG505Rkn9XJPLPLrXJR9ZpJhPbLMsF7HIWWORHZeTBWBKnyIB5ffRxa3aOqSfI09d1M26LsTvJZHWOKPON7tk828FCqzE4OAp5HpUqq+NvOyW7OSlg0+51BcN3trIc84u6kQY8hL3jEH2lDnyFTzQ9sP45X5Y/UjifiiZubtIl3Suka9NzMFHxNVRi5PCWSbaXM+u/XAbcuDjByMHPTB8a5h8hlHxa3kcoJikSQA4JRgwB8jg9a7KLjzWAmnyPI76JnMayRmReqBlLD3rnIo4SSy1sOJcj03kYYKXTcSQF3DJIGSAOpIHPFc4XjOBlHzDfxOzIkkbOvrKrKWX3gHIrrhJLLQTTeDV0S6aTvt5ztnlReQ5KpGByqVsVHGPBHIvOTbu76KLHeyJHnkN7KuT5DJ5moxhKXJZOuSXM0NGv2drrvGG2Ocop5ABBFE3X3uxyfOp2QSUcdV+rIxlnOfEkLS8jmG6J0kXplGDDPlkVCUXF4awSTT5GeonRQCgPDQHB+1nhhrW6a4RfqJzuJHRJD6yn3n0gfHJHhX0nZmqVlarfNfkebqampcSMOgzpdWD2d4HQRky2swUnax6xkdSpJJ8uZ6ECsOv7S0+iv71TTb2klu/iX6fT2XQ4Wn7mYOGtJlgnjkidjMpyqxjPhgg8uYIJHTxrxNd/wCTz1CdVFfPx3+hto7MVb4rJF5vbGZxv1K57peojJ3OfdGnIe+vCnXZJZ1E8Lw6/I3RlFbVRyYbK5Xds062Lv8A9WUBnHtA9RPfUK5rPDp4Zfi9/wDSOyi+dktiwWXBzysJL+VpG/UBOB7C3+i499bq+zpTfFfLPuKZahRWK0Wy0tEiULGqoo8AMCvUhXGCxFYMrbbyzPUzgoBQCgGaAUAoBQCgFAVniK+jgvbJ5nWNNtyNzHAyRFgZNaaYSnXNRWXsVzaUk37zFqmoJqBigtMyL3sMkswU90iRSLJgOeTOxQKApOM5PLrKut0pznts0l13WOXmRlLjwokfq8AeG9VhlW1GzBHmpewB+7GanVLhnFp/cl+Ujj5PPj+xn4ii7m7hYvbwQLEwjaWItCkhf0hydFRyu3BPUBgPHPKXxVtYbed8PfH1yLNpJ8kaiWy/RZGDie2a6jeVYYXSLu8J3ndrubfGWAdtpIb6zrzqbl66WMNRwt989M+/ovIjj1fFZN7V7i2uIJvoPdyyBIxIYBljAJFLxh0HrGPfhM558hVdcbISXebLfGfHGz+ZKTi0+H+IzS3dhJHILXuGkW3mC92ozGm3mpKj0OYHotjOOnKoqN0WuPOMolmDTUTAZIo5rWS82iEWyCJ3/JpNy35J9FXZCgBPk4HU5liUoyjDnnf4dP1yRyk05csGlfIksOoG3/NZO4ClMhXl3/WyRkeBUxDcvIsreOanFuMocXtLPy6Z+pzZqWORPXVlHFd2XdIqYE6eioHod2Dt5eGVU49lZ1OUoSy/AswlJYPvimJx9HnRWk+jy94yKMs0bRyRNtHiyiTdgcztIHMilDXrQe3EsefP9BNcpeBCcYa1Z3FrK0N3/wCoWKbuEhuJEkMpT0VMUbAs24LyZTjn5mtGmqthYuKHq5WcpNY+LIynGS5n1rrNHeRvLLBDH9HVY3uIi6CTe3eDdvQI5UxdTkgHHQ55Uk6mopt53w+nT9SM85znp1NdNPSS1Rd6TQy30bAJE0cW0ldyopLZjZgxJBIbe3hUnY4zbxhqPjl//f2CScfMl9QtSl3ILZQkj2coG0AZdXAjz4ci5+JqmMs1ri/F/wDSck+J48CvWCxutrGtzarIjwssSWri6jdWUsH+tLKT6SuzDBDNnrWibacpcLxv12/L5FK3wsrp03LDolsiy6jMIw0gnbHL0iFt4SFUnzJPxrPZJuNcc7Y/Vl0UsyeOpA6fepJJYGOS1yJR9TbwkGANFICjvuyvP0cMq5I6DHK+cJJTynjHNvnuitPdfsW3hvpcf/Jm/EVku+78EXR6/Ei/pNvBeXRvzGjOU7l5cBTB3SjYjNyyJRKSo5+kCeoq3hnKuPd9OePHPP5YIZipPiK+kQ+jSfR17u2GobnEkTsoi7lNpaLKnuhIY2xkAKAegIrTn11x7y4PHrnx8cFWPV25ZJ/hoLJdtLHc282Itr/RoSsbekpQvJ3jqXXDYHXDt4Vnv2hwuLW/V/6RZXvLOclurGXigFAVfinih7Rtqwk56SMfQPux1I8iRXm6zWyoeFHzNFNCs6lRe4vtS9EbnQnmANsQwc8z0OOvMk8q81W6vUv1c+WyNPDVXzMh0e1tfzybvHH/ACYefPyZvD5U9Hpp3ull+C/cd5OfsLHvNW/4u7pCtusdpH5r67e9zzJ93P21ZTZffLutLDHw/VkZxhWuK2RHadDFfoTFfwx3LH1JgwJ/pMRk+4NXrUf+P2VT49ZFte79WZZ6+Mlil4JHT11zTBtWGO5i6+iFb4Fdr594NfQRp7OlHhh6n0/c89z1CeZbklF2ptH+eafcwn2A/hIqf61x9mJ/Z2Rf88zq1DXtRZuRdrmnnr3y+9P3Sag+ytR0w/MktTBn23azpw/TlP8AVn/Wuf0vUeC+Z30mBj/4q278oLa8mP7EY/ez8q7/AEyxe1KK8yPpMXyTM0XFmoz/AJvpTqD+nPKI8e9CoPzqL0tEF69q8ln6klZN8omlqOs3afnupWNkPFIF7yXH9Mk59oU1OFNT+zrlL47L6EXKXWSRj0a+YOX0+HUL6Rhg3F1K8UGD4gNhSB5BK7bWsYtlGK8Fu/55iMn91NlktOLIkMcN3NAbtjtMduXkAPtwCV/pVllpZNOUE+HxexYrEtpPcs1ZS0UAoBQGlqupw2sZluJFjQfpN5+Q8SfYKnXXOyXDBZZGTUVlkPo/HVjdSrFFN9Y3qK6Om/7JYAH3davt0V1ceKS2+OcEI3Rk8IsdZS0EedAe4oDwLXAAK6wCtAMUB7XAaOtatDZwtNcNsjXGWwT1IUcgCepFWVVTtlwxW5GUlFZZlluY0jMzFVQLvLnAAQDO4nyxzrijJvhR3bmfOm30dzEssWSjjKllZcjz2sAcHzxzpOEoScXzRxNSWTbxUCQxXQebaA9xXAeba6cwe4rh0Fc10DFAFXFAe0AoBQGG5tkkXbIquvkwBHL2GoThGaxJZOptciucU6RdSjFtKBHjHcjCfBh19xwKwazT3zX9uW3hyL6bIL2kcf4iuprRtjwvEc43SKQD9nwPvzW7sv8A8ZhalO+af/VfqU6rtKUdq4+Z8aPxzNCndTRQXUJOTHLGvyYDr7SDX1K7JorX9nMPgeV6XOXt7m/9N0W5/K29zZsepibfHn3HPyQV3g1tfsyUl7/5+p3iplzWDfsNPgjwbDXTCPBJNyD4FlH+GqJ2Tf2tGSajFezMnLeXVl/Janp1wvhudM/4Y8/Os7WlfOuSLE7PxIzNPq59b+CX9pP/ANiuJaT/ALnc2e4wNd6ivWTRIfaWx/vUuHTvkrGMz8Ua02tXH/O1y0iHitvEsnwIUNUo0w+7Q38XgjxvrNEbJqNhI22S51XUnP8Ay03Kp/oZU491Xd3fFbRhBEeKDfNsndHsLgfxdpFvaeU102X+H5Sstllf/La5e5fzBYlL7scfEnRwbPc/xlfTSg9YYcQxfZO30mHvwaz+lwh9jBL3vdlndN+0yx6PoVvZrttoUiHjtHM+9jzP3ms1t1lrzNtlkYRjyJGqiQoBQCgKBxmiyatpkdxgwHvmCt6rSgeiCOh57Pj7a9HStrTWyhz2+Rmtw7Ip8i8SwplWZVLLnaSBkcue09Ry8q89N4wjQ8I5za6tqV3aS6jDdRwxL3rR2xiVlKRlsiSQ+kGO09D8M8vUnVp6pqiUW3tl56vwRmUrJRc0zcn4lub6Szt7N1tWnthdSSlQ5VScbEVuROQeZ8DnwqC01dKnOxcWJcKXL5knZKTUVt1Zgk4kvLeLUreaVZJ7SNJI7hUUbg4BG6PmoYZHh4/eZLT1TlVOKajJ4a/2c7ySUk+aPi91TUrS3gv5bqOWJzCZLYRIoCSbfUcekX5+7PsGK6q9PZOVMYtNZw8+HuOOVkUptnuu8UTveXEEU09tHBsVTDaGdpHZdxL+iwVRnAAwT1zSnSwVUZySk5eMsYOysk5NLY9n4mv5LfTtmLe4nmeKQSR+icAjftYbgMDdgY8qitNRGyxPeKWVhhzm1HHNm5rd9PbLb276hI1wRIzmCzWSaUbztOwAoiAejnHPb161GmELHKarXDtzlhLz6kpSaws7kdBxrdGwXBVrl7z6EkrptGTzEjx9FbBwV8D4csVY9HX3z/Co8WP0yQV0nD35wbfE/wBPsNOu5ZrxLggQ92TBGpUmVA2RgqRg8sg1CjuLr4xjDHPO78CU+OMG288jY1e8ur28NjbypbpHCkssjRJIzl8YUI/o7enOowhVTX3s1nLaW+OQblKXCvAi9Q4svILC+DOn0mzlij75EXbIruvPYQVDbcgjHKroaWmd0NvVkm8EXZJRazuiW0+8vbbUobe7uEuEuI5HAEap3TJzIXHMr4ekST+NE4Uzoc4Rw4tdeeScXOM0pPOSV49197G07yIAyO6RoSCQpYn0io5nAB5eJxVWjoV1nC+WG/kTtnwRyQPDOvXP02OF3ubmGVX3PLZtAYZFBYcwqgowBHPmDjn56dRRX3Tkkk1jlLOV+5XCUuJJ7nQq8w0CgFAKAUAoBQCgFAKAUB8SxK4KsAwPUEAg/ca6m1ug0mVzUOANPnzutkU+ceU/yECtUNdqIcpPz3KpUQfQgLrsfsmOUkuI/YGQj/EmfnWmPa9654KnpIdDRk7GIv0bqQe9FP4EVau2Z9Yoj6HHxMf/AAWTxu2/uh+/Xf6zP8K+Y9DXiZo+xe3/AEriY+5UH4g1F9s2dIo6tIvFkha9kNgnrGeT7TqP8iiqpdrXvlheRJaWHUm7Ls/06L1bVG+3uf8Azk1nnr9RPnJ/kTVFa6FgtrRIhtiREXyVQB8BWWUnLdstSS5GbFcOigFAKAUAoBQEVxDoEF/F3Vyu4A7lIOGRv1lYdDVtN86ZcUGQnBSWGQ+mcBxRTRzS3F3ctEcxCeXcsZ6ZAAHP31fZrZSg4qMVnnhEI0pPLeTHd9nVs7uRJcxxSNukt45SsDsepK4zz9hHQV2OvsSWybXJ43OOiLZI63wjBcrDjvIHhG2KSBtjxrjG0HBG3A6Y/GqqtVOtvk88098k5VKWOmCH1nhRLXTL1LYSzTSoS7sS80rDpkgc+p5AeJq+rVSs1EHPCSfwSISrUYPB5o3AEG22eV7lgixuLaSQmFJNoJIQjIw2fRzjqMY5V23XzzJRS3ys43x8TkaFs2S2r8IRTzNMktxbSuAsjQSbO8UchvBBBIHLPI1RXqpQjwtJrpnoTlUm8p4M7cMQ4tBmTFo26LL5JOMemWySMe6oLUSTly9bmS4Ft7j41rhWO5nS4Es8Eyp3e+FwpaPJOxsqeWSTyxUqtTKEHDCae+/j4nJVqTya8XA9qttLbESNFJIZjufLq5xzVuvLaOZyeuc5qT1trsVnVLHkcVMeHhMI4DiME8EtxeTLMEDNJNuYBGDKFyuBzHXGal6bLjU4xSxnkvE53KxjJt65whDdOkveTwTIuwTQPscp+qxwQR91Qq1c6044TT3w99zsqlIwtwLamyez+sEcjB5H3ZldwwbczEHJyo8K6tbb3qt6rl4IdzHh4SVu9Fjkuobli3eQq6qARtIcYORjOfvqqN0o1utcnj6EnFZTfQy6xpcV3C0M67kbqMkEEHIII5ggjOajXbKuSlF7kpRUlhkdonC620plNxdzvt2L30u4KuQcBQAD0HM5NW26l2R4eFLrsiEa+HqT9ZywUB5QDNcB7XQKAUAoBQCgFAKAUAoBQCgFAKAUAoBQCgFAKAUAoBQFP4ru5E1PS0R3VHefeoYhXwikbgDg4PnW7Twi6LW1uksfMpm2pxRju+0i3jMo7m7cQyvFMyRApGVbbvZt2NpOcePI8ulI9n2NLdbrK355OPUJdGYOJeOGgurRIYp5IpMsxWEt3ytGGUQnIywzkjwFS0+jU65uTSa9/LfqcndwySSJi/4tSNljSC5mmaNZWhijBeNG6d5uYBT4bc5qiGlck25JLll9fgWOzG2DDdcd2sdrDcnvDHLJ3XJPSRxuyHUnIxsPTJ6YzmpR0VsrHXtlLPkcd0VHiPm446hiihklgu4++d0SNovrCVxj0M59LIAxnOR0rq0U5Sai08JN7/zl1OO5JJtczZ0Ti+K6WciOeN7fnLDJGe9AwSMIpJOdp5DnULtJOtx3TT5NcjsbVJP3HzpnF6SzpBJBc27yhmi7+MKJAoyQuGPMDng4Nds0kowc1JNLnjoI2JvGDXfj2DvjHFDdTKriNpooi0SuTjaWByeZHQHrUloZ8HFJpbZw3vg53yzhIxaTrEFudSmkuLhkinPed9grGf1IQMnb6QAHXpy8T2yqc+7iorLW2OvxEZRWXkz6TxzDPMkTxXNu0ue5M8WxZfsHJ5488dR51GzRThFyTTxzw+Qjcm8Ywa152jW8bTAQ3biCR45mSIFY9p272bdgKTnHjyPKpw7PsljdLKyt+Zx6iPgyY1HiNY1iaKG4ue9Xencx7htwDuLMQo5MOROTVENO5NqTSxtuyxz5Y3yVfjDW0vbCCWHeuLyBGVxtdHV8MjDwIrXp6XVdKMvwv39NmVTmpQyvEk7bUkivtRKteTvEsBaAAMi7kyO4UHOSOZ6ePWqpVuVVeeFJ53/ckpYk8ZNnR+NYrm5NsIbmKVULlZYwuFGOoDE5ORjlzqNujlXX3mU1nGzEblJ8OGLXjONpYo5Le7gEzbYpJYtqO3UL625SccgwFJaSSi5KSeOaTydVqzjDMep8dwQzPEkV1cGIgTNBFvSI+THI5+wZ6HyrteinKPE2lnll4ycdyTwfGnanCl9qDNPcYiSB5ElIEMSmPcDGOoOOoIHPzpOubqrSS3bSxze/URkuJkZacWwTXsUshvoonHd2+9DHayOx9YkN6bHoNwwB7edWy0k4VOK4W1u+rX864IqxOWd8EpqvHsMEs0IhupXgx3gijDAKVDb87sBQCOZxVVehnOKnlJPllnZXqLaw9ixaTqKXUMc0JzHIoZTjBx5EeBB5fdWayuVcnCXNF0WpLKNuoHRQCgFAKAUAoBQCgFAKAUAoBQCgFAKAUAoBQCgKtxJpEs1/p00a5jgaYytlRtDIAOROTzHhmtdF0Y02QfN4wVTi3OLRE2nDlwtlq8Rj+suZ7t4RuT00kA2HOcDPPkcYq6Wog7apZ2io58iPA+GSwfWsaNdJHpUkMImktABJFvRScxKhwzHbyIPypVbU5Wxk8KXJ+ZyUZJRwuRp69wzO1212LaScTxx74o7poXhkVQMblYK6eHv6VZTqYKru+JLDeHw5TX6HJQlxcWM5PuThKYWtikcCo6XsdzOgmLhQMgtvkOScBcgZ55xnrXFq48c25ZzFxW2PyDqeFhdSf4n0qWe70+SNdyQyu0hyo2qUwDgnJ5+Way0WwhVZF82lj5lk4tyTIm90G8+k6tLb/VtcR24t5Ny82SMK45HKnkRkgdc1dC+ru6oz34W8r4kXCWZNdcEbovDFwL2xnNq8Kxd73zSXXfOzNEV34LEBdxx6PM5OQABV1upr7qcOLOcYwsdSuMJcSeMeZv8AD9pqGmj6LFax3EHelkn75UxG75IdTli4BPQeXWqrpUX/ANyUmnjljO6X5E4KcPVxsY7vg6eeHU4yFjaa5E0BYgqwXaRu25IBxjmM+ypR1cIyrfPEcP6nHXJqS95mksr/AFGe1+l2yWsVtKszMJVdpHXoEC+qpPn5+yo8dFMJd3JycljljAxObXEsYPbTh24W11iMx+ncy3TQjcvprIuFOc4GT54xSWordlMs+ylnyOxhJRkvE0r3h+8xYq0Mk9vHaxxyW8dwISs4ABdmDDcuAByJ6H75xvqzY00pOTabWdiLhPbwwYLThG7WxaExAP8Awgs4USKw7oFfSDscnofW9I+IzUp6up28Se3Bjl1wcjXJRxjqS82mXsN3qtxbRKzzLbC3JZMMVQK5IJ5bck+ljOKpVtM66oTeybyWOM05NeRqcLaVe28M0f0XuriZJGe9eeN2acqdhKrk7Qx5Dnjrz51PUW0zknxZimsRxjYhXGaTyt/EjLHhW7L2TvbSLJDPG080l33hkAPN1QsVC+P63MAA86ulqqlGaUtmnhKOMeZFVyzHb6kzaWN/ps10trbJdRXEzzq5lWMxtJjcrhuZA9nl7cDPKdF8YucnFxWOWc48CzE4N4WcntzwpNcT6t3gEaXcVusT7gRuSPByB6WAwxzAyOlI6qEIVY3cW2/Nju23LPU1bnTNRvooLO4tooIo2iMlwJVYOseMd2i81Jx49KnGzT1SlbCTbecLHLPizjVkkotEzpmizJeapKyYS4EQiO5fT2xMp5ZyOZ8cVnndB11RT3jnPzJKD4pPxN/gLTZLXT7eGddkiKwZcg4y7HqpI6EVXq7I2XSnHkydSaikywVnLBQCgFAKAUAoBQCgFAKAUAoBQCgFAKAUAoBQCgFAKAUAoBQCgFAKAUAoBQCgFAKAUAoBQCgFAKAUAoBQCgFAKAUAoBQCgFAKAUAoBQCgFAKAUAoBQCgFAU/tA4jmse57jZ6e/duUn1dmMYI/WNYdZqJ1Y4epooqVmcm1wHrkt7bvJPt3LKUG0EDARG8SeeWNT0d0rYNyI31qEsIqet8e3cNxNGnc7UkdRlDnAYgZ9L2Vit11kJuKwaK9PCUU2fQ48uvKL+wf3qyPtW/3E/RYF5h1gS2bXEWMiN2wf0WVTlT7iK9mOo46O8j4fUxOvE+Flc4W4rnublY5O72kMThSDyBPnXn6PXW3WqEsYNF2njCOUe8d8YSWcqRW+wtt3PuBOMnCgYI8ifvFadXq5VSUYkaKFNNs1+C+Nprq5ENx3YDK2wqpHpDng5J/RDfCo6XWSsnwyO3UKEco3eMOJp7S4EcWzaY1b0lJOSzjzH6oqvXa2yixRjjkKKYzjlmHhji+ae5WKbu9rBgNqkHcBkeJ8jUNH2hZbaoTxudu08YRzE3uM+JJLR40h2ZILNuBPLOB4jyb4Vdr9ZOiSUCFFKnlsitD4xuJriKN+72swBwpBxz9tZtN2jbZbGEsYZbbp4xi2joNe6YRQCgFAKAUAoBQCgFAKAUAoBQCgFAKAUAoBQCgFAKAUAoBQCgFAKAUAoDnHbB/Jv63/wAdeV2l93zNuj6m/wBkn5pL/Pt/24qt7N+zfxK9X7a+Bzzij89uf56X/Oa8vU/ay+Jsq9hG1YWxlkSNerHA956fOsMIOc+FdSyUuFZZMcN6oYRPA/JZY5Bg/oyBDj44x78Vr0l7r4q5cmn8ym6HFiS9x7wK4W8Qk4AWQk+QCHnXezXi9eY1PsMgppG1G/zz+ulAHmEyAPgg+VWN9/d8WdWK6z3WYTYX793y7qQOn2ch1HuwcfGlsXTdt0Yg+8rLDx5crLPFIhyrwRsPcWkNR7UkpWxa6xRHSrEWveRoBtntph4hJP7LkEf4fnWbDplCfwf1J+2pR8iU1s/TNSKjmuQo+yi5b8GrRqf7+qwv5sV1/wBurJHcKfnkH2x+BqnRf5EfiWX/AGbOxV9WeUKAUAoBQCgFAKAUAoBQCgFAKAUAoBQCgFAKAUAoBQCgFAKAUAoBQCgFAUntR0l54I5I1LGIsWA67WAyQPHBUfcTWDX1OUE10NOmmoywymcKcYPYI6LGsisdwyxBDYAznByMKOXsrz9Pq3SmsGm2hWPOTS0yxl1G7OBkyOXkIHJFZssfZ44+6q4QlfZt1Jykqoklw7+eQfzq/wCas+lWNRH4i3et/Amu0DRu6lE6D0JD6Xsfz+8DPvBrV2npuCfeR5P8yrTWZXC+ZUJLsxK23q6sn3MMN8sj76wUyalt4GmUcjQNKuZ2LWYbdHjLKwUruyORJHUA9K2U1WTea+hCycY+0ZOIdJu4dsl4Hy3ohmcOTgZxnJPSu302x9aw5XOEtomOC5Z0QNz7sbF+zuZvxc/KsV0nJrPRFkY45Fs1qz3aZaSjqm5T7mJ/1UfGt+orzpK5+H6mauX96SPrgC03yzStz2RkA/tP4/BT8a52ZXmUpvovzGpliKiQ/Cf55b/bH4Gs2i/yI/Etv+zZ2OvqzyhQCgFAKAUAoBQCgFAKAUAoBQCgFAKAUAoBQCgFAKAUAoBQCgFAKAUAoBQEbc6Baytukt4WbxJRcn3nHOqpUVyeXFE1ZJcmbdraRxLtiRUXyVQB8BU4wjFYSItt8zXi0W3VgywxBgcghFyD55xVa01SfEorJ3jljGTaubZJVKyKrqeoYAjlz6GpzhGaxJZRxNp5Rotw7anrbQn+rX/aq1paVyivkS7yfibNjp0UAIhjSMHmQigZPtxVkK4w9lYIuTfM+r2xjnULNGkig5AZQRnzwfHma7KEZrElkKTXI1F4etR0t4R/Vr/tVT0tL+6iXeT8TaNhEY+6Mad3+ptG3rnp0686m6oOPBhYOcTznItbCKIERRogPUKoAPvxSFUILEVg45N82YYdGt0YMkMSsOYIRQR7jiox01UXlRWSTsk+bN+riAoBQCgFAKAUAoBQCgFAKAUAoBQCgFAKAUAoBQCgFAKAUAoBQCgFAKAUAoBQCgFAKAUAoBQCgFAKAUAoBQCgFAKAUAoBQCgFAKAUB//Z"/>
          <p:cNvSpPr/>
          <p:nvPr/>
        </p:nvSpPr>
        <p:spPr>
          <a:xfrm>
            <a:off x="155575" y="-144463"/>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7" name="Google Shape;167;gbfa0a858f5_1_91" descr="https://encrypted-tbn0.gstatic.com/images?q=tbn:ANd9GcT3rgcS89mMAU_eJ4hKHxtfEIiwXG9pKANxU73ycqi3uL9ChV7wFQ"/>
          <p:cNvSpPr/>
          <p:nvPr/>
        </p:nvSpPr>
        <p:spPr>
          <a:xfrm>
            <a:off x="307975" y="7937"/>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8" name="Google Shape;168;gbfa0a858f5_1_91" descr="data:image/png;base64,iVBORw0KGgoAAAANSUhEUgAAAS0AAACECAMAAADyWY1OAAABR1BMVEX///8AQoIdS42zhwibbQOtiC8AQIEAOn4AOH0ALXiyhQAaSYwAMXoAPYAAP4ewggCovtSXZgDb5u+gudDC0uEjUIr4+vz+/vtYcqLm6e6rhSbYwo8ALHgAPIbv8/fW4OqnegW4jyALQ4nH1eM7Zpjq3r1li7IAJnYrWZD6+PBQbJm7kxrk2L7PvaPdypOhdx5gd6DBnUEtVpSFpMJuhq83XZKMnLjIqVbi06zz7Np6ja5Zgqx1l7q3l1P28ea5wdEAIHOTrsnCpmedprEzZpoAGXDFrHezkUPPu5bNrGM4XZdtkbaOqMRNap5AcKCrutKhiE9IW3mMekZWXmXf3dkyVX2qhULVvnzEpEm6kzDZw4O1lFaogTrGrYPMs33h0KTm28jYybHDoDkAD25pal96fYWckGuDiYeBdVC6r5F5iqa3p33LtYOvNXsIAAAav0lEQVR4nO2c+3vaOJfHZbcBk9jUNbbACcgdTMEw2SkDxk2A4LpLkxQM3pn3nelc28w7s7uzu/n/f95zZHPJjaRt0vSS7/MkyLZs7A/S0dGxJELudKc73elOd7rTne50pzvdiTDN1vUI9O8oTES6rmn0KudSLZF5UQ47F3hemFOtq1xNh7ygWWaqoy689IcVtdVw3CxMJqNWSwQJKEy0Wq3RZFLoh7p2ySVso5Oo0RgHZ4jQdsMRBElSBNFpBPE+ddI4ocr8O8KKkUpLkpQWnDHfqXUMkHqNj/wOoszUon5hQy5ly+WNDfzbwL+5xPijXC6VSoW+brILL6VnUrEURUlLRaW9nJUFiqSkhBT8BvBfkYUcltecrJxQMWGsZ2UlleK/mJCS0hHs0gzYo9wmLdPWvWYLOMU8sqWsyEsSCspYK1sqIz4xEeQptZrBRdVBl4VlpSRHnddgVpVSJ4/WcrA7J53YKcicFg2UE5lTko+0gHLq1mjZkVcYxWUJqIwKrhf4vm3blmaiLEjqYDvcSUsGnAtiWbHg6ecZslO0BEERwuQQncFS0uk0T6UrCOZcWjTgRVCAmijz06SKfbu07P5kJELBAVCllhtYjPHnNzU08UEfFKKB1zReV6P+qFhCrgmxcmsSna2RnFZKyoDkNK9HKSXB5fGnTsnStFodO8W0kO7YuD+mxU/heoG0rLi+ykI/p/YdOSVNce8t0aLMdstYxcriaOJGnAezI7cwkjNgm7LZbJkLErApiwXXtwCN7hVaG+VFCSu5p1tKpJVyVAukVjsxrpTOjxi4oTi5OKNWTTkcVkzLCKy58JJQJuFMIwEdGG3+PbdCy/S9ERSTcnbkepEFrb7te81RObFdaL3K3FYtChJW1JYb2Sa1A1csz6tkueSebPdiWnbyPe2YkAuPSrtpTA7n2WnoxwmklTL0E5dRMxyWP79s/HELtOywIHJUXSwvmh+6EzGbmK4SFrWm2w+9sN90C61WqTQ3V3BcnHR9KIPdjWTnRrbcXUGL0Byaar5tOdz62Gfv5zxavTSWyfZpy/jBaemFEXoCZdeGmmW3C6MWL0gluQw10gfLzkAUBZ+w6YeFuNDNrVVIienhHmgcA/Pcmrhggo8tSFFi0NLVc+7oHFqsA2iVzhnn7sPSMoNWCU3VGO6N+T3uHJQ3WpNm21/lIGtBc7QwV+Xi2CSm2xr1z3FVT9MyEZI0ZqSN1klKCiIzZ6IJLQFMf6yendi49PjsjXxAWlY0KkHhQKOu+V3gBjVpY9KN9Iudzbm0ZXNVboH1Pd+tP02LYgVUeozyujVMfpOcXIzbvz/txMqn0K3gKgIMFbsRUu7sXXwwWqY3AWsldm0KTduE++ylQqhbV+r+gZjulpLqWBqFF511hlYPGjdlanJa8BnvVWe+VcY+42/JAIM7W9JZKh+MVoDmKovdragApgqNTt+6QqFaEvVbWXQbJvaKns+70krNxGmh65G+rbLFolEW6mCXERZm0XfYGLnntE6XinqtZrSyMJ6hhRZIaSY10ZnVRKh3yoqypeJZt1UTwROFNg34aEAN7XQzuCyWcOGlLjl+mpbGrbxHSZ+7W7MOs+u6TWOZljjOJcLABbfyytkG9APQYkGrLGZHPqURWC6w7IWVDeD76TStPqLA+IHPsbXjveidWJXUgtYZDwJKXuo2PAirAI5nCSqhhU7pRrZ1Tu/u+nSKli5y7xRQWNytTy9+J7OiXEgr8U5Dcko3TYtGclksT3zCsEXb2BgFN/ZVXCdoMZV399JdTLtxz2f+U62kZfPOuTKzkXQ45ufdMC2zC05SuWkRfQSJjVb3Xe3VVZX0qjXoHOvRNI46GNxaJb3qqR/z0rgln9stI6fNe9V4j9M0byc9PJXZPSWNTusN07IK4IGWXZN4LaQ2Ojckda2K41udSqXiiJISR13ito2O0zymJTRDMOXelIdkFm2iU5lp6BKMWPPwllTpep5rpFOpdCd3w7RszggKcQG7eaXCBwj/x7QwzhwHiVNKcebJMiOJAaIFl5TT/tY80pxuYO4gzqFgWD4+TWA3SstHRuWAWCNsCsUL/e/r1MnYKSCoLAwSqyTB49Q83F47628JCqdFVEc6cSVBvdGyFbUAVrZLrAl28MrBlWDV6/VBvZ5/5y+dv8XAFxmSUgmXDaXpGcuReUUyXHYhLfAShVlu6EVOkbpmpJX0OT2i95cvYslyWQLrTGt8RvmjncPD/f395/v7x4fb7wjMFoyZnJ7nn3pFRq22I0u88yxlUtOQd6FyzzInVKskuZk/NoqQXZKlYcStiNmb9nrTk83ntcjmsEYW4bCy7mUla/d472Btc66150fv9LXUXIid852U2QEPzAT27D0bM09r6WqW2q62fW3mdzAefXunO1sli3sMok/cLEYNJpcY+KO9R0BoWZtrR9d+Ux+rmIslasMlURyRilbmrh+eQsVxHb+79frEFMVRTosVMCS1UVjd2Tk+ywpoPa9/oJu9bbFRDAmcCPFyE799Hqy1zcMvpWz10ViJJSupkBsr+zv55+cWrYPdD3W3tyzKI+gbI2q2eBlrrcw9OI/W5sHRh7nX25da4vWvT2yegBq5Uq/PMfF7X0rJIoTXPzHrkyh7FVqDtRNN4ubmo7WdL8XCz2182Sbj8ipa+cFuDCUPnuncLT3Y29/+gDe7Um/rh7ITbT+9UtjTimm1rKSQbUzOyzXYPt589Dzp4dS3dw6PscdzuHP0fsWKj3VMXrtdOvgyceepfV64n+lRP7h0MOIJ9U7EOq3pVYIueusULfFMlvr24R6WpINDMvcT8u/Tm55LchxHMFzsy1mOvzovq/b4py+e01G23NRwWik1LrnGCTXby1u28xa0oCaGMa2NUz/dYOs51rxHB9v5/Ju9/cFb3M+lKuag35cTeXxleEn/l/X7/EM8xx+0KmUb33U4l4cDFnp3WtzKl+KXy+7iYH6wjX1CKFb7R2RwzE3VdeLKxMWkJ149UqCdU7JoVXiH2OV70Cq71ExexbdmhWtwdAylCpq9vcPd+u4xJg8Or7VsJbTMlEeJbhJma77PiOX7cZTbjhMUPnFkJB/w5/s8smPZ5iwX7JSWTRDPDkcsS0uy4B5+kmnBhWaXmNOiOuzgtBikVto+jVt5YMTibiKA66I5zYOxWttEF+H5H4P89v4aYju8ZscqoUWqU5MqPtGdqThkvuEMjTGOp4FEqk9ZXxg6QkC8KjxvIzU1jBx0QIzmcCglQUs/ZZNkfDwlLDSGQwNIdIfToSHkMMgPe9As9noVcWxNxanhWAtatCvCYdfBsUDK1FltEQrxaJhslDhcYLl0snuMxgpYPXp+RPI7exjMevR897o7gzNaYcWkkNafuRqzhJBRX8wRXwkZ06skKOqMBUCrR5jrgHkaCzoZS31Gq504gJhzeLFzFGHIiC9HlOUEi3TlgLFpg5HA8BkLYU81E5pUa5vUnIwXtDwFru8rhkmrhk1ZV1h1x7EvD0WKseYGsjJ++OuAB7A21/YO66R+vMbr4P4NOOzLtGSgZUAZ6Tc1BjdeIV2HH9MqydAsoKXLvJ6IHhl3KI730pdoUcsKRcZ6VRPO74xJ1yD4OsgmRp+Z0AIEJJhyJwS2xtM5Lcvg1TgnmkxW4ZAurCxco8ReuRRf+/zwj7/XNuMI3/7OIH90zKvjwfHR9XKKNaPluIzTqpiE9gRwKxyjQ914aIPWSe4eaPmxNa826Rjj8WYy1tKWkiw+0Jo6/HwXaiLBF5O2afA9UJfDLiBmbdzozWnpAr+IbZisGGc8OwBlSbqYDBYNiP2Pv3/cTFgdH+VjcwVFC9LXSmmmhJYqR2RBq4n2x7YXtBKkSEvhtKYuGWM8fkbLdHqJAUNaVX6+ldASbWr0bbygGdMKBdXSqgtatpiMogZaYZJxlSJ8J7ZRzn73f8+TYrW5hm3fTmzmb8BezRTTUgUwLjNaJOLlR6UkLOFBsA/41NCvAVq2gO4nk8OTtMC0xY2iLzAaV2CVzGmRYRPPh2YSabEuOrnNBS3W4V5vFWoid+XYZd5MyI3V2s+8WIFz9Rz6fty74vXxBgMMtbGaqxpSD8wJranER1rm1NDNPvgEWsXQrZ5DfaFn2cMe0iJhMTB9EeBWOa3EbhHqyUPdtPqCw8BxcixrCnUzpgVWyEpPYQ9Y+dBlmFU1++mF3YIfqwqHwcoTNV01fWellccv+8+/vo9LFXeuoBWMzRWyettOs2ldbbYdVxPV5ZN7aM8mdh+tsNZ1jAbaDtt1jCYUJr9pOE2LRCHOUak4HRxHHuDgErM3f6mmNg3JaHT1+DSniWMG0fe3cIi+Dnuwe6WixwGXd7ohnO6pi3ONrtoHK6A2jM6pUeqnld8+3tucs/pjlyTmam3zt7/+859vhcrCmUC91V+3LP4Oa5amszgANG7mLBE3YvwzPqrFv0a8sfT+i1m6lTiWyWn8ypRniS+QnERxAgdbPpkle/C3Xj20drC1l0Ss0KPCmMKbvaRc/fWDKI76Vx1EidPwRuWiGN3AK7yPQvX64cHs1SA4V8cD6BhubcbWa+2/cLoYTjcRx/6570ZjURbPVyzJcrY1SQYFue7qAaefoKDCzcOg6FzV5+YKfdHtvBW5o2wCrNCNfNuGGsJm0izLtnU/8JoTsQTamLghWg1mB6PMRvNqAyk+IdX3Hs3DxcdQBYHeQeJr/f3d//Int/zupJRM68nirM2mOxOfIrxR4vPGcB4LD+qZeuC2ZJFPdNHMK3Tqmep5Xu69R2tayTRj6gdvE+F6K+3ubc6cK3CotvdmztbfPxjlcqsQN1XMjNxJVi4l0+qyS8LpddmRG9pxRYWy2GmVaqPIBJMZFEaj1qV3Du26nJFTlau3C+eK9aQpT9iG/C5j1a+mPFQ87lyR+s7mzIff+2+RGywoN4VoNuqCWmo07ruFuZrjfjvyY2cBiNrhpJSRy6NCgHEPEycFdbxLy5ZWk4xev2dI3fd7DtoXuIcJrtp7cl+tbT6aaPfwIDH1v33/PzgN021xg7WR3Sj0fdu6aCI5NS0wXZ47KsmlUquA0xfRbhWyJdENrlAPpxLvA+rvbeSYHf9sbxeYfycdHe7NvK2/vzMKOOSM2VF3VIpNPNirpuuFuMyDrls4fxoTURR4XTBeLZyZLwMpH7tXGqBrwaa3YrrKQraw1IHVQs+LR7thClmbUU6HpM8dpgD24ay/AH4dlWfxeJ3TcQEI3A1pn6fRitmQXExo15P916E6OBExq++/M3Aq68hFe0OZFo1HxVKJ2ysE18KFHjqdDs7Nb2FLiZyK5Uk/0nh9tcPCSARjVohOz0O8QKGyWM3B6kjFooQGzBpCKu1oRHcEQ67JRgQAp9KLZ1IFp1s74rMec+Rnz2ToqtDQyBRlRW/LY7icKBczAnQFA8kRalJqZjUD49mLmrgysPA22n6Opv77H7KzSZilrOsntc/UozG2f3z9grkAWqHgdqMo8atNvz8BsCVxdMnMnpO00o1ZdWUNqdMOKvLQpIZUyQUVyQFaitHOTSXBor3MmGjNTBtoKY1ApWFIaTXTJ76s9HPNKfHguK+kq7m+kA5IIKf6OUeaJnEJwbChL+hcm/mvb+//xz8WaxJgaLC0gZXLmj1NUv9mSrwDyhK7lcUmEw3XW9mNMD0vW7qBUSZTkS27CMUKGjfBth18F8SGmYjJAnh7faVBPLnCuzCW73tylVZlsO4mpUirL2O72JddGmSgm67KTmzLvAx0yuNrXZfq/wwKpRO8oGHMipNm1wODZZsn7DzYLhsMV+i5zcmonOV+xciN7Lc1saown1QBSfhPp0VLL2JEwmwIqu0YuDxAv5hjRSGlpNKZDhQibPyYC5WrmK7SaRzyQVpQ/jBtFytmkMGpN0Un7hX2JTxZSl/vcF1meSM5u7RQCA/Rl8uiyBcTWTgPuK5IbLmSSdZiIbLYO3iYTJTG/PdXobqIeAGjBrQwbGN1BN12ME4HRHKsZgQqyAdaGCJsZxyfRZkq7cn8HSOnVeXpXGbKTtLy5B6eq15/c0lxkYfWxvLiKuJsXZoT4pwQo9v2390TD2R5ajF7WqxqDamnsSnYLSLIVdPqSR2wW2k42s+kLChzEWX9Hk1oOXJEzapcJZEk6SzM0dhuyTmmi5JHTtAifspgVJvekNdq+UHXnUDrli3PFvOJi9mcE3aCwMZ7M+/0nUXH4MoLkgxP6AuyoMg45DUnZJS0LOhAK5VKp2SlTcGs1YZDSdaJV0NaQTE1HYJRJ2ZVklNyzfZq4yQtNzUS1lygVTNiWsyDzoLA6/cNiVvvKHSb0H+BHgz6CmVM4PIPfPEaS7uWL6d+1TGMKbajes9xevxdq181nCrUQd0xwqkxDDG0ZY/hKLgE0RRDyiwciuMcjvoww6ExDcwc7jYDyO1BhVOnIQWnozqbBBNV4v03K5xGeXJ8+vUPQMch80kZmDcllK9lgLQ0NosV0fhoHNxDn4XG0TxIsfnuJHcSAVz8nmxFxOlzkc7bxDtdTeCD3dG6srQwfB/jSP3gJmc534J6/VWRCrrS2NBwdViMNRVoHhsXew76bC3CfjX3SZi1F8LyA5srlhg8K1usnV27ZkmsmdYsp3je0kGxmrW44xXWmh/JwpWXqLYcvTMrxbfpnbCwudLjRFo07F385tnv8bia2XM/DVgzWpR7uayRTFRlc2cuPkBm2/NlVM049rGUXj4v/gRa1qmBzvMLU77CanK+Ood+8bqrH4WQVq/RbnQqKok6otDpWGiPnA7471Zjonagi1wJq3ybqA3HqSBPbdrpdFTq4YIZ1rTj4JRz0mviZXwcQwN7wHPHssW6DZ11+RKpAdF6cID3K9uVTqfPgomXpKu4YE+l33M6F9fbj0BIy0jLhpGuaTlDEAzDopVMp2fU+sQS4YBj9mX4r9RUsFNGsyHUNGIbkuFIHct9ZhFdkIxOSu5T4kgSXEYyofPZaXYkJ6bVkFTmOh1DkdrETTeaBna9pxnBSUl+P9Pl6Y4hg2MXyhLszbQvv+lbE9Jy0hVbd+QctSupQCN+rYkjPzLMMtJN3SZ9yfG1qdwDj8AiWjWTo12polueTt2aRV2paWs5WbCBVs/yjYxPmMoodMgZp9VMq1BVrZ4C/U4c36sqTaorRqDlAtKWu0SVnEDzK8AwlFKqNXt39HGK05LhCavwo8Z2qyc1PK/rFG3L4Ovk9uUxJT42bVbYdStSzqxgIAs6PkBLq+CqB2SYiYAWXAbjXVT1ek1Dsea0oLYpuKQuy3XdptJgbf6KiXJaYwmrpg9FMcRgYqRUVt7v7YrTKtqEdoGWyWlNFan2rCa/0C2jhln6Gahmdq2K7wprjiHntEq82jDSsipFNNXI2oHyxabQqoZCTXIERVvQCpUMdrrd9DPB4bTi6oa0mmn0uSwBaGEsKJf6xGi1M2NLs3WbLtPSaxj56xHiFXOsIcPTmpyW2ZDhaWla1okjxrRMQbaJVkkvaAUSf4WhpgxGrFSDhRL4V5RxWm2pyYd0DT85WvBoVZ9ZaSOyQyMkZ2mNrcgBOmFa8HxHNYEWWBsj9KcyePVzWqmUb3lLZQvINXCEvC84tl1NN5hpKD3fm5pIyxIU1+/jOnqfAK0/wZc3XsBjdl/00URJLywSCEUhIwEt4U/MMn7RBbv1Zw8MsmykjGJA2LiWKRaHVvNPi7AepDO4CJWhIK0XKq1mJCOVylisUcQ/1TJkufbsRdMcyrhyUMMEUw/nQ5tY6xKezkjwg7Rf9HBBx85tI1mhnMqImoN6YefQk2xXqxiTD6s4aIyp/BWgncOXQTmMDo6rqsXz+eNqGxo+HG2Cad75VlW4jJ7TwJjD6XCMxn8a41F5uIDZrrYtFV/m4jdY8J18NlZYHfOZG7hlqbe8HP2d7nSnO93pTne6053udKfPT4NtVDyvvY7JnWPUTnz0aAs3HmMyf8Rz8tU76o9niucBDmabn/tiOlv3nzx5cv/feHob048eoO7FC5jsrOPGN5jcPXiCWsPB6rs/fRVrnePJv7kXb97b+syXADt+eP/+/YcJLUw/uod68C3fs3NvHdKc1h94ELL+Dundb9djPXiFh+pPHySbXyite+tvcM+CVn4vpnX/x11OK8n1NeYa3Ev05dL6GSvZgtbg/kzbS7TuPcAau/PgS6d1b/1lfZnWYVK07j/cry/TwiL4dP2Lp3XvweNlWpzUE/z3aDCjtY5M4dj6HS2wSYMFLX7oyWvE9XAnprX+r6/W761/C+we4Ma/1r9oWvegwZvT2n/IDfyv+LE2o/USaH31mHyDtH75+QumhXVrff3x44TW7o+Y63lsvR7WE1qPEdMWeYl5dr/+cmmt/8T/f/vqq5jWH9y+b4P/yu38gNP6Og8Ga/3lDpSq9a/rXzCtB29ePeCmi298k/+d5wI/4sfY5UpoQWO4/vNTIPrg1ZdNa/DVelIhgdaAN4YHg8HgV940bv3EaZE3iBSJPtgdnKaVv9Y11T4SbS/R2lmiBV3EuV/wTdzrefLbb79xbPcPElrbMU6siKdo7b769um3Lx/f3nPdjI44iD1eEPaWadVfzWn9cnD/lJJez+5P60nrmT9BK//LU+wJ7L58+bkVsKSvvFsfHPLkjBbZ/XnWGXx5Gtb92KiR/Ov1mSO7TCu/tZXHSNAu2Xn6mRmy57xwPVz79cf7J2ktun+PYqKxlmmRN7FP//XRCVpHr+rkzdOt11Cytt7c8uNds45m/b/kk5coTov8K8EV93r2nnM9XKb1OG4Lng5O0PpmB1AfQv/xiNRffmYLSP+xXMUe7vN2LqbFvYKkaD38NTZB+YNlWnneoX6wRU7QQmu18/LxGzRerz6zcGr+jydJBXv48Mnv+S2M7MW0sF0EPeI18Pck9++YmefB2NYrSD24t4O0HsyjgZzW09e4+7OjBZXxj/29zUeP1vYOj/LkzdeomFb9JaYfHeyBZkumHeHGUxSGHx7/hIkBZoXETzuc1qttXhNfQpHLf241EVWvg+dZ5w+GKUgn++MN1Kxxy9fnis9cTsSZHr8G+39IBj9Do/j6Qz/KJ6f6qx3yGKrh1s7Rt59h0bpuDV5t7dahYL55+dlZrZtQffuXV69fvXrzubnyNyVuCD8zR/5Od7rTna6o/wdOJjx9zYtZ+QAAAABJRU5ErkJggg=="/>
          <p:cNvSpPr/>
          <p:nvPr/>
        </p:nvSpPr>
        <p:spPr>
          <a:xfrm>
            <a:off x="460375" y="160337"/>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9" name="Google Shape;169;gbfa0a858f5_1_91"/>
          <p:cNvSpPr txBox="1"/>
          <p:nvPr/>
        </p:nvSpPr>
        <p:spPr>
          <a:xfrm>
            <a:off x="202050" y="664750"/>
            <a:ext cx="8739900" cy="51873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endParaRPr sz="1800" b="1" dirty="0">
              <a:solidFill>
                <a:schemeClr val="dk1"/>
              </a:solidFill>
              <a:latin typeface="Calibri"/>
              <a:ea typeface="Calibri"/>
              <a:cs typeface="Calibri"/>
              <a:sym typeface="Calibri"/>
            </a:endParaRPr>
          </a:p>
          <a:p>
            <a:pPr marL="0" marR="0" lvl="0" indent="0" algn="just" rtl="0">
              <a:spcBef>
                <a:spcPts val="0"/>
              </a:spcBef>
              <a:spcAft>
                <a:spcPts val="0"/>
              </a:spcAft>
              <a:buNone/>
            </a:pPr>
            <a:endParaRPr sz="1800" b="1" dirty="0">
              <a:solidFill>
                <a:schemeClr val="dk1"/>
              </a:solidFill>
              <a:latin typeface="Calibri"/>
              <a:ea typeface="Calibri"/>
              <a:cs typeface="Calibri"/>
              <a:sym typeface="Calibri"/>
            </a:endParaRPr>
          </a:p>
          <a:p>
            <a:pPr marL="0" lvl="0" indent="0" algn="just" rtl="0">
              <a:spcBef>
                <a:spcPts val="0"/>
              </a:spcBef>
              <a:spcAft>
                <a:spcPts val="0"/>
              </a:spcAft>
              <a:buNone/>
            </a:pPr>
            <a:endParaRPr sz="2000" b="1" dirty="0">
              <a:solidFill>
                <a:srgbClr val="0F243E"/>
              </a:solidFill>
              <a:latin typeface="Calibri"/>
              <a:ea typeface="Calibri"/>
              <a:cs typeface="Calibri"/>
              <a:sym typeface="Calibri"/>
            </a:endParaRPr>
          </a:p>
          <a:p>
            <a:pPr marL="0" lvl="0" indent="0" algn="just" rtl="0">
              <a:spcBef>
                <a:spcPts val="0"/>
              </a:spcBef>
              <a:spcAft>
                <a:spcPts val="0"/>
              </a:spcAft>
              <a:buNone/>
            </a:pPr>
            <a:endParaRPr sz="2000" b="1" dirty="0">
              <a:solidFill>
                <a:srgbClr val="0F243E"/>
              </a:solidFill>
              <a:latin typeface="Calibri"/>
              <a:ea typeface="Calibri"/>
              <a:cs typeface="Calibri"/>
              <a:sym typeface="Calibri"/>
            </a:endParaRPr>
          </a:p>
          <a:p>
            <a:pPr marL="0" lvl="0" indent="0" algn="just" rtl="0">
              <a:spcBef>
                <a:spcPts val="0"/>
              </a:spcBef>
              <a:spcAft>
                <a:spcPts val="0"/>
              </a:spcAft>
              <a:buNone/>
            </a:pPr>
            <a:r>
              <a:rPr lang="es-MX" sz="4500" b="1" dirty="0" smtClean="0">
                <a:solidFill>
                  <a:srgbClr val="0F243E"/>
                </a:solidFill>
                <a:latin typeface="Calibri"/>
                <a:ea typeface="Calibri"/>
                <a:cs typeface="Calibri"/>
                <a:sym typeface="Calibri"/>
              </a:rPr>
              <a:t>35</a:t>
            </a:r>
            <a:r>
              <a:rPr lang="es-MX" sz="2000" b="1" dirty="0" smtClean="0">
                <a:solidFill>
                  <a:srgbClr val="0F243E"/>
                </a:solidFill>
                <a:latin typeface="Calibri"/>
                <a:ea typeface="Calibri"/>
                <a:cs typeface="Calibri"/>
                <a:sym typeface="Calibri"/>
              </a:rPr>
              <a:t>  </a:t>
            </a:r>
            <a:r>
              <a:rPr lang="es-MX" sz="2000" b="1" dirty="0">
                <a:solidFill>
                  <a:srgbClr val="0F243E"/>
                </a:solidFill>
                <a:latin typeface="Calibri"/>
                <a:ea typeface="Calibri"/>
                <a:cs typeface="Calibri"/>
                <a:sym typeface="Calibri"/>
              </a:rPr>
              <a:t>Institutos</a:t>
            </a:r>
            <a:endParaRPr sz="2000" b="1" dirty="0">
              <a:solidFill>
                <a:srgbClr val="0F243E"/>
              </a:solidFill>
              <a:latin typeface="Calibri"/>
              <a:ea typeface="Calibri"/>
              <a:cs typeface="Calibri"/>
              <a:sym typeface="Calibri"/>
            </a:endParaRPr>
          </a:p>
          <a:p>
            <a:pPr marL="0" lvl="0" indent="0" algn="just" rtl="0">
              <a:spcBef>
                <a:spcPts val="0"/>
              </a:spcBef>
              <a:spcAft>
                <a:spcPts val="0"/>
              </a:spcAft>
              <a:buNone/>
            </a:pPr>
            <a:endParaRPr sz="2000" b="1" dirty="0">
              <a:solidFill>
                <a:srgbClr val="0F243E"/>
              </a:solidFill>
              <a:latin typeface="Calibri"/>
              <a:ea typeface="Calibri"/>
              <a:cs typeface="Calibri"/>
              <a:sym typeface="Calibri"/>
            </a:endParaRPr>
          </a:p>
          <a:p>
            <a:pPr marL="0" lvl="0" indent="0" algn="just" rtl="0">
              <a:spcBef>
                <a:spcPts val="0"/>
              </a:spcBef>
              <a:spcAft>
                <a:spcPts val="0"/>
              </a:spcAft>
              <a:buNone/>
            </a:pPr>
            <a:r>
              <a:rPr lang="es-MX" sz="4500" b="1" dirty="0" smtClean="0">
                <a:solidFill>
                  <a:srgbClr val="0F243E"/>
                </a:solidFill>
                <a:latin typeface="Calibri"/>
                <a:ea typeface="Calibri"/>
                <a:cs typeface="Calibri"/>
                <a:sym typeface="Calibri"/>
              </a:rPr>
              <a:t>13</a:t>
            </a:r>
            <a:r>
              <a:rPr lang="es-MX" sz="2000" b="1" dirty="0" smtClean="0">
                <a:solidFill>
                  <a:srgbClr val="0F243E"/>
                </a:solidFill>
                <a:latin typeface="Calibri"/>
                <a:ea typeface="Calibri"/>
                <a:cs typeface="Calibri"/>
                <a:sym typeface="Calibri"/>
              </a:rPr>
              <a:t>  </a:t>
            </a:r>
            <a:r>
              <a:rPr lang="es-MX" sz="2000" b="1" dirty="0">
                <a:solidFill>
                  <a:srgbClr val="0F243E"/>
                </a:solidFill>
                <a:latin typeface="Calibri"/>
                <a:ea typeface="Calibri"/>
                <a:cs typeface="Calibri"/>
                <a:sym typeface="Calibri"/>
              </a:rPr>
              <a:t>Centros de investigación</a:t>
            </a:r>
            <a:endParaRPr sz="2000" b="1" dirty="0">
              <a:solidFill>
                <a:srgbClr val="0F243E"/>
              </a:solidFill>
              <a:latin typeface="Calibri"/>
              <a:ea typeface="Calibri"/>
              <a:cs typeface="Calibri"/>
              <a:sym typeface="Calibri"/>
            </a:endParaRPr>
          </a:p>
          <a:p>
            <a:pPr marL="0" lvl="0" indent="0" algn="just" rtl="0">
              <a:spcBef>
                <a:spcPts val="0"/>
              </a:spcBef>
              <a:spcAft>
                <a:spcPts val="0"/>
              </a:spcAft>
              <a:buNone/>
            </a:pPr>
            <a:endParaRPr sz="2000" b="1" dirty="0">
              <a:solidFill>
                <a:srgbClr val="0F243E"/>
              </a:solidFill>
              <a:latin typeface="Calibri"/>
              <a:ea typeface="Calibri"/>
              <a:cs typeface="Calibri"/>
              <a:sym typeface="Calibri"/>
            </a:endParaRPr>
          </a:p>
          <a:p>
            <a:pPr marL="0" lvl="0" indent="0" algn="just" rtl="0">
              <a:spcBef>
                <a:spcPts val="0"/>
              </a:spcBef>
              <a:spcAft>
                <a:spcPts val="0"/>
              </a:spcAft>
              <a:buNone/>
            </a:pPr>
            <a:r>
              <a:rPr lang="es-MX" sz="4500" b="1" dirty="0" smtClean="0">
                <a:solidFill>
                  <a:srgbClr val="0F243E"/>
                </a:solidFill>
                <a:latin typeface="Calibri"/>
                <a:ea typeface="Calibri"/>
                <a:cs typeface="Calibri"/>
                <a:sym typeface="Calibri"/>
              </a:rPr>
              <a:t>13</a:t>
            </a:r>
            <a:r>
              <a:rPr lang="es-MX" sz="2000" b="1" dirty="0" smtClean="0">
                <a:solidFill>
                  <a:srgbClr val="0F243E"/>
                </a:solidFill>
                <a:latin typeface="Calibri"/>
                <a:ea typeface="Calibri"/>
                <a:cs typeface="Calibri"/>
                <a:sym typeface="Calibri"/>
              </a:rPr>
              <a:t>  </a:t>
            </a:r>
            <a:r>
              <a:rPr lang="es-MX" sz="2000" b="1" dirty="0">
                <a:solidFill>
                  <a:srgbClr val="0F243E"/>
                </a:solidFill>
                <a:latin typeface="Calibri"/>
                <a:ea typeface="Calibri"/>
                <a:cs typeface="Calibri"/>
                <a:sym typeface="Calibri"/>
              </a:rPr>
              <a:t>Programas Universitarios</a:t>
            </a:r>
            <a:endParaRPr sz="2000" b="1" dirty="0">
              <a:solidFill>
                <a:srgbClr val="0F243E"/>
              </a:solidFill>
              <a:latin typeface="Calibri"/>
              <a:ea typeface="Calibri"/>
              <a:cs typeface="Calibri"/>
              <a:sym typeface="Calibri"/>
            </a:endParaRPr>
          </a:p>
          <a:p>
            <a:pPr marL="0" lvl="0" indent="0" algn="just" rtl="0">
              <a:spcBef>
                <a:spcPts val="0"/>
              </a:spcBef>
              <a:spcAft>
                <a:spcPts val="0"/>
              </a:spcAft>
              <a:buNone/>
            </a:pPr>
            <a:endParaRPr sz="2000" b="1" dirty="0">
              <a:solidFill>
                <a:srgbClr val="0F243E"/>
              </a:solidFill>
              <a:latin typeface="Calibri"/>
              <a:ea typeface="Calibri"/>
              <a:cs typeface="Calibri"/>
              <a:sym typeface="Calibri"/>
            </a:endParaRPr>
          </a:p>
          <a:p>
            <a:pPr marL="0" lvl="0" indent="0" algn="just" rtl="0">
              <a:spcBef>
                <a:spcPts val="0"/>
              </a:spcBef>
              <a:spcAft>
                <a:spcPts val="0"/>
              </a:spcAft>
              <a:buNone/>
            </a:pPr>
            <a:endParaRPr sz="2000" b="1" dirty="0">
              <a:solidFill>
                <a:srgbClr val="0F243E"/>
              </a:solidFill>
              <a:latin typeface="Calibri"/>
              <a:ea typeface="Calibri"/>
              <a:cs typeface="Calibri"/>
              <a:sym typeface="Calibri"/>
            </a:endParaRPr>
          </a:p>
          <a:p>
            <a:pPr marL="0" lvl="0" indent="0" algn="just" rtl="0">
              <a:spcBef>
                <a:spcPts val="0"/>
              </a:spcBef>
              <a:spcAft>
                <a:spcPts val="0"/>
              </a:spcAft>
              <a:buNone/>
            </a:pPr>
            <a:endParaRPr sz="2000" b="1" dirty="0">
              <a:solidFill>
                <a:srgbClr val="0F243E"/>
              </a:solidFill>
              <a:latin typeface="Calibri"/>
              <a:ea typeface="Calibri"/>
              <a:cs typeface="Calibri"/>
              <a:sym typeface="Calibri"/>
            </a:endParaRPr>
          </a:p>
          <a:p>
            <a:pPr marL="0" marR="0" lvl="0" indent="0" algn="just" rtl="0">
              <a:spcBef>
                <a:spcPts val="0"/>
              </a:spcBef>
              <a:spcAft>
                <a:spcPts val="0"/>
              </a:spcAft>
              <a:buNone/>
            </a:pPr>
            <a:endParaRPr sz="2000" b="1" dirty="0">
              <a:solidFill>
                <a:srgbClr val="0F243E"/>
              </a:solidFill>
              <a:latin typeface="Calibri"/>
              <a:ea typeface="Calibri"/>
              <a:cs typeface="Calibri"/>
              <a:sym typeface="Calibri"/>
            </a:endParaRPr>
          </a:p>
        </p:txBody>
      </p:sp>
      <p:pic>
        <p:nvPicPr>
          <p:cNvPr id="170" name="Google Shape;170;gbfa0a858f5_1_91"/>
          <p:cNvPicPr preferRelativeResize="0"/>
          <p:nvPr/>
        </p:nvPicPr>
        <p:blipFill>
          <a:blip r:embed="rId3">
            <a:alphaModFix/>
          </a:blip>
          <a:stretch>
            <a:fillRect/>
          </a:stretch>
        </p:blipFill>
        <p:spPr>
          <a:xfrm>
            <a:off x="4492525" y="1984125"/>
            <a:ext cx="4529124" cy="3722575"/>
          </a:xfrm>
          <a:prstGeom prst="rect">
            <a:avLst/>
          </a:prstGeom>
          <a:noFill/>
          <a:ln>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gbfa0a858f5_1_110"/>
          <p:cNvSpPr/>
          <p:nvPr/>
        </p:nvSpPr>
        <p:spPr>
          <a:xfrm>
            <a:off x="-42828" y="7937"/>
            <a:ext cx="9166200" cy="1046100"/>
          </a:xfrm>
          <a:prstGeom prst="rect">
            <a:avLst/>
          </a:prstGeom>
          <a:solidFill>
            <a:srgbClr val="0F243E"/>
          </a:solidFill>
          <a:ln>
            <a:noFill/>
          </a:ln>
          <a:effectLst>
            <a:reflection stA="52000" endA="300" endPos="35000" fadeDir="5400012" sy="-100000" algn="bl" rotWithShape="0"/>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7" name="Google Shape;177;gbfa0a858f5_1_110"/>
          <p:cNvSpPr txBox="1">
            <a:spLocks noGrp="1"/>
          </p:cNvSpPr>
          <p:nvPr>
            <p:ph type="ctrTitle"/>
          </p:nvPr>
        </p:nvSpPr>
        <p:spPr>
          <a:xfrm>
            <a:off x="2339752" y="261975"/>
            <a:ext cx="6681900" cy="5760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chemeClr val="lt1"/>
              </a:buClr>
              <a:buSzPct val="100000"/>
              <a:buFont typeface="Arial"/>
              <a:buNone/>
            </a:pPr>
            <a:r>
              <a:rPr lang="es-MX" sz="2800" b="1" i="1">
                <a:solidFill>
                  <a:schemeClr val="lt1"/>
                </a:solidFill>
                <a:latin typeface="Arial"/>
                <a:ea typeface="Arial"/>
                <a:cs typeface="Arial"/>
                <a:sym typeface="Arial"/>
              </a:rPr>
              <a:t>Investigación</a:t>
            </a:r>
            <a:endParaRPr sz="1400">
              <a:solidFill>
                <a:srgbClr val="826C55"/>
              </a:solidFill>
              <a:latin typeface="Arial"/>
              <a:ea typeface="Arial"/>
              <a:cs typeface="Arial"/>
              <a:sym typeface="Arial"/>
            </a:endParaRPr>
          </a:p>
          <a:p>
            <a:pPr marL="0" lvl="0" indent="0" algn="r" rtl="0">
              <a:spcBef>
                <a:spcPts val="0"/>
              </a:spcBef>
              <a:spcAft>
                <a:spcPts val="0"/>
              </a:spcAft>
              <a:buClr>
                <a:schemeClr val="lt1"/>
              </a:buClr>
              <a:buSzPct val="100000"/>
              <a:buFont typeface="Arial"/>
              <a:buNone/>
            </a:pPr>
            <a:endParaRPr sz="2800" b="1" i="1">
              <a:solidFill>
                <a:schemeClr val="lt1"/>
              </a:solidFill>
              <a:latin typeface="Arial"/>
              <a:ea typeface="Arial"/>
              <a:cs typeface="Arial"/>
              <a:sym typeface="Arial"/>
            </a:endParaRPr>
          </a:p>
        </p:txBody>
      </p:sp>
      <p:sp>
        <p:nvSpPr>
          <p:cNvPr id="178" name="Google Shape;178;gbfa0a858f5_1_110" descr="data:image/jpeg;base64,/9j/4AAQSkZJRgABAQAAAQABAAD/2wCEAAkGBxQQERQUEBQUFBQXGRYYFxYYGBgeGBcYGhcXGh4XGxoaICkgIBsnGxUYIT0hJSkrLi4vGB82ODMtNygtLisBCgoKDg0OGxAQGywmICQsLCwsNDgwLCw0LywsLCwsLC80LCwsLCwsLCwsLCwsLCwsLCwsLCwsLCwsLCwsLCwsLP/AABEIAJQBVAMBEQACEQEDEQH/xAAcAAEAAgMBAQEAAAAAAAAAAAAABQYDBAcBAgj/xABLEAACAQMCAwQGBQYMBQQDAAABAgMABBEFEgYhMQcTQVEiMmFxkaEUI3KBsTM0QlJi0hU1RHOCg5KTorLB0RdDU7PDJFR04TZFZP/EABoBAQADAQEBAAAAAAAAAAAAAAACAwQBBQb/xAA5EQACAgECAwQHBwQCAwEAAAAAAQIDEQQhEjFBBRNRgRQiMmFxkaEzQlKxwdHwFSM04UNiBlPxNf/aAAwDAQACEQMRAD8A7jQCgFAKAUAoBQCgFAKAUAoBQCgFAKAUAoBQCgFAKAUAoBQCgFAKAUAoBQCgFAKAUAoBQCgFAKAUAoBQCgFAKAUAoBQCgFAa17qEUC7ppY4l83ZVHzNSjCUniKycckubK1f9pOnRfyjefKNWb5gbfnWuHZ2pl939Cp6itdSDl7YbYnENvcSH27Bn4MT8q0f0mxe1JIr9Kj0TMD9qNyfyelzEeZaQ/hFU12ZX1tX0/c56TL8LMMnaneL62muB7TKPxjrq7Mqf/Kvp+5z0mX4TXTtoYHD2a/dMQfnHU/6Mmtp/T/ZH0x+BJWvbJbHHe286fZKMB8Sp+VVS7HtXKS/IktZDwLFpvaJp8/IXCxnylBT/ABMNvzrJPs/UQ5xz8Ny6OorfUs8MyuoZGDKehUgg+4isjTWzLjJmuAUBTO0TjR9L7jZEsve95ncxGNuzpgH9b5Vv0OiWp4svGDPdd3eNinDtnl/9pH/eN+7W/wDo0fx/Qo9M9xMaL2wQSMFuoXgz+mp3oPfyDD7gaz3dkWRWYPP0LIauL57HR7a4WRFeNg6MAVZTkEHoQR1FeU4uLw+ZqTzyK9xjxrb6aoEmZJWGViXG4jpuYn1Vz4+/AOK1aXR2ah+rsvErtujXzObXXbFdk/Vw26Dybex+O5fwr1o9j1dZMxvWSfJEhpHbG24C7t1Knq8ROR7djZz/AGhVVvY6xmuXz/cnDWb+si/8W8RGysmukj7zHd4RiUOHZRzyCQRu6EV5em0/fXKvOOfv5GqyzhjxHP8A/jO//s0/vj+5Xq/0Zfj+n+zJ6b7j1e2ZyfzNP74/uUfYy/H9P9nVrfcdVv76OCJpZmCIoyzHoB/v4Y8a8SMHOXDHmbXJJZZyjXO2J9xFnCgUdHmySfbsUjH3k/dXt09jrGbJfL9zFPV74ijQsO2G7VvrYoJV8QoZD9zZYfKrZ9j1Neq2mQWrkuaOkzcWB9Me+gQ8kLBJARzBwQcdR7RyNeOtLjUdzJ9cbGx2epxIi+zrjiXU5JklijjEaqwKlueSRzz7qv12ijp1Fpt5IUXOzOxe6840CgFAKAUAoBQCgFAKAUAoBQCgNa/1CK3QvPIkaDqzkAfPxqUISm8RWWccklllF1DtRjd+6023lu5PAhWC+/GC2PeAPbXow7MklxXSUUZ3qVnEFkgtX1HUn56hfQachB+qQ5lx7EjLOeX7X3Vprhpl9lW5vx6fXb6FcpWfflgrUaaeznZHf6nN4n1FP9ndL8a1t6hLdxrX88ir1PeywWOl35x9E0e0t18GmUM4/pStu/w1lnZR/wAl0pfAsjGf3YJEvFw9rrcjeW8K+SADH3JEPxql6jQr7jf8+JPu7vE9bgvVz/8AtD/alH4UWs0n/qO9zb+I05uFNdj5pfCT2d8+fg64+dTWq0L5148v9kO7u6SIXU7/AFu2H/q4zIg674YZUx7WQHA95FaK69DZ7Dw/i0VyldHmiDXiG0m/OtPiB/6lqzREe3Zkox99afR7ofZ2Pz3+pX3kH7UT7ThuC7/i25DSeFtcARyn2K/5Nz7ARXPSrKvto7eK3X+h3UZew/I+dA0vVIZylnHcxyKfSABVM/tFvqz9+c1263SThmxpr6/uIRtTwju3DH0zuR/CHc975xZ5j9rIxu+zyr5q/uuP+1nHvPShxY9YmKpJnI+3r+R/1/8A4q9zsb7/AJGDWdCY7M+HLSfTIXmtoJHYy5Z41LHErgZJGegArPr9RbDUSUZNLbr7izTVxdabRF9pPZ5BFbvdWa92Y/SkjBOxk6EqD6pHXlywDyzV2g7QslNV2POeRHUaePDxRMfYjrbYntnOURe+TP6IzhwPZkqceZbzrva9KzGxc3szmkns4lHtUk1nUgGYg3EhJP6kYBOB9mNcD3CvRbjpNPt0X1M+9tm53ey0GysIDtiiSNFLO7KCdqjJZ2PM8hmvmp33XT3bbZ6SrjFbIrbSaEblLkS2yyJkjawCFvBig5Fh4H/YY1pa1VuvDwyr+zxcRm7UrtJtGkkiYOjNCVYdCO9TmK52dCUdWotYe/5M7qHmp4KF2bXOmpHN/CQhLFl7vvIyxxg5xhTjnivT7QjqZSj3Oce7Yy6eVaT4y6wXegO6oiWpZmCqO4PNiQAPU8zXnSjr4ptuXzNKlS9lgg+3PVm3wWqnC7TK48zkqn3Da/x9laex6liVnXkirWT5RJnsr4OhjtY7qZFkmlG5SwBEafo7QeQJHPPXniqO0tZOdrri8JfUs09KUeJ8y36vwxa3e36RBG5Ugg4weXgSOZXzU8jWCvUW154ZPcvlXGXNGj2gqBpd0AAAIiAB0A5cqs0X+RD4kbvs2c/7CPy91/Nx/wCZq9Xtn2Yef6GXR82dlrwDeKAUAoBQCgFAKAUAoBQCgPmRwoJJAAGST0AHiTRb7A5xxF2l7pPo+kx/SZm5CTBKZ/ZA9b7Rwo68xXq0dm4j3l74V9TLPUb8MN2U7V4YonMmtXL3dyP5LE/KP9mSQeig6eigB99b6nOS4dNHhj+J/t18yiSSebHl+BMaPp2p6ggW3VNMsz4RqUZh58sSOfaSoOaz2Waah5k+OXv/AJj8ycY2T5bItWidl9lB6UqtcydS0p9HP2By/tZrHb2nfPaL4V7i6OmhHnuXK1tUiULEioo6KqhQPuHKsEpOTy2XpJcjLiuHT2gFAKA8xQFS4q7PrW+BYKIZj0lQDmf215BvkfbW3T6+2nbOV4FFlEJmtofZfY2+DIpuH85ea/cg9HHvzU7u077Nk8L3fuchpoRLsFxXnmg9oBQHI+3r+R/1/wD4q9zsb7/kYNZ0LZ2S/wAVW/vl/wC9JWHtL/Jl5fki/S/Zo+e1PXY7awljZh3s6mNEz6RDcmbH6oUnn54HjTs6iVlykuSecndRYowZRuxTTWklupOYQRd1nw3SEHH3BPmPOvT7XsUYwj1zn5GXSRbyyscEXw0/UoWuPREbvHIT+jkNGSfYCc+4Gtesh3+nfD1w0V1S4Ldz9B61ZfSrWaEMF76KSMPjIG9Cu7GRnrnrXy9U+7sUscnk9SS4lg4Fx1wedLaFTMJu9Dn1Nm3YU/abOd/yr6fRa30ni2xj3nlXU93jcu2t/wD4vF9mD/vLXm0//ov4v8jXP/HKt2f8DrqiSs0zRd2yrgKDnIJ8T7K3a7XS08kks5M1FCsWWy5WHZDHDLHILpz3bo+O7XntYNjr7K8+ztac4uPCt1g0x0ii85ILtzsSLqCbHovF3efAFHZsfCT5GtPY81wSj78/Mq1kXlMvnZfrCXOnQqpG+FRE6+I28lPuKgHPv8q8ztCmVd8s8m8o1aealBJFnu7xIV3SuqLlVyxAGWOAMnxJIFY4xcnhItbxzILtE/iy7/mz+IrTof8AIh8Su77NnPuwj8vdfzcf+Zq9Xtn2Yef6GXR82dlrwDeKAUAoBQCgFAKAUAoBQGC9ukhjaSVgiICzMegA8alGLk0lzON4WTinEPEtzrtyLSzykBJwp5blHWWUjoo/V9o6nFfQUaavR197b7X82XvPPnZK6XDHkR99rSWgNnpGSzEJLdgfWzsTjZFj1Y88hjr4ebWwplb/AHtRyXJdF8feRdij6lfzL/wD2cR2oWe8AkuDzCnmkR6+5n/a8D08z5es7RlY+CvaP5mmnTqO8uZ0LFeYaj2gFAYbm6SMbpHVF82IA+dQnOMFmTwdSb5ETLxdZqcGYH3K5HxArLLtDTx+8WrT2PobdhrlvOcRSqx/V6N8Dg1bVqqrNoSISrnHmiRrQQFAKAUAoBQCgOadsmh3F39F+jQvLt73dtxyz3eM/A/CvW7Lvrq4uN4zgyaquUscKKNa6JrUSCOJLxEGcKrlVGTk4AbzJr0pXaKT4pOLZmVdyWFk3dK7Mr+6k3XR7kH1nkffIR7ACcn7RFV2dp0VLFaz9ESjppyfrHZOHdDisYFggGFHMk+szHqzHxJ/2HQV4F10rpuUjfCCgsIo3aL2cNdSNc2W0St+UiJwJCBjcp6BsDmDgHrkHOfR0PaKqXd2cuhnv03E+KJRraXWbEd1Gt4ijkFEZdR7FO1gB7q9KS0Vz4nw/kZ07o7bmNuHdV1Fw0sVw56BpsoFHs34wPYBXVqdJp44i15bke7tse50fiPh6ddBS0VO9nQQgrHk5IkUnGQMgD8K8mjUQ9N71vC3/I2zrfdcKOc6foOr24It4ruINzIQlckeJwa9ay/R2PM2mY413R5G2bXXv/7/AO2/71V8XZ//AFJcN/vOt6nw8moWCQXW4NsjO79NJQvrc/HJIPnk14VWolTa5w/iN0q1OGGciuuCdU06UvbCRsdJbdjkjyKD0vuII9pr3o63S3xxP5P9zA6La3mJrzaPq+osomjupMdO+BRF9vp4X4DNTV2joWYtL4bs5w22c8nTTw3cw6LNavI1zOyEKMjC5xiNGbBKjHVvkMAeMtTVLVqxLhjn+M293JVOL3ZEdkHDl1ZzXDXULRBkQKSVOSGJI9Emr+09TVbGKg84yV6auUM5Oo15BrFAKAUAoBQCgFAKAUAoDi/bPxM0kwsoz9XHtaXH6UhGQp9igg+8+yvf7J0yUe9fN8vgefq7d+BEOz/wdpCbOVxflizeK2yctoPhuyD7mPlV6XpGqefZh+ZD7Or3slOxPRVluJbhxkQBQmf133el7woP9qqu173GCrXXn8CejhluTO2V88egKAUBG8R6g1tbSSoMsoGPLJIGT7BnNZ9Va6qnNc0TrhxSSOQ3t48zF5WLsfEn5DyHsFfK2WSm8yeT1owUVhGCqzpt6VYSTyKkAO7IOR+h+0T4Yq6iqdkkoLchZOMYvJ2pByGeft86+vXI8g+q6BQCgFAKAUAoBQCgFAKAUAoDzFAe0AoBQCgFAKAUAoBQCgFAKAUAoBQCgFADQH5b4klL3lyzesZps/3jDH3dPur7LTJKqKXgjxrfbZYu0EZt9KceobONR9pQNw94yKyaDay1P8X7luo9mPwLH2E6goa5gJAZtki+0DKt8Mr8ayds1v1Z+Rdo5c4nXiwAyTgV4TaXM3EBqXGFrDkb+8byj5/4vV+dYre0Ka+uX7i+GnnLoQ8/EF5Ou6NEtYf+rKfw3Dn9ymsstXqLFmKUI+LLFVXHZ7skNJ4jS4YQFWnJGHkWPEZz5qSSB7T8Kvp1kbX3bTl4vGxCdLj63I+rngi1c5CunsVuXwbNdn2ZRJ5xg4tTYhb8D2qnmHf7THH+HFcj2ZRHmmzr1NjJ6zs44V2xIqL5KAK2wrjBYisFEpOW7NirDgoBQCgFAKAUBB65eTie3ht2iQyiYs0iM+O7CYACuvXf51fVGHDKUs7Y+pXNyykjENSuLaSNbwRPHIwjWaIMu2RuSq8bFsBjhQwY8yARzzXe7rnFuvOVvh+HxOcUov1iVtp2zJ3piCh9qbWOcELgPno+4nkPAr51S0tsZJp+J9HUoQneGWPu8kb967cg4I3ZxnPKnBLOMPJ3iWM5M8cysoZWBUjIYEEEeefKuNNPAyY7W9jlBMUiSAHBKMGwfI4PWuyjKPNYCknyZhOoI6ydxJE7oDy3ghWwcb9uSBmnA1jiTOcSfJnzc3vdW/eSGMMEB9cLGXx0DtjCk+J8K7GPFPhQbwss+7CfMKNJJGxIG505Rkn9XJPLPLrXJR9ZpJhPbLMsF7HIWWORHZeTBWBKnyIB5ffRxa3aOqSfI09d1M26LsTvJZHWOKPON7tk828FCqzE4OAp5HpUqq+NvOyW7OSlg0+51BcN3trIc84u6kQY8hL3jEH2lDnyFTzQ9sP45X5Y/UjifiiZubtIl3Suka9NzMFHxNVRi5PCWSbaXM+u/XAbcuDjByMHPTB8a5h8hlHxa3kcoJikSQA4JRgwB8jg9a7KLjzWAmnyPI76JnMayRmReqBlLD3rnIo4SSy1sOJcj03kYYKXTcSQF3DJIGSAOpIHPFc4XjOBlHzDfxOzIkkbOvrKrKWX3gHIrrhJLLQTTeDV0S6aTvt5ztnlReQ5KpGByqVsVHGPBHIvOTbu76KLHeyJHnkN7KuT5DJ5moxhKXJZOuSXM0NGv2drrvGG2Ocop5ABBFE3X3uxyfOp2QSUcdV+rIxlnOfEkLS8jmG6J0kXplGDDPlkVCUXF4awSTT5GeonRQCgPDQHB+1nhhrW6a4RfqJzuJHRJD6yn3n0gfHJHhX0nZmqVlarfNfkebqampcSMOgzpdWD2d4HQRky2swUnax6xkdSpJJ8uZ6ECsOv7S0+iv71TTb2klu/iX6fT2XQ4Wn7mYOGtJlgnjkidjMpyqxjPhgg8uYIJHTxrxNd/wCTz1CdVFfPx3+hto7MVb4rJF5vbGZxv1K57peojJ3OfdGnIe+vCnXZJZ1E8Lw6/I3RlFbVRyYbK5Xds062Lv8A9WUBnHtA9RPfUK5rPDp4Zfi9/wDSOyi+dktiwWXBzysJL+VpG/UBOB7C3+i499bq+zpTfFfLPuKZahRWK0Wy0tEiULGqoo8AMCvUhXGCxFYMrbbyzPUzgoBQCgGaAUAoBQCgFAVniK+jgvbJ5nWNNtyNzHAyRFgZNaaYSnXNRWXsVzaUk37zFqmoJqBigtMyL3sMkswU90iRSLJgOeTOxQKApOM5PLrKut0pznts0l13WOXmRlLjwokfq8AeG9VhlW1GzBHmpewB+7GanVLhnFp/cl+Ujj5PPj+xn4ii7m7hYvbwQLEwjaWItCkhf0hydFRyu3BPUBgPHPKXxVtYbed8PfH1yLNpJ8kaiWy/RZGDie2a6jeVYYXSLu8J3ndrubfGWAdtpIb6zrzqbl66WMNRwt989M+/ovIjj1fFZN7V7i2uIJvoPdyyBIxIYBljAJFLxh0HrGPfhM558hVdcbISXebLfGfHGz+ZKTi0+H+IzS3dhJHILXuGkW3mC92ozGm3mpKj0OYHotjOOnKoqN0WuPOMolmDTUTAZIo5rWS82iEWyCJ3/JpNy35J9FXZCgBPk4HU5liUoyjDnnf4dP1yRyk05csGlfIksOoG3/NZO4ClMhXl3/WyRkeBUxDcvIsreOanFuMocXtLPy6Z+pzZqWORPXVlHFd2XdIqYE6eioHod2Dt5eGVU49lZ1OUoSy/AswlJYPvimJx9HnRWk+jy94yKMs0bRyRNtHiyiTdgcztIHMilDXrQe3EsefP9BNcpeBCcYa1Z3FrK0N3/wCoWKbuEhuJEkMpT0VMUbAs24LyZTjn5mtGmqthYuKHq5WcpNY+LIynGS5n1rrNHeRvLLBDH9HVY3uIi6CTe3eDdvQI5UxdTkgHHQ55Uk6mopt53w+nT9SM85znp1NdNPSS1Rd6TQy30bAJE0cW0ldyopLZjZgxJBIbe3hUnY4zbxhqPjl//f2CScfMl9QtSl3ILZQkj2coG0AZdXAjz4ci5+JqmMs1ri/F/wDSck+J48CvWCxutrGtzarIjwssSWri6jdWUsH+tLKT6SuzDBDNnrWibacpcLxv12/L5FK3wsrp03LDolsiy6jMIw0gnbHL0iFt4SFUnzJPxrPZJuNcc7Y/Vl0UsyeOpA6fepJJYGOS1yJR9TbwkGANFICjvuyvP0cMq5I6DHK+cJJTynjHNvnuitPdfsW3hvpcf/Jm/EVku+78EXR6/Ei/pNvBeXRvzGjOU7l5cBTB3SjYjNyyJRKSo5+kCeoq3hnKuPd9OePHPP5YIZipPiK+kQ+jSfR17u2GobnEkTsoi7lNpaLKnuhIY2xkAKAegIrTn11x7y4PHrnx8cFWPV25ZJ/hoLJdtLHc282Itr/RoSsbekpQvJ3jqXXDYHXDt4Vnv2hwuLW/V/6RZXvLOclurGXigFAVfinih7Rtqwk56SMfQPux1I8iRXm6zWyoeFHzNFNCs6lRe4vtS9EbnQnmANsQwc8z0OOvMk8q81W6vUv1c+WyNPDVXzMh0e1tfzybvHH/ACYefPyZvD5U9Hpp3ull+C/cd5OfsLHvNW/4u7pCtusdpH5r67e9zzJ93P21ZTZffLutLDHw/VkZxhWuK2RHadDFfoTFfwx3LH1JgwJ/pMRk+4NXrUf+P2VT49ZFte79WZZ6+Mlil4JHT11zTBtWGO5i6+iFb4Fdr594NfQRp7OlHhh6n0/c89z1CeZbklF2ptH+eafcwn2A/hIqf61x9mJ/Z2Rf88zq1DXtRZuRdrmnnr3y+9P3Sag+ytR0w/MktTBn23azpw/TlP8AVn/Wuf0vUeC+Z30mBj/4q278oLa8mP7EY/ez8q7/AEyxe1KK8yPpMXyTM0XFmoz/AJvpTqD+nPKI8e9CoPzqL0tEF69q8ln6klZN8omlqOs3afnupWNkPFIF7yXH9Mk59oU1OFNT+zrlL47L6EXKXWSRj0a+YOX0+HUL6Rhg3F1K8UGD4gNhSB5BK7bWsYtlGK8Fu/55iMn91NlktOLIkMcN3NAbtjtMduXkAPtwCV/pVllpZNOUE+HxexYrEtpPcs1ZS0UAoBQGlqupw2sZluJFjQfpN5+Q8SfYKnXXOyXDBZZGTUVlkPo/HVjdSrFFN9Y3qK6Om/7JYAH3davt0V1ceKS2+OcEI3Rk8IsdZS0EedAe4oDwLXAAK6wCtAMUB7XAaOtatDZwtNcNsjXGWwT1IUcgCepFWVVTtlwxW5GUlFZZlluY0jMzFVQLvLnAAQDO4nyxzrijJvhR3bmfOm30dzEssWSjjKllZcjz2sAcHzxzpOEoScXzRxNSWTbxUCQxXQebaA9xXAeba6cwe4rh0Fc10DFAFXFAe0AoBQGG5tkkXbIquvkwBHL2GoThGaxJZOptciucU6RdSjFtKBHjHcjCfBh19xwKwazT3zX9uW3hyL6bIL2kcf4iuprRtjwvEc43SKQD9nwPvzW7sv8A8ZhalO+af/VfqU6rtKUdq4+Z8aPxzNCndTRQXUJOTHLGvyYDr7SDX1K7JorX9nMPgeV6XOXt7m/9N0W5/K29zZsepibfHn3HPyQV3g1tfsyUl7/5+p3iplzWDfsNPgjwbDXTCPBJNyD4FlH+GqJ2Tf2tGSajFezMnLeXVl/Janp1wvhudM/4Y8/Os7WlfOuSLE7PxIzNPq59b+CX9pP/ANiuJaT/ALnc2e4wNd6ivWTRIfaWx/vUuHTvkrGMz8Ua02tXH/O1y0iHitvEsnwIUNUo0w+7Q38XgjxvrNEbJqNhI22S51XUnP8Ay03Kp/oZU491Xd3fFbRhBEeKDfNsndHsLgfxdpFvaeU102X+H5Sstllf/La5e5fzBYlL7scfEnRwbPc/xlfTSg9YYcQxfZO30mHvwaz+lwh9jBL3vdlndN+0yx6PoVvZrttoUiHjtHM+9jzP3ms1t1lrzNtlkYRjyJGqiQoBQCgKBxmiyatpkdxgwHvmCt6rSgeiCOh57Pj7a9HStrTWyhz2+Rmtw7Ip8i8SwplWZVLLnaSBkcue09Ry8q89N4wjQ8I5za6tqV3aS6jDdRwxL3rR2xiVlKRlsiSQ+kGO09D8M8vUnVp6pqiUW3tl56vwRmUrJRc0zcn4lub6Szt7N1tWnthdSSlQ5VScbEVuROQeZ8DnwqC01dKnOxcWJcKXL5knZKTUVt1Zgk4kvLeLUreaVZJ7SNJI7hUUbg4BG6PmoYZHh4/eZLT1TlVOKajJ4a/2c7ySUk+aPi91TUrS3gv5bqOWJzCZLYRIoCSbfUcekX5+7PsGK6q9PZOVMYtNZw8+HuOOVkUptnuu8UTveXEEU09tHBsVTDaGdpHZdxL+iwVRnAAwT1zSnSwVUZySk5eMsYOysk5NLY9n4mv5LfTtmLe4nmeKQSR+icAjftYbgMDdgY8qitNRGyxPeKWVhhzm1HHNm5rd9PbLb276hI1wRIzmCzWSaUbztOwAoiAejnHPb161GmELHKarXDtzlhLz6kpSaws7kdBxrdGwXBVrl7z6EkrptGTzEjx9FbBwV8D4csVY9HX3z/Co8WP0yQV0nD35wbfE/wBPsNOu5ZrxLggQ92TBGpUmVA2RgqRg8sg1CjuLr4xjDHPO78CU+OMG288jY1e8ur28NjbypbpHCkssjRJIzl8YUI/o7enOowhVTX3s1nLaW+OQblKXCvAi9Q4svILC+DOn0mzlij75EXbIruvPYQVDbcgjHKroaWmd0NvVkm8EXZJRazuiW0+8vbbUobe7uEuEuI5HAEap3TJzIXHMr4ekST+NE4Uzoc4Rw4tdeeScXOM0pPOSV49197G07yIAyO6RoSCQpYn0io5nAB5eJxVWjoV1nC+WG/kTtnwRyQPDOvXP02OF3ubmGVX3PLZtAYZFBYcwqgowBHPmDjn56dRRX3Tkkk1jlLOV+5XCUuJJ7nQq8w0CgFAKAUAoBQCgFAKAUB8SxK4KsAwPUEAg/ca6m1ug0mVzUOANPnzutkU+ceU/yECtUNdqIcpPz3KpUQfQgLrsfsmOUkuI/YGQj/EmfnWmPa9654KnpIdDRk7GIv0bqQe9FP4EVau2Z9Yoj6HHxMf/AAWTxu2/uh+/Xf6zP8K+Y9DXiZo+xe3/AEriY+5UH4g1F9s2dIo6tIvFkha9kNgnrGeT7TqP8iiqpdrXvlheRJaWHUm7Ls/06L1bVG+3uf8Azk1nnr9RPnJ/kTVFa6FgtrRIhtiREXyVQB8BWWUnLdstSS5GbFcOigFAKAUAoBQEVxDoEF/F3Vyu4A7lIOGRv1lYdDVtN86ZcUGQnBSWGQ+mcBxRTRzS3F3ctEcxCeXcsZ6ZAAHP31fZrZSg4qMVnnhEI0pPLeTHd9nVs7uRJcxxSNukt45SsDsepK4zz9hHQV2OvsSWybXJ43OOiLZI63wjBcrDjvIHhG2KSBtjxrjG0HBG3A6Y/GqqtVOtvk88098k5VKWOmCH1nhRLXTL1LYSzTSoS7sS80rDpkgc+p5AeJq+rVSs1EHPCSfwSISrUYPB5o3AEG22eV7lgixuLaSQmFJNoJIQjIw2fRzjqMY5V23XzzJRS3ys43x8TkaFs2S2r8IRTzNMktxbSuAsjQSbO8UchvBBBIHLPI1RXqpQjwtJrpnoTlUm8p4M7cMQ4tBmTFo26LL5JOMemWySMe6oLUSTly9bmS4Ft7j41rhWO5nS4Es8Eyp3e+FwpaPJOxsqeWSTyxUqtTKEHDCae+/j4nJVqTya8XA9qttLbESNFJIZjufLq5xzVuvLaOZyeuc5qT1trsVnVLHkcVMeHhMI4DiME8EtxeTLMEDNJNuYBGDKFyuBzHXGal6bLjU4xSxnkvE53KxjJt65whDdOkveTwTIuwTQPscp+qxwQR91Qq1c6044TT3w99zsqlIwtwLamyez+sEcjB5H3ZldwwbczEHJyo8K6tbb3qt6rl4IdzHh4SVu9Fjkuobli3eQq6qARtIcYORjOfvqqN0o1utcnj6EnFZTfQy6xpcV3C0M67kbqMkEEHIII5ggjOajXbKuSlF7kpRUlhkdonC620plNxdzvt2L30u4KuQcBQAD0HM5NW26l2R4eFLrsiEa+HqT9ZywUB5QDNcB7XQKAUAoBQCgFAKAUAoBQCgFAKAUAoBQCgFAKAUAoBQFP4ru5E1PS0R3VHefeoYhXwikbgDg4PnW7Twi6LW1uksfMpm2pxRju+0i3jMo7m7cQyvFMyRApGVbbvZt2NpOcePI8ulI9n2NLdbrK355OPUJdGYOJeOGgurRIYp5IpMsxWEt3ytGGUQnIywzkjwFS0+jU65uTSa9/LfqcndwySSJi/4tSNljSC5mmaNZWhijBeNG6d5uYBT4bc5qiGlck25JLll9fgWOzG2DDdcd2sdrDcnvDHLJ3XJPSRxuyHUnIxsPTJ6YzmpR0VsrHXtlLPkcd0VHiPm446hiihklgu4++d0SNovrCVxj0M59LIAxnOR0rq0U5Sai08JN7/zl1OO5JJtczZ0Ti+K6WciOeN7fnLDJGe9AwSMIpJOdp5DnULtJOtx3TT5NcjsbVJP3HzpnF6SzpBJBc27yhmi7+MKJAoyQuGPMDng4Nds0kowc1JNLnjoI2JvGDXfj2DvjHFDdTKriNpooi0SuTjaWByeZHQHrUloZ8HFJpbZw3vg53yzhIxaTrEFudSmkuLhkinPed9grGf1IQMnb6QAHXpy8T2yqc+7iorLW2OvxEZRWXkz6TxzDPMkTxXNu0ue5M8WxZfsHJ5488dR51GzRThFyTTxzw+Qjcm8Ywa152jW8bTAQ3biCR45mSIFY9p272bdgKTnHjyPKpw7PsljdLKyt+Zx6iPgyY1HiNY1iaKG4ue9Xencx7htwDuLMQo5MOROTVENO5NqTSxtuyxz5Y3yVfjDW0vbCCWHeuLyBGVxtdHV8MjDwIrXp6XVdKMvwv39NmVTmpQyvEk7bUkivtRKteTvEsBaAAMi7kyO4UHOSOZ6ePWqpVuVVeeFJ53/ckpYk8ZNnR+NYrm5NsIbmKVULlZYwuFGOoDE5ORjlzqNujlXX3mU1nGzEblJ8OGLXjONpYo5Le7gEzbYpJYtqO3UL625SccgwFJaSSi5KSeOaTydVqzjDMep8dwQzPEkV1cGIgTNBFvSI+THI5+wZ6HyrteinKPE2lnll4ycdyTwfGnanCl9qDNPcYiSB5ElIEMSmPcDGOoOOoIHPzpOubqrSS3bSxze/URkuJkZacWwTXsUshvoonHd2+9DHayOx9YkN6bHoNwwB7edWy0k4VOK4W1u+rX864IqxOWd8EpqvHsMEs0IhupXgx3gijDAKVDb87sBQCOZxVVehnOKnlJPllnZXqLaw9ixaTqKXUMc0JzHIoZTjBx5EeBB5fdWayuVcnCXNF0WpLKNuoHRQCgFAKAUAoBQCgFAKAUAoBQCgFAKAUAoBQCgKtxJpEs1/p00a5jgaYytlRtDIAOROTzHhmtdF0Y02QfN4wVTi3OLRE2nDlwtlq8Rj+suZ7t4RuT00kA2HOcDPPkcYq6Wog7apZ2io58iPA+GSwfWsaNdJHpUkMImktABJFvRScxKhwzHbyIPypVbU5Wxk8KXJ+ZyUZJRwuRp69wzO1212LaScTxx74o7poXhkVQMblYK6eHv6VZTqYKru+JLDeHw5TX6HJQlxcWM5PuThKYWtikcCo6XsdzOgmLhQMgtvkOScBcgZ55xnrXFq48c25ZzFxW2PyDqeFhdSf4n0qWe70+SNdyQyu0hyo2qUwDgnJ5+Way0WwhVZF82lj5lk4tyTIm90G8+k6tLb/VtcR24t5Ny82SMK45HKnkRkgdc1dC+ru6oz34W8r4kXCWZNdcEbovDFwL2xnNq8Kxd73zSXXfOzNEV34LEBdxx6PM5OQABV1upr7qcOLOcYwsdSuMJcSeMeZv8AD9pqGmj6LFax3EHelkn75UxG75IdTli4BPQeXWqrpUX/ANyUmnjljO6X5E4KcPVxsY7vg6eeHU4yFjaa5E0BYgqwXaRu25IBxjmM+ypR1cIyrfPEcP6nHXJqS95mksr/AFGe1+l2yWsVtKszMJVdpHXoEC+qpPn5+yo8dFMJd3JycljljAxObXEsYPbTh24W11iMx+ncy3TQjcvprIuFOc4GT54xSWordlMs+ylnyOxhJRkvE0r3h+8xYq0Mk9vHaxxyW8dwISs4ABdmDDcuAByJ6H75xvqzY00pOTabWdiLhPbwwYLThG7WxaExAP8Awgs4USKw7oFfSDscnofW9I+IzUp6up28Se3Bjl1wcjXJRxjqS82mXsN3qtxbRKzzLbC3JZMMVQK5IJ5bck+ljOKpVtM66oTeybyWOM05NeRqcLaVe28M0f0XuriZJGe9eeN2acqdhKrk7Qx5Dnjrz51PUW0zknxZimsRxjYhXGaTyt/EjLHhW7L2TvbSLJDPG080l33hkAPN1QsVC+P63MAA86ulqqlGaUtmnhKOMeZFVyzHb6kzaWN/ps10trbJdRXEzzq5lWMxtJjcrhuZA9nl7cDPKdF8YucnFxWOWc48CzE4N4WcntzwpNcT6t3gEaXcVusT7gRuSPByB6WAwxzAyOlI6qEIVY3cW2/Nju23LPU1bnTNRvooLO4tooIo2iMlwJVYOseMd2i81Jx49KnGzT1SlbCTbecLHLPizjVkkotEzpmizJeapKyYS4EQiO5fT2xMp5ZyOZ8cVnndB11RT3jnPzJKD4pPxN/gLTZLXT7eGddkiKwZcg4y7HqpI6EVXq7I2XSnHkydSaikywVnLBQCgFAKAUAoBQCgFAKAUAoBQCgFAKAUAoBQCgFAKAUAoBQCgFAKAUAoBQCgFAKAUAoBQCgFAKAUAoBQCgFAKAUAoBQCgFAKAUAoBQCgFAKAUAoBQCgFAU/tA4jmse57jZ6e/duUn1dmMYI/WNYdZqJ1Y4epooqVmcm1wHrkt7bvJPt3LKUG0EDARG8SeeWNT0d0rYNyI31qEsIqet8e3cNxNGnc7UkdRlDnAYgZ9L2Vit11kJuKwaK9PCUU2fQ48uvKL+wf3qyPtW/3E/RYF5h1gS2bXEWMiN2wf0WVTlT7iK9mOo46O8j4fUxOvE+Flc4W4rnublY5O72kMThSDyBPnXn6PXW3WqEsYNF2njCOUe8d8YSWcqRW+wtt3PuBOMnCgYI8ifvFadXq5VSUYkaKFNNs1+C+Nprq5ENx3YDK2wqpHpDng5J/RDfCo6XWSsnwyO3UKEco3eMOJp7S4EcWzaY1b0lJOSzjzH6oqvXa2yixRjjkKKYzjlmHhji+ae5WKbu9rBgNqkHcBkeJ8jUNH2hZbaoTxudu08YRzE3uM+JJLR40h2ZILNuBPLOB4jyb4Vdr9ZOiSUCFFKnlsitD4xuJriKN+72swBwpBxz9tZtN2jbZbGEsYZbbp4xi2joNe6YRQCgFAKAUAoBQCgFAKAUAoBQCgFAKAUAoBQCgFAKAUAoBQCgFAKAUAoDnHbB/Jv63/wAdeV2l93zNuj6m/wBkn5pL/Pt/24qt7N+zfxK9X7a+Bzzij89uf56X/Oa8vU/ay+Jsq9hG1YWxlkSNerHA956fOsMIOc+FdSyUuFZZMcN6oYRPA/JZY5Bg/oyBDj44x78Vr0l7r4q5cmn8ym6HFiS9x7wK4W8Qk4AWQk+QCHnXezXi9eY1PsMgppG1G/zz+ulAHmEyAPgg+VWN9/d8WdWK6z3WYTYX793y7qQOn2ch1HuwcfGlsXTdt0Yg+8rLDx5crLPFIhyrwRsPcWkNR7UkpWxa6xRHSrEWveRoBtntph4hJP7LkEf4fnWbDplCfwf1J+2pR8iU1s/TNSKjmuQo+yi5b8GrRqf7+qwv5sV1/wBurJHcKfnkH2x+BqnRf5EfiWX/AGbOxV9WeUKAUAoBQCgFAKAUAoBQCgFAKAUAoBQCgFAKAUAoBQCgFAKAUAoBQCgFAUntR0l54I5I1LGIsWA67WAyQPHBUfcTWDX1OUE10NOmmoywymcKcYPYI6LGsisdwyxBDYAznByMKOXsrz9Pq3SmsGm2hWPOTS0yxl1G7OBkyOXkIHJFZssfZ44+6q4QlfZt1Jykqoklw7+eQfzq/wCas+lWNRH4i3et/Amu0DRu6lE6D0JD6Xsfz+8DPvBrV2npuCfeR5P8yrTWZXC+ZUJLsxK23q6sn3MMN8sj76wUyalt4GmUcjQNKuZ2LWYbdHjLKwUruyORJHUA9K2U1WTea+hCycY+0ZOIdJu4dsl4Hy3ohmcOTgZxnJPSu302x9aw5XOEtomOC5Z0QNz7sbF+zuZvxc/KsV0nJrPRFkY45Fs1qz3aZaSjqm5T7mJ/1UfGt+orzpK5+H6mauX96SPrgC03yzStz2RkA/tP4/BT8a52ZXmUpvovzGpliKiQ/Cf55b/bH4Gs2i/yI/Etv+zZ2OvqzyhQCgFAKAUAoBQCgFAKAUAoBQCgFAKAUAoBQCgFAKAUAoBQCgFAKAUAoBQEbc6Baytukt4WbxJRcn3nHOqpUVyeXFE1ZJcmbdraRxLtiRUXyVQB8BU4wjFYSItt8zXi0W3VgywxBgcghFyD55xVa01SfEorJ3jljGTaubZJVKyKrqeoYAjlz6GpzhGaxJZRxNp5Rotw7anrbQn+rX/aq1paVyivkS7yfibNjp0UAIhjSMHmQigZPtxVkK4w9lYIuTfM+r2xjnULNGkig5AZQRnzwfHma7KEZrElkKTXI1F4etR0t4R/Vr/tVT0tL+6iXeT8TaNhEY+6Mad3+ptG3rnp0686m6oOPBhYOcTznItbCKIERRogPUKoAPvxSFUILEVg45N82YYdGt0YMkMSsOYIRQR7jiox01UXlRWSTsk+bN+riAoBQCgFAKAUAoBQCgFAKAUAoBQCgFAKAUAoBQCgFAKAUAoBQCgFAKAUAoBQCgFAKAUAoBQCgFAKAUAoBQCgFAKAUAoBQCgFAKAUB//Z"/>
          <p:cNvSpPr/>
          <p:nvPr/>
        </p:nvSpPr>
        <p:spPr>
          <a:xfrm>
            <a:off x="155575" y="-144463"/>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9" name="Google Shape;179;gbfa0a858f5_1_110" descr="https://encrypted-tbn0.gstatic.com/images?q=tbn:ANd9GcT3rgcS89mMAU_eJ4hKHxtfEIiwXG9pKANxU73ycqi3uL9ChV7wFQ"/>
          <p:cNvSpPr/>
          <p:nvPr/>
        </p:nvSpPr>
        <p:spPr>
          <a:xfrm>
            <a:off x="307975" y="7937"/>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0" name="Google Shape;180;gbfa0a858f5_1_110" descr="data:image/png;base64,iVBORw0KGgoAAAANSUhEUgAAAS0AAACECAMAAADyWY1OAAABR1BMVEX///8AQoIdS42zhwibbQOtiC8AQIEAOn4AOH0ALXiyhQAaSYwAMXoAPYAAP4ewggCovtSXZgDb5u+gudDC0uEjUIr4+vz+/vtYcqLm6e6rhSbYwo8ALHgAPIbv8/fW4OqnegW4jyALQ4nH1eM7Zpjq3r1li7IAJnYrWZD6+PBQbJm7kxrk2L7PvaPdypOhdx5gd6DBnUEtVpSFpMJuhq83XZKMnLjIqVbi06zz7Np6ja5Zgqx1l7q3l1P28ea5wdEAIHOTrsnCpmedprEzZpoAGXDFrHezkUPPu5bNrGM4XZdtkbaOqMRNap5AcKCrutKhiE9IW3mMekZWXmXf3dkyVX2qhULVvnzEpEm6kzDZw4O1lFaogTrGrYPMs33h0KTm28jYybHDoDkAD25pal96fYWckGuDiYeBdVC6r5F5iqa3p33LtYOvNXsIAAAav0lEQVR4nO2c+3vaOJfHZbcBk9jUNbbACcgdTMEw2SkDxk2A4LpLkxQM3pn3nelc28w7s7uzu/n/f95zZHPJjaRt0vSS7/MkyLZs7A/S0dGxJELudKc73elOd7rTne50pzvdiTDN1vUI9O8oTES6rmn0KudSLZF5UQ47F3hemFOtq1xNh7ygWWaqoy689IcVtdVw3CxMJqNWSwQJKEy0Wq3RZFLoh7p2ySVso5Oo0RgHZ4jQdsMRBElSBNFpBPE+ddI4ocr8O8KKkUpLkpQWnDHfqXUMkHqNj/wOoszUon5hQy5ly+WNDfzbwL+5xPijXC6VSoW+brILL6VnUrEURUlLRaW9nJUFiqSkhBT8BvBfkYUcltecrJxQMWGsZ2UlleK/mJCS0hHs0gzYo9wmLdPWvWYLOMU8sqWsyEsSCspYK1sqIz4xEeQptZrBRdVBl4VlpSRHnddgVpVSJ4/WcrA7J53YKcicFg2UE5lTko+0gHLq1mjZkVcYxWUJqIwKrhf4vm3blmaiLEjqYDvcSUsGnAtiWbHg6ecZslO0BEERwuQQncFS0uk0T6UrCOZcWjTgRVCAmijz06SKfbu07P5kJELBAVCllhtYjPHnNzU08UEfFKKB1zReV6P+qFhCrgmxcmsSna2RnFZKyoDkNK9HKSXB5fGnTsnStFodO8W0kO7YuD+mxU/heoG0rLi+ykI/p/YdOSVNce8t0aLMdstYxcriaOJGnAezI7cwkjNgm7LZbJkLErApiwXXtwCN7hVaG+VFCSu5p1tKpJVyVAukVjsxrpTOjxi4oTi5OKNWTTkcVkzLCKy58JJQJuFMIwEdGG3+PbdCy/S9ERSTcnbkepEFrb7te81RObFdaL3K3FYtChJW1JYb2Sa1A1csz6tkueSebPdiWnbyPe2YkAuPSrtpTA7n2WnoxwmklTL0E5dRMxyWP79s/HELtOywIHJUXSwvmh+6EzGbmK4SFrWm2w+9sN90C61WqTQ3V3BcnHR9KIPdjWTnRrbcXUGL0Byaar5tOdz62Gfv5zxavTSWyfZpy/jBaemFEXoCZdeGmmW3C6MWL0gluQw10gfLzkAUBZ+w6YeFuNDNrVVIienhHmgcA/Pcmrhggo8tSFFi0NLVc+7oHFqsA2iVzhnn7sPSMoNWCU3VGO6N+T3uHJQ3WpNm21/lIGtBc7QwV+Xi2CSm2xr1z3FVT9MyEZI0ZqSN1klKCiIzZ6IJLQFMf6yendi49PjsjXxAWlY0KkHhQKOu+V3gBjVpY9KN9Iudzbm0ZXNVboH1Pd+tP02LYgVUeozyujVMfpOcXIzbvz/txMqn0K3gKgIMFbsRUu7sXXwwWqY3AWsldm0KTduE++ylQqhbV+r+gZjulpLqWBqFF511hlYPGjdlanJa8BnvVWe+VcY+42/JAIM7W9JZKh+MVoDmKovdragApgqNTt+6QqFaEvVbWXQbJvaKns+70krNxGmh65G+rbLFolEW6mCXERZm0XfYGLnntE6XinqtZrSyMJ6hhRZIaSY10ZnVRKh3yoqypeJZt1UTwROFNg34aEAN7XQzuCyWcOGlLjl+mpbGrbxHSZ+7W7MOs+u6TWOZljjOJcLABbfyytkG9APQYkGrLGZHPqURWC6w7IWVDeD76TStPqLA+IHPsbXjveidWJXUgtYZDwJKXuo2PAirAI5nCSqhhU7pRrZ1Tu/u+nSKli5y7xRQWNytTy9+J7OiXEgr8U5Dcko3TYtGclksT3zCsEXb2BgFN/ZVXCdoMZV399JdTLtxz2f+U62kZfPOuTKzkXQ45ufdMC2zC05SuWkRfQSJjVb3Xe3VVZX0qjXoHOvRNI46GNxaJb3qqR/z0rgln9stI6fNe9V4j9M0byc9PJXZPSWNTusN07IK4IGWXZN4LaQ2Ojckda2K41udSqXiiJISR13ito2O0zymJTRDMOXelIdkFm2iU5lp6BKMWPPwllTpep5rpFOpdCd3w7RszggKcQG7eaXCBwj/x7QwzhwHiVNKcebJMiOJAaIFl5TT/tY80pxuYO4gzqFgWD4+TWA3SstHRuWAWCNsCsUL/e/r1MnYKSCoLAwSqyTB49Q83F47628JCqdFVEc6cSVBvdGyFbUAVrZLrAl28MrBlWDV6/VBvZ5/5y+dv8XAFxmSUgmXDaXpGcuReUUyXHYhLfAShVlu6EVOkbpmpJX0OT2i95cvYslyWQLrTGt8RvmjncPD/f395/v7x4fb7wjMFoyZnJ7nn3pFRq22I0u88yxlUtOQd6FyzzInVKskuZk/NoqQXZKlYcStiNmb9nrTk83ntcjmsEYW4bCy7mUla/d472Btc66150fv9LXUXIid852U2QEPzAT27D0bM09r6WqW2q62fW3mdzAefXunO1sli3sMok/cLEYNJpcY+KO9R0BoWZtrR9d+Ux+rmIslasMlURyRilbmrh+eQsVxHb+79frEFMVRTosVMCS1UVjd2Tk+ywpoPa9/oJu9bbFRDAmcCPFyE799Hqy1zcMvpWz10ViJJSupkBsr+zv55+cWrYPdD3W3tyzKI+gbI2q2eBlrrcw9OI/W5sHRh7nX25da4vWvT2yegBq5Uq/PMfF7X0rJIoTXPzHrkyh7FVqDtRNN4ubmo7WdL8XCz2182Sbj8ipa+cFuDCUPnuncLT3Y29/+gDe7Um/rh7ITbT+9UtjTimm1rKSQbUzOyzXYPt589Dzp4dS3dw6PscdzuHP0fsWKj3VMXrtdOvgyceepfV64n+lRP7h0MOIJ9U7EOq3pVYIueusULfFMlvr24R6WpINDMvcT8u/Tm55LchxHMFzsy1mOvzovq/b4py+e01G23NRwWik1LrnGCTXby1u28xa0oCaGMa2NUz/dYOs51rxHB9v5/Ju9/cFb3M+lKuag35cTeXxleEn/l/X7/EM8xx+0KmUb33U4l4cDFnp3WtzKl+KXy+7iYH6wjX1CKFb7R2RwzE3VdeLKxMWkJ149UqCdU7JoVXiH2OV70Cq71ExexbdmhWtwdAylCpq9vcPd+u4xJg8Or7VsJbTMlEeJbhJma77PiOX7cZTbjhMUPnFkJB/w5/s8smPZ5iwX7JSWTRDPDkcsS0uy4B5+kmnBhWaXmNOiOuzgtBikVto+jVt5YMTibiKA66I5zYOxWttEF+H5H4P89v4aYju8ZscqoUWqU5MqPtGdqThkvuEMjTGOp4FEqk9ZXxg6QkC8KjxvIzU1jBx0QIzmcCglQUs/ZZNkfDwlLDSGQwNIdIfToSHkMMgPe9As9noVcWxNxanhWAtatCvCYdfBsUDK1FltEQrxaJhslDhcYLl0snuMxgpYPXp+RPI7exjMevR897o7gzNaYcWkkNafuRqzhJBRX8wRXwkZ06skKOqMBUCrR5jrgHkaCzoZS31Gq504gJhzeLFzFGHIiC9HlOUEi3TlgLFpg5HA8BkLYU81E5pUa5vUnIwXtDwFru8rhkmrhk1ZV1h1x7EvD0WKseYGsjJ++OuAB7A21/YO66R+vMbr4P4NOOzLtGSgZUAZ6Tc1BjdeIV2HH9MqydAsoKXLvJ6IHhl3KI730pdoUcsKRcZ6VRPO74xJ1yD4OsgmRp+Z0AIEJJhyJwS2xtM5Lcvg1TgnmkxW4ZAurCxco8ReuRRf+/zwj7/XNuMI3/7OIH90zKvjwfHR9XKKNaPluIzTqpiE9gRwKxyjQ914aIPWSe4eaPmxNa826Rjj8WYy1tKWkiw+0Jo6/HwXaiLBF5O2afA9UJfDLiBmbdzozWnpAr+IbZisGGc8OwBlSbqYDBYNiP2Pv3/cTFgdH+VjcwVFC9LXSmmmhJYqR2RBq4n2x7YXtBKkSEvhtKYuGWM8fkbLdHqJAUNaVX6+ldASbWr0bbygGdMKBdXSqgtatpiMogZaYZJxlSJ8J7ZRzn73f8+TYrW5hm3fTmzmb8BezRTTUgUwLjNaJOLlR6UkLOFBsA/41NCvAVq2gO4nk8OTtMC0xY2iLzAaV2CVzGmRYRPPh2YSabEuOrnNBS3W4V5vFWoid+XYZd5MyI3V2s+8WIFz9Rz6fty74vXxBgMMtbGaqxpSD8wJranER1rm1NDNPvgEWsXQrZ5DfaFn2cMe0iJhMTB9EeBWOa3EbhHqyUPdtPqCw8BxcixrCnUzpgVWyEpPYQ9Y+dBlmFU1++mF3YIfqwqHwcoTNV01fWellccv+8+/vo9LFXeuoBWMzRWyettOs2ldbbYdVxPV5ZN7aM8mdh+tsNZ1jAbaDtt1jCYUJr9pOE2LRCHOUak4HRxHHuDgErM3f6mmNg3JaHT1+DSniWMG0fe3cIi+Dnuwe6WixwGXd7ohnO6pi3ONrtoHK6A2jM6pUeqnld8+3tucs/pjlyTmam3zt7/+859vhcrCmUC91V+3LP4Oa5amszgANG7mLBE3YvwzPqrFv0a8sfT+i1m6lTiWyWn8ypRniS+QnERxAgdbPpkle/C3Xj20drC1l0Ss0KPCmMKbvaRc/fWDKI76Vx1EidPwRuWiGN3AK7yPQvX64cHs1SA4V8cD6BhubcbWa+2/cLoYTjcRx/6570ZjURbPVyzJcrY1SQYFue7qAaefoKDCzcOg6FzV5+YKfdHtvBW5o2wCrNCNfNuGGsJm0izLtnU/8JoTsQTamLghWg1mB6PMRvNqAyk+IdX3Hs3DxcdQBYHeQeJr/f3d//Int/zupJRM68nirM2mOxOfIrxR4vPGcB4LD+qZeuC2ZJFPdNHMK3Tqmep5Xu69R2tayTRj6gdvE+F6K+3ubc6cK3CotvdmztbfPxjlcqsQN1XMjNxJVi4l0+qyS8LpddmRG9pxRYWy2GmVaqPIBJMZFEaj1qV3Du26nJFTlau3C+eK9aQpT9iG/C5j1a+mPFQ87lyR+s7mzIff+2+RGywoN4VoNuqCWmo07ruFuZrjfjvyY2cBiNrhpJSRy6NCgHEPEycFdbxLy5ZWk4xev2dI3fd7DtoXuIcJrtp7cl+tbT6aaPfwIDH1v33/PzgN021xg7WR3Sj0fdu6aCI5NS0wXZ47KsmlUquA0xfRbhWyJdENrlAPpxLvA+rvbeSYHf9sbxeYfycdHe7NvK2/vzMKOOSM2VF3VIpNPNirpuuFuMyDrls4fxoTURR4XTBeLZyZLwMpH7tXGqBrwaa3YrrKQraw1IHVQs+LR7thClmbUU6HpM8dpgD24ay/AH4dlWfxeJ3TcQEI3A1pn6fRitmQXExo15P916E6OBExq++/M3Aq68hFe0OZFo1HxVKJ2ysE18KFHjqdDs7Nb2FLiZyK5Uk/0nh9tcPCSARjVohOz0O8QKGyWM3B6kjFooQGzBpCKu1oRHcEQ67JRgQAp9KLZ1IFp1s74rMec+Rnz2ToqtDQyBRlRW/LY7icKBczAnQFA8kRalJqZjUD49mLmrgysPA22n6Opv77H7KzSZilrOsntc/UozG2f3z9grkAWqHgdqMo8atNvz8BsCVxdMnMnpO00o1ZdWUNqdMOKvLQpIZUyQUVyQFaitHOTSXBor3MmGjNTBtoKY1ApWFIaTXTJ76s9HPNKfHguK+kq7m+kA5IIKf6OUeaJnEJwbChL+hcm/mvb+//xz8WaxJgaLC0gZXLmj1NUv9mSrwDyhK7lcUmEw3XW9mNMD0vW7qBUSZTkS27CMUKGjfBth18F8SGmYjJAnh7faVBPLnCuzCW73tylVZlsO4mpUirL2O72JddGmSgm67KTmzLvAx0yuNrXZfq/wwKpRO8oGHMipNm1wODZZsn7DzYLhsMV+i5zcmonOV+xciN7Lc1saown1QBSfhPp0VLL2JEwmwIqu0YuDxAv5hjRSGlpNKZDhQibPyYC5WrmK7SaRzyQVpQ/jBtFytmkMGpN0Un7hX2JTxZSl/vcF1meSM5u7RQCA/Rl8uiyBcTWTgPuK5IbLmSSdZiIbLYO3iYTJTG/PdXobqIeAGjBrQwbGN1BN12ME4HRHKsZgQqyAdaGCJsZxyfRZkq7cn8HSOnVeXpXGbKTtLy5B6eq15/c0lxkYfWxvLiKuJsXZoT4pwQo9v2390TD2R5ajF7WqxqDamnsSnYLSLIVdPqSR2wW2k42s+kLChzEWX9Hk1oOXJEzapcJZEk6SzM0dhuyTmmi5JHTtAifspgVJvekNdq+UHXnUDrli3PFvOJi9mcE3aCwMZ7M+/0nUXH4MoLkgxP6AuyoMg45DUnZJS0LOhAK5VKp2SlTcGs1YZDSdaJV0NaQTE1HYJRJ2ZVklNyzfZq4yQtNzUS1lygVTNiWsyDzoLA6/cNiVvvKHSb0H+BHgz6CmVM4PIPfPEaS7uWL6d+1TGMKbajes9xevxdq181nCrUQd0xwqkxDDG0ZY/hKLgE0RRDyiwciuMcjvoww6ExDcwc7jYDyO1BhVOnIQWnozqbBBNV4v03K5xGeXJ8+vUPQMch80kZmDcllK9lgLQ0NosV0fhoHNxDn4XG0TxIsfnuJHcSAVz8nmxFxOlzkc7bxDtdTeCD3dG6srQwfB/jSP3gJmc534J6/VWRCrrS2NBwdViMNRVoHhsXew76bC3CfjX3SZi1F8LyA5srlhg8K1usnV27ZkmsmdYsp3je0kGxmrW44xXWmh/JwpWXqLYcvTMrxbfpnbCwudLjRFo07F385tnv8bia2XM/DVgzWpR7uayRTFRlc2cuPkBm2/NlVM049rGUXj4v/gRa1qmBzvMLU77CanK+Ood+8bqrH4WQVq/RbnQqKok6otDpWGiPnA7471Zjonagi1wJq3ybqA3HqSBPbdrpdFTq4YIZ1rTj4JRz0mviZXwcQwN7wHPHssW6DZ11+RKpAdF6cID3K9uVTqfPgomXpKu4YE+l33M6F9fbj0BIy0jLhpGuaTlDEAzDopVMp2fU+sQS4YBj9mX4r9RUsFNGsyHUNGIbkuFIHct9ZhFdkIxOSu5T4kgSXEYyofPZaXYkJ6bVkFTmOh1DkdrETTeaBna9pxnBSUl+P9Pl6Y4hg2MXyhLszbQvv+lbE9Jy0hVbd+QctSupQCN+rYkjPzLMMtJN3SZ9yfG1qdwDj8AiWjWTo12polueTt2aRV2paWs5WbCBVs/yjYxPmMoodMgZp9VMq1BVrZ4C/U4c36sqTaorRqDlAtKWu0SVnEDzK8AwlFKqNXt39HGK05LhCavwo8Z2qyc1PK/rFG3L4Ovk9uUxJT42bVbYdStSzqxgIAs6PkBLq+CqB2SYiYAWXAbjXVT1ek1Dsea0oLYpuKQuy3XdptJgbf6KiXJaYwmrpg9FMcRgYqRUVt7v7YrTKtqEdoGWyWlNFan2rCa/0C2jhln6Gahmdq2K7wprjiHntEq82jDSsipFNNXI2oHyxabQqoZCTXIERVvQCpUMdrrd9DPB4bTi6oa0mmn0uSwBaGEsKJf6xGi1M2NLs3WbLtPSaxj56xHiFXOsIcPTmpyW2ZDhaWla1okjxrRMQbaJVkkvaAUSf4WhpgxGrFSDhRL4V5RxWm2pyYd0DT85WvBoVZ9ZaSOyQyMkZ2mNrcgBOmFa8HxHNYEWWBsj9KcyePVzWqmUb3lLZQvINXCEvC84tl1NN5hpKD3fm5pIyxIU1+/jOnqfAK0/wZc3XsBjdl/00URJLywSCEUhIwEt4U/MMn7RBbv1Zw8MsmykjGJA2LiWKRaHVvNPi7AepDO4CJWhIK0XKq1mJCOVylisUcQ/1TJkufbsRdMcyrhyUMMEUw/nQ5tY6xKezkjwg7Rf9HBBx85tI1mhnMqImoN6YefQk2xXqxiTD6s4aIyp/BWgncOXQTmMDo6rqsXz+eNqGxo+HG2Cad75VlW4jJ7TwJjD6XCMxn8a41F5uIDZrrYtFV/m4jdY8J18NlZYHfOZG7hlqbe8HP2d7nSnO93pTne6053udKfPT4NtVDyvvY7JnWPUTnz0aAs3HmMyf8Rz8tU76o9niucBDmabn/tiOlv3nzx5cv/feHob048eoO7FC5jsrOPGN5jcPXiCWsPB6rs/fRVrnePJv7kXb97b+syXADt+eP/+/YcJLUw/uod68C3fs3NvHdKc1h94ELL+Dundb9djPXiFh+pPHySbXyite+tvcM+CVn4vpnX/x11OK8n1NeYa3Ev05dL6GSvZgtbg/kzbS7TuPcAau/PgS6d1b/1lfZnWYVK07j/cry/TwiL4dP2Lp3XvweNlWpzUE/z3aDCjtY5M4dj6HS2wSYMFLX7oyWvE9XAnprX+r6/W761/C+we4Ma/1r9oWvegwZvT2n/IDfyv+LE2o/USaH31mHyDtH75+QumhXVrff3x44TW7o+Y63lsvR7WE1qPEdMWeYl5dr/+cmmt/8T/f/vqq5jWH9y+b4P/yu38gNP6Og8Ga/3lDpSq9a/rXzCtB29ePeCmi298k/+d5wI/4sfY5UpoQWO4/vNTIPrg1ZdNa/DVelIhgdaAN4YHg8HgV940bv3EaZE3iBSJPtgdnKaVv9Y11T4SbS/R2lmiBV3EuV/wTdzrefLbb79xbPcPElrbMU6siKdo7b769um3Lx/f3nPdjI44iD1eEPaWadVfzWn9cnD/lJJez+5P60nrmT9BK//LU+wJ7L58+bkVsKSvvFsfHPLkjBbZ/XnWGXx5Gtb92KiR/Ov1mSO7TCu/tZXHSNAu2Xn6mRmy57xwPVz79cf7J2ktun+PYqKxlmmRN7FP//XRCVpHr+rkzdOt11Cytt7c8uNds45m/b/kk5coTov8K8EV93r2nnM9XKb1OG4Lng5O0PpmB1AfQv/xiNRffmYLSP+xXMUe7vN2LqbFvYKkaD38NTZB+YNlWnneoX6wRU7QQmu18/LxGzRerz6zcGr+jydJBXv48Mnv+S2M7MW0sF0EPeI18Pck9++YmefB2NYrSD24t4O0HsyjgZzW09e4+7OjBZXxj/29zUeP1vYOj/LkzdeomFb9JaYfHeyBZkumHeHGUxSGHx7/hIkBZoXETzuc1qttXhNfQpHLf241EVWvg+dZ5w+GKUgn++MN1Kxxy9fnis9cTsSZHr8G+39IBj9Do/j6Qz/KJ6f6qx3yGKrh1s7Rt59h0bpuDV5t7dahYL55+dlZrZtQffuXV69fvXrzubnyNyVuCD8zR/5Od7rTna6o/wdOJjx9zYtZ+QAAAABJRU5ErkJggg=="/>
          <p:cNvSpPr/>
          <p:nvPr/>
        </p:nvSpPr>
        <p:spPr>
          <a:xfrm>
            <a:off x="460375" y="160337"/>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1" name="Google Shape;181;gbfa0a858f5_1_110"/>
          <p:cNvSpPr txBox="1"/>
          <p:nvPr/>
        </p:nvSpPr>
        <p:spPr>
          <a:xfrm>
            <a:off x="288975" y="160325"/>
            <a:ext cx="8502600" cy="94329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endParaRPr sz="1800" b="1" dirty="0">
              <a:solidFill>
                <a:schemeClr val="dk1"/>
              </a:solidFill>
              <a:latin typeface="Calibri"/>
              <a:ea typeface="Calibri"/>
              <a:cs typeface="Calibri"/>
              <a:sym typeface="Calibri"/>
            </a:endParaRPr>
          </a:p>
          <a:p>
            <a:pPr marL="0" marR="0" lvl="0" indent="0" algn="just" rtl="0">
              <a:spcBef>
                <a:spcPts val="0"/>
              </a:spcBef>
              <a:spcAft>
                <a:spcPts val="0"/>
              </a:spcAft>
              <a:buNone/>
            </a:pPr>
            <a:endParaRPr sz="1800" b="1" dirty="0">
              <a:solidFill>
                <a:schemeClr val="dk1"/>
              </a:solidFill>
              <a:latin typeface="Calibri"/>
              <a:ea typeface="Calibri"/>
              <a:cs typeface="Calibri"/>
              <a:sym typeface="Calibri"/>
            </a:endParaRPr>
          </a:p>
          <a:p>
            <a:pPr marL="0" lvl="0" indent="0" algn="just" rtl="0">
              <a:spcBef>
                <a:spcPts val="0"/>
              </a:spcBef>
              <a:spcAft>
                <a:spcPts val="0"/>
              </a:spcAft>
              <a:buNone/>
            </a:pPr>
            <a:endParaRPr sz="2000" b="1" dirty="0">
              <a:solidFill>
                <a:srgbClr val="0F243E"/>
              </a:solidFill>
              <a:latin typeface="Calibri"/>
              <a:ea typeface="Calibri"/>
              <a:cs typeface="Calibri"/>
              <a:sym typeface="Calibri"/>
            </a:endParaRPr>
          </a:p>
          <a:p>
            <a:pPr marL="0" lvl="0" indent="0" algn="just" rtl="0">
              <a:spcBef>
                <a:spcPts val="0"/>
              </a:spcBef>
              <a:spcAft>
                <a:spcPts val="0"/>
              </a:spcAft>
              <a:buNone/>
            </a:pPr>
            <a:endParaRPr sz="2000" b="1" dirty="0">
              <a:solidFill>
                <a:srgbClr val="0F243E"/>
              </a:solidFill>
              <a:latin typeface="Calibri"/>
              <a:ea typeface="Calibri"/>
              <a:cs typeface="Calibri"/>
              <a:sym typeface="Calibri"/>
            </a:endParaRPr>
          </a:p>
          <a:p>
            <a:pPr marL="0" lvl="0" indent="0" algn="just" rtl="0">
              <a:spcBef>
                <a:spcPts val="0"/>
              </a:spcBef>
              <a:spcAft>
                <a:spcPts val="0"/>
              </a:spcAft>
              <a:buNone/>
            </a:pPr>
            <a:r>
              <a:rPr lang="es-MX" sz="3900" b="1" dirty="0" smtClean="0">
                <a:solidFill>
                  <a:srgbClr val="0F243E"/>
                </a:solidFill>
                <a:latin typeface="Calibri"/>
                <a:ea typeface="Calibri"/>
                <a:cs typeface="Calibri"/>
                <a:sym typeface="Calibri"/>
              </a:rPr>
              <a:t>5,227</a:t>
            </a:r>
            <a:r>
              <a:rPr lang="es-MX" b="1" dirty="0" smtClean="0">
                <a:solidFill>
                  <a:srgbClr val="0F243E"/>
                </a:solidFill>
                <a:latin typeface="Calibri"/>
                <a:ea typeface="Calibri"/>
                <a:cs typeface="Calibri"/>
                <a:sym typeface="Calibri"/>
              </a:rPr>
              <a:t> </a:t>
            </a:r>
            <a:r>
              <a:rPr lang="es-MX" sz="2000" b="1" dirty="0" smtClean="0">
                <a:solidFill>
                  <a:srgbClr val="0F243E"/>
                </a:solidFill>
                <a:latin typeface="Calibri"/>
                <a:ea typeface="Calibri"/>
                <a:cs typeface="Calibri"/>
                <a:sym typeface="Calibri"/>
              </a:rPr>
              <a:t> </a:t>
            </a:r>
            <a:r>
              <a:rPr lang="es-MX" sz="2000" b="1" dirty="0">
                <a:solidFill>
                  <a:srgbClr val="0F243E"/>
                </a:solidFill>
                <a:latin typeface="Calibri"/>
                <a:ea typeface="Calibri"/>
                <a:cs typeface="Calibri"/>
                <a:sym typeface="Calibri"/>
              </a:rPr>
              <a:t>Académicos en el Sistema Nacional </a:t>
            </a:r>
            <a:r>
              <a:rPr lang="es-MX" sz="2000" b="1" dirty="0" smtClean="0">
                <a:solidFill>
                  <a:srgbClr val="0F243E"/>
                </a:solidFill>
                <a:latin typeface="Calibri"/>
                <a:ea typeface="Calibri"/>
                <a:cs typeface="Calibri"/>
                <a:sym typeface="Calibri"/>
              </a:rPr>
              <a:t>de </a:t>
            </a:r>
            <a:r>
              <a:rPr lang="es-MX" sz="2000" b="1" dirty="0">
                <a:solidFill>
                  <a:srgbClr val="0F243E"/>
                </a:solidFill>
                <a:latin typeface="Calibri"/>
                <a:ea typeface="Calibri"/>
                <a:cs typeface="Calibri"/>
                <a:sym typeface="Calibri"/>
              </a:rPr>
              <a:t>Investigadores en </a:t>
            </a:r>
            <a:r>
              <a:rPr lang="es-MX" sz="2000" b="1" dirty="0" smtClean="0">
                <a:solidFill>
                  <a:srgbClr val="0F243E"/>
                </a:solidFill>
                <a:latin typeface="Calibri"/>
                <a:ea typeface="Calibri"/>
                <a:cs typeface="Calibri"/>
                <a:sym typeface="Calibri"/>
              </a:rPr>
              <a:t>2021.</a:t>
            </a:r>
            <a:endParaRPr sz="2000" b="1" dirty="0">
              <a:solidFill>
                <a:srgbClr val="0F243E"/>
              </a:solidFill>
              <a:latin typeface="Calibri"/>
              <a:ea typeface="Calibri"/>
              <a:cs typeface="Calibri"/>
              <a:sym typeface="Calibri"/>
            </a:endParaRPr>
          </a:p>
          <a:p>
            <a:pPr marL="0" lvl="0" indent="0" algn="just" rtl="0">
              <a:spcBef>
                <a:spcPts val="0"/>
              </a:spcBef>
              <a:spcAft>
                <a:spcPts val="0"/>
              </a:spcAft>
              <a:buNone/>
            </a:pPr>
            <a:endParaRPr sz="2000" b="1" dirty="0">
              <a:solidFill>
                <a:srgbClr val="0F243E"/>
              </a:solidFill>
              <a:latin typeface="Calibri"/>
              <a:ea typeface="Calibri"/>
              <a:cs typeface="Calibri"/>
              <a:sym typeface="Calibri"/>
            </a:endParaRPr>
          </a:p>
          <a:p>
            <a:pPr marL="0" lvl="0" indent="0" algn="just" rtl="0">
              <a:spcBef>
                <a:spcPts val="0"/>
              </a:spcBef>
              <a:spcAft>
                <a:spcPts val="0"/>
              </a:spcAft>
              <a:buNone/>
            </a:pPr>
            <a:r>
              <a:rPr lang="es-MX" sz="2000" b="1" dirty="0">
                <a:solidFill>
                  <a:srgbClr val="0F243E"/>
                </a:solidFill>
                <a:latin typeface="Calibri"/>
                <a:ea typeface="Calibri"/>
                <a:cs typeface="Calibri"/>
                <a:sym typeface="Calibri"/>
              </a:rPr>
              <a:t>Del total de artículos científicos publicados por académicos mexicanos </a:t>
            </a:r>
            <a:r>
              <a:rPr lang="es-MX" sz="3200" b="1" dirty="0">
                <a:solidFill>
                  <a:srgbClr val="0F243E"/>
                </a:solidFill>
                <a:latin typeface="Calibri"/>
                <a:ea typeface="Calibri"/>
                <a:cs typeface="Calibri"/>
                <a:sym typeface="Calibri"/>
              </a:rPr>
              <a:t>25%</a:t>
            </a:r>
            <a:r>
              <a:rPr lang="es-MX" b="1" dirty="0">
                <a:solidFill>
                  <a:srgbClr val="0F243E"/>
                </a:solidFill>
                <a:latin typeface="Calibri"/>
                <a:ea typeface="Calibri"/>
                <a:cs typeface="Calibri"/>
                <a:sym typeface="Calibri"/>
              </a:rPr>
              <a:t> </a:t>
            </a:r>
            <a:r>
              <a:rPr lang="es-MX" sz="2000" b="1" dirty="0">
                <a:solidFill>
                  <a:srgbClr val="0F243E"/>
                </a:solidFill>
                <a:latin typeface="Calibri"/>
                <a:ea typeface="Calibri"/>
                <a:cs typeface="Calibri"/>
                <a:sym typeface="Calibri"/>
              </a:rPr>
              <a:t>corresponden a investigadores de la UNAM.</a:t>
            </a:r>
            <a:endParaRPr sz="2000" b="1" dirty="0">
              <a:solidFill>
                <a:srgbClr val="0F243E"/>
              </a:solidFill>
              <a:latin typeface="Calibri"/>
              <a:ea typeface="Calibri"/>
              <a:cs typeface="Calibri"/>
              <a:sym typeface="Calibri"/>
            </a:endParaRPr>
          </a:p>
          <a:p>
            <a:pPr marL="0" lvl="0" indent="0" algn="just" rtl="0">
              <a:spcBef>
                <a:spcPts val="0"/>
              </a:spcBef>
              <a:spcAft>
                <a:spcPts val="0"/>
              </a:spcAft>
              <a:buNone/>
            </a:pPr>
            <a:endParaRPr sz="2000" b="1" dirty="0">
              <a:solidFill>
                <a:srgbClr val="0F243E"/>
              </a:solidFill>
              <a:latin typeface="Calibri"/>
              <a:ea typeface="Calibri"/>
              <a:cs typeface="Calibri"/>
              <a:sym typeface="Calibri"/>
            </a:endParaRPr>
          </a:p>
          <a:p>
            <a:pPr marL="0" lvl="0" indent="0" algn="just" rtl="0">
              <a:spcBef>
                <a:spcPts val="0"/>
              </a:spcBef>
              <a:spcAft>
                <a:spcPts val="0"/>
              </a:spcAft>
              <a:buNone/>
            </a:pPr>
            <a:endParaRPr sz="2000" b="1" dirty="0">
              <a:solidFill>
                <a:srgbClr val="0F243E"/>
              </a:solidFill>
              <a:latin typeface="Calibri"/>
              <a:ea typeface="Calibri"/>
              <a:cs typeface="Calibri"/>
              <a:sym typeface="Calibri"/>
            </a:endParaRPr>
          </a:p>
          <a:p>
            <a:pPr marL="457200" lvl="0" indent="-355600" algn="just" rtl="0">
              <a:spcBef>
                <a:spcPts val="0"/>
              </a:spcBef>
              <a:spcAft>
                <a:spcPts val="0"/>
              </a:spcAft>
              <a:buClr>
                <a:srgbClr val="0F243E"/>
              </a:buClr>
              <a:buSzPts val="2000"/>
              <a:buFont typeface="Calibri"/>
              <a:buChar char="●"/>
            </a:pPr>
            <a:r>
              <a:rPr lang="es-MX" sz="2000" b="1" dirty="0">
                <a:solidFill>
                  <a:srgbClr val="0F243E"/>
                </a:solidFill>
                <a:latin typeface="Calibri"/>
                <a:ea typeface="Calibri"/>
                <a:cs typeface="Calibri"/>
                <a:sym typeface="Calibri"/>
              </a:rPr>
              <a:t>Investigación científica</a:t>
            </a:r>
            <a:endParaRPr sz="2000" b="1" dirty="0">
              <a:solidFill>
                <a:srgbClr val="0F243E"/>
              </a:solidFill>
              <a:latin typeface="Calibri"/>
              <a:ea typeface="Calibri"/>
              <a:cs typeface="Calibri"/>
              <a:sym typeface="Calibri"/>
            </a:endParaRPr>
          </a:p>
          <a:p>
            <a:pPr marL="0" lvl="0" indent="0" algn="just" rtl="0">
              <a:spcBef>
                <a:spcPts val="0"/>
              </a:spcBef>
              <a:spcAft>
                <a:spcPts val="0"/>
              </a:spcAft>
              <a:buNone/>
            </a:pPr>
            <a:endParaRPr sz="2000" b="1" dirty="0">
              <a:solidFill>
                <a:srgbClr val="0F243E"/>
              </a:solidFill>
              <a:latin typeface="Calibri"/>
              <a:ea typeface="Calibri"/>
              <a:cs typeface="Calibri"/>
              <a:sym typeface="Calibri"/>
            </a:endParaRPr>
          </a:p>
          <a:p>
            <a:pPr marL="0" lvl="0" indent="0" algn="l" rtl="0">
              <a:lnSpc>
                <a:spcPct val="115000"/>
              </a:lnSpc>
              <a:spcBef>
                <a:spcPts val="0"/>
              </a:spcBef>
              <a:spcAft>
                <a:spcPts val="0"/>
              </a:spcAft>
              <a:buNone/>
            </a:pPr>
            <a:r>
              <a:rPr lang="es-MX" sz="2400" b="1" dirty="0" smtClean="0">
                <a:solidFill>
                  <a:srgbClr val="0F243E"/>
                </a:solidFill>
                <a:latin typeface="Calibri"/>
                <a:ea typeface="Calibri"/>
                <a:cs typeface="Calibri"/>
                <a:sym typeface="Calibri"/>
              </a:rPr>
              <a:t>4,520</a:t>
            </a:r>
            <a:r>
              <a:rPr lang="es-MX" sz="2000" b="1" dirty="0" smtClean="0">
                <a:solidFill>
                  <a:srgbClr val="0F243E"/>
                </a:solidFill>
                <a:latin typeface="Calibri"/>
                <a:ea typeface="Calibri"/>
                <a:cs typeface="Calibri"/>
                <a:sym typeface="Calibri"/>
              </a:rPr>
              <a:t> </a:t>
            </a:r>
            <a:r>
              <a:rPr lang="es-MX" sz="2000" b="1" dirty="0">
                <a:solidFill>
                  <a:srgbClr val="0F243E"/>
                </a:solidFill>
                <a:latin typeface="Calibri"/>
                <a:ea typeface="Calibri"/>
                <a:cs typeface="Calibri"/>
                <a:sym typeface="Calibri"/>
              </a:rPr>
              <a:t>Artículos especializados publicados en revistas internacionales arbitradas en </a:t>
            </a:r>
            <a:r>
              <a:rPr lang="es-MX" sz="2000" b="1" dirty="0" smtClean="0">
                <a:solidFill>
                  <a:srgbClr val="0F243E"/>
                </a:solidFill>
                <a:latin typeface="Calibri"/>
                <a:ea typeface="Calibri"/>
                <a:cs typeface="Calibri"/>
                <a:sym typeface="Calibri"/>
              </a:rPr>
              <a:t>2020.</a:t>
            </a:r>
            <a:endParaRPr sz="2000" b="1" dirty="0">
              <a:solidFill>
                <a:srgbClr val="0F243E"/>
              </a:solidFill>
              <a:latin typeface="Calibri"/>
              <a:ea typeface="Calibri"/>
              <a:cs typeface="Calibri"/>
              <a:sym typeface="Calibri"/>
            </a:endParaRPr>
          </a:p>
          <a:p>
            <a:pPr marL="457200" lvl="0" indent="-355600" algn="l" rtl="0">
              <a:lnSpc>
                <a:spcPct val="115000"/>
              </a:lnSpc>
              <a:spcBef>
                <a:spcPts val="2200"/>
              </a:spcBef>
              <a:spcAft>
                <a:spcPts val="0"/>
              </a:spcAft>
              <a:buClr>
                <a:srgbClr val="0F243E"/>
              </a:buClr>
              <a:buSzPts val="2000"/>
              <a:buFont typeface="Calibri"/>
              <a:buChar char="●"/>
            </a:pPr>
            <a:r>
              <a:rPr lang="es-MX" sz="2000" b="1" dirty="0">
                <a:solidFill>
                  <a:srgbClr val="0F243E"/>
                </a:solidFill>
                <a:latin typeface="Calibri"/>
                <a:ea typeface="Calibri"/>
                <a:cs typeface="Calibri"/>
                <a:sym typeface="Calibri"/>
              </a:rPr>
              <a:t>Investigación en Humanidades</a:t>
            </a:r>
            <a:endParaRPr sz="2000" b="1" dirty="0">
              <a:solidFill>
                <a:srgbClr val="0F243E"/>
              </a:solidFill>
              <a:latin typeface="Calibri"/>
              <a:ea typeface="Calibri"/>
              <a:cs typeface="Calibri"/>
              <a:sym typeface="Calibri"/>
            </a:endParaRPr>
          </a:p>
          <a:p>
            <a:pPr marL="0" lvl="0" indent="0" algn="l" rtl="0">
              <a:lnSpc>
                <a:spcPct val="115000"/>
              </a:lnSpc>
              <a:spcBef>
                <a:spcPts val="2200"/>
              </a:spcBef>
              <a:spcAft>
                <a:spcPts val="0"/>
              </a:spcAft>
              <a:buNone/>
            </a:pPr>
            <a:r>
              <a:rPr lang="es-MX" sz="2600" b="1" dirty="0" smtClean="0">
                <a:solidFill>
                  <a:srgbClr val="0F243E"/>
                </a:solidFill>
                <a:latin typeface="Calibri"/>
                <a:ea typeface="Calibri"/>
                <a:cs typeface="Calibri"/>
                <a:sym typeface="Calibri"/>
              </a:rPr>
              <a:t>490</a:t>
            </a:r>
            <a:r>
              <a:rPr lang="es-MX" sz="2000" b="1" dirty="0" smtClean="0">
                <a:solidFill>
                  <a:srgbClr val="0F243E"/>
                </a:solidFill>
                <a:latin typeface="Calibri"/>
                <a:ea typeface="Calibri"/>
                <a:cs typeface="Calibri"/>
                <a:sym typeface="Calibri"/>
              </a:rPr>
              <a:t> </a:t>
            </a:r>
            <a:r>
              <a:rPr lang="es-MX" sz="2000" b="1" dirty="0">
                <a:solidFill>
                  <a:srgbClr val="0F243E"/>
                </a:solidFill>
                <a:latin typeface="Calibri"/>
                <a:ea typeface="Calibri"/>
                <a:cs typeface="Calibri"/>
                <a:sym typeface="Calibri"/>
              </a:rPr>
              <a:t>libros y </a:t>
            </a:r>
            <a:r>
              <a:rPr lang="es-MX" sz="2500" b="1" dirty="0" smtClean="0">
                <a:solidFill>
                  <a:srgbClr val="0F243E"/>
                </a:solidFill>
                <a:latin typeface="Calibri"/>
                <a:ea typeface="Calibri"/>
                <a:cs typeface="Calibri"/>
                <a:sym typeface="Calibri"/>
              </a:rPr>
              <a:t>1,169 </a:t>
            </a:r>
            <a:r>
              <a:rPr lang="es-MX" sz="2000" b="1" dirty="0">
                <a:solidFill>
                  <a:srgbClr val="0F243E"/>
                </a:solidFill>
                <a:latin typeface="Calibri"/>
                <a:ea typeface="Calibri"/>
                <a:cs typeface="Calibri"/>
                <a:sym typeface="Calibri"/>
              </a:rPr>
              <a:t>capítulos de libros publicados en </a:t>
            </a:r>
            <a:r>
              <a:rPr lang="es-MX" sz="2000" b="1" dirty="0" smtClean="0">
                <a:solidFill>
                  <a:srgbClr val="0F243E"/>
                </a:solidFill>
                <a:latin typeface="Calibri"/>
                <a:ea typeface="Calibri"/>
                <a:cs typeface="Calibri"/>
                <a:sym typeface="Calibri"/>
              </a:rPr>
              <a:t>2020.</a:t>
            </a:r>
            <a:endParaRPr sz="1100" dirty="0">
              <a:solidFill>
                <a:srgbClr val="333333"/>
              </a:solidFill>
              <a:latin typeface="Verdana"/>
              <a:ea typeface="Verdana"/>
              <a:cs typeface="Verdana"/>
              <a:sym typeface="Verdana"/>
            </a:endParaRPr>
          </a:p>
          <a:p>
            <a:pPr marL="0" lvl="0" indent="0" algn="l" rtl="0">
              <a:lnSpc>
                <a:spcPct val="115000"/>
              </a:lnSpc>
              <a:spcBef>
                <a:spcPts val="2200"/>
              </a:spcBef>
              <a:spcAft>
                <a:spcPts val="0"/>
              </a:spcAft>
              <a:buNone/>
            </a:pPr>
            <a:endParaRPr sz="2000" b="1" dirty="0">
              <a:solidFill>
                <a:srgbClr val="0F243E"/>
              </a:solidFill>
              <a:latin typeface="Calibri"/>
              <a:ea typeface="Calibri"/>
              <a:cs typeface="Calibri"/>
              <a:sym typeface="Calibri"/>
            </a:endParaRPr>
          </a:p>
          <a:p>
            <a:pPr marL="0" lvl="0" indent="0" algn="just" rtl="0">
              <a:spcBef>
                <a:spcPts val="2200"/>
              </a:spcBef>
              <a:spcAft>
                <a:spcPts val="0"/>
              </a:spcAft>
              <a:buNone/>
            </a:pPr>
            <a:endParaRPr sz="2000" b="1" dirty="0">
              <a:solidFill>
                <a:srgbClr val="0F243E"/>
              </a:solidFill>
              <a:latin typeface="Calibri"/>
              <a:ea typeface="Calibri"/>
              <a:cs typeface="Calibri"/>
              <a:sym typeface="Calibri"/>
            </a:endParaRPr>
          </a:p>
          <a:p>
            <a:pPr marL="0" lvl="0" indent="0" algn="just" rtl="0">
              <a:spcBef>
                <a:spcPts val="0"/>
              </a:spcBef>
              <a:spcAft>
                <a:spcPts val="0"/>
              </a:spcAft>
              <a:buNone/>
            </a:pPr>
            <a:endParaRPr sz="2000" b="1" dirty="0">
              <a:solidFill>
                <a:srgbClr val="0F243E"/>
              </a:solidFill>
              <a:latin typeface="Calibri"/>
              <a:ea typeface="Calibri"/>
              <a:cs typeface="Calibri"/>
              <a:sym typeface="Calibri"/>
            </a:endParaRPr>
          </a:p>
          <a:p>
            <a:pPr marL="0" lvl="0" indent="0" algn="just" rtl="0">
              <a:spcBef>
                <a:spcPts val="0"/>
              </a:spcBef>
              <a:spcAft>
                <a:spcPts val="0"/>
              </a:spcAft>
              <a:buNone/>
            </a:pPr>
            <a:endParaRPr sz="2000" b="1" dirty="0">
              <a:solidFill>
                <a:srgbClr val="0F243E"/>
              </a:solidFill>
              <a:latin typeface="Calibri"/>
              <a:ea typeface="Calibri"/>
              <a:cs typeface="Calibri"/>
              <a:sym typeface="Calibri"/>
            </a:endParaRPr>
          </a:p>
          <a:p>
            <a:pPr marL="0" lvl="0" indent="0" algn="just" rtl="0">
              <a:spcBef>
                <a:spcPts val="0"/>
              </a:spcBef>
              <a:spcAft>
                <a:spcPts val="0"/>
              </a:spcAft>
              <a:buNone/>
            </a:pPr>
            <a:endParaRPr sz="2000" b="1" dirty="0">
              <a:solidFill>
                <a:srgbClr val="0F243E"/>
              </a:solidFill>
              <a:latin typeface="Calibri"/>
              <a:ea typeface="Calibri"/>
              <a:cs typeface="Calibri"/>
              <a:sym typeface="Calibri"/>
            </a:endParaRPr>
          </a:p>
          <a:p>
            <a:pPr marL="0" lvl="0" indent="0" algn="just" rtl="0">
              <a:spcBef>
                <a:spcPts val="0"/>
              </a:spcBef>
              <a:spcAft>
                <a:spcPts val="0"/>
              </a:spcAft>
              <a:buNone/>
            </a:pPr>
            <a:endParaRPr sz="2000" b="1" dirty="0">
              <a:solidFill>
                <a:srgbClr val="0F243E"/>
              </a:solidFill>
              <a:latin typeface="Calibri"/>
              <a:ea typeface="Calibri"/>
              <a:cs typeface="Calibri"/>
              <a:sym typeface="Calibri"/>
            </a:endParaRPr>
          </a:p>
          <a:p>
            <a:pPr marL="0" marR="0" lvl="0" indent="0" algn="just" rtl="0">
              <a:spcBef>
                <a:spcPts val="0"/>
              </a:spcBef>
              <a:spcAft>
                <a:spcPts val="0"/>
              </a:spcAft>
              <a:buNone/>
            </a:pPr>
            <a:endParaRPr sz="2000" b="1" dirty="0">
              <a:solidFill>
                <a:srgbClr val="0F243E"/>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gbfa0a858f5_1_132"/>
          <p:cNvSpPr/>
          <p:nvPr/>
        </p:nvSpPr>
        <p:spPr>
          <a:xfrm>
            <a:off x="-42828" y="7937"/>
            <a:ext cx="9166200" cy="1046100"/>
          </a:xfrm>
          <a:prstGeom prst="rect">
            <a:avLst/>
          </a:prstGeom>
          <a:solidFill>
            <a:srgbClr val="0F243E"/>
          </a:solidFill>
          <a:ln>
            <a:noFill/>
          </a:ln>
          <a:effectLst>
            <a:reflection stA="52000" endA="300" endPos="35000" fadeDir="5400012" sy="-100000" algn="bl" rotWithShape="0"/>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8" name="Google Shape;188;gbfa0a858f5_1_132"/>
          <p:cNvSpPr txBox="1">
            <a:spLocks noGrp="1"/>
          </p:cNvSpPr>
          <p:nvPr>
            <p:ph type="ctrTitle"/>
          </p:nvPr>
        </p:nvSpPr>
        <p:spPr>
          <a:xfrm>
            <a:off x="2339752" y="261975"/>
            <a:ext cx="6681900" cy="5760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chemeClr val="lt1"/>
              </a:buClr>
              <a:buSzPct val="100000"/>
              <a:buFont typeface="Arial"/>
              <a:buNone/>
            </a:pPr>
            <a:r>
              <a:rPr lang="es-MX" sz="2800" b="1" i="1">
                <a:solidFill>
                  <a:schemeClr val="lt1"/>
                </a:solidFill>
                <a:latin typeface="Arial"/>
                <a:ea typeface="Arial"/>
                <a:cs typeface="Arial"/>
                <a:sym typeface="Arial"/>
              </a:rPr>
              <a:t>Difusión Cultural</a:t>
            </a:r>
            <a:endParaRPr sz="1400">
              <a:solidFill>
                <a:srgbClr val="826C55"/>
              </a:solidFill>
              <a:latin typeface="Arial"/>
              <a:ea typeface="Arial"/>
              <a:cs typeface="Arial"/>
              <a:sym typeface="Arial"/>
            </a:endParaRPr>
          </a:p>
          <a:p>
            <a:pPr marL="0" lvl="0" indent="0" algn="r" rtl="0">
              <a:spcBef>
                <a:spcPts val="0"/>
              </a:spcBef>
              <a:spcAft>
                <a:spcPts val="0"/>
              </a:spcAft>
              <a:buClr>
                <a:schemeClr val="lt1"/>
              </a:buClr>
              <a:buSzPct val="100000"/>
              <a:buFont typeface="Arial"/>
              <a:buNone/>
            </a:pPr>
            <a:endParaRPr sz="2800" b="1" i="1">
              <a:solidFill>
                <a:schemeClr val="lt1"/>
              </a:solidFill>
              <a:latin typeface="Arial"/>
              <a:ea typeface="Arial"/>
              <a:cs typeface="Arial"/>
              <a:sym typeface="Arial"/>
            </a:endParaRPr>
          </a:p>
        </p:txBody>
      </p:sp>
      <p:sp>
        <p:nvSpPr>
          <p:cNvPr id="189" name="Google Shape;189;gbfa0a858f5_1_132" descr="data:image/jpeg;base64,/9j/4AAQSkZJRgABAQAAAQABAAD/2wCEAAkGBxQQERQUEBQUFBQXGRYYFxYYGBgeGBcYGhcXGh4XGxoaICkgIBsnGxUYIT0hJSkrLi4vGB82ODMtNygtLisBCgoKDg0OGxAQGywmICQsLCwsNDgwLCw0LywsLCwsLC80LCwsLCwsLCwsLCwsLCwsLCwsLCwsLCwsLCwsLCwsLP/AABEIAJQBVAMBEQACEQEDEQH/xAAcAAEAAgMBAQEAAAAAAAAAAAAABQYDBAcBAgj/xABLEAACAQMCAwQGBQYMBQQDAAABAgMABBEFEgYhMQcTQVEiMmFxkaEUI3KBsTM0QlJi0hU1RHOCg5KTorLB0RdDU7PDJFR04TZFZP/EABoBAQADAQEBAAAAAAAAAAAAAAACAwQBBQb/xAA5EQACAgECAwQHBwQCAwEAAAAAAQIDEQQhEjFBBRNRgRQiMmFxkaEzQlKxwdHwFSM04UNiBlPxNf/aAAwDAQACEQMRAD8A7jQCgFAKAUAoBQCgFAKAUAoBQCgFAKAUAoBQCgFAKAUAoBQCgFAKAUAoBQCgFAKAUAoBQCgFAKAUAoBQCgFAKAUAoBQCgFAa17qEUC7ppY4l83ZVHzNSjCUniKycckubK1f9pOnRfyjefKNWb5gbfnWuHZ2pl939Cp6itdSDl7YbYnENvcSH27Bn4MT8q0f0mxe1JIr9Kj0TMD9qNyfyelzEeZaQ/hFU12ZX1tX0/c56TL8LMMnaneL62muB7TKPxjrq7Mqf/Kvp+5z0mX4TXTtoYHD2a/dMQfnHU/6Mmtp/T/ZH0x+BJWvbJbHHe286fZKMB8Sp+VVS7HtXKS/IktZDwLFpvaJp8/IXCxnylBT/ABMNvzrJPs/UQ5xz8Ny6OorfUs8MyuoZGDKehUgg+4isjTWzLjJmuAUBTO0TjR9L7jZEsve95ncxGNuzpgH9b5Vv0OiWp4svGDPdd3eNinDtnl/9pH/eN+7W/wDo0fx/Qo9M9xMaL2wQSMFuoXgz+mp3oPfyDD7gaz3dkWRWYPP0LIauL57HR7a4WRFeNg6MAVZTkEHoQR1FeU4uLw+ZqTzyK9xjxrb6aoEmZJWGViXG4jpuYn1Vz4+/AOK1aXR2ah+rsvErtujXzObXXbFdk/Vw26Dybex+O5fwr1o9j1dZMxvWSfJEhpHbG24C7t1Knq8ROR7djZz/AGhVVvY6xmuXz/cnDWb+si/8W8RGysmukj7zHd4RiUOHZRzyCQRu6EV5em0/fXKvOOfv5GqyzhjxHP8A/jO//s0/vj+5Xq/0Zfj+n+zJ6b7j1e2ZyfzNP74/uUfYy/H9P9nVrfcdVv76OCJpZmCIoyzHoB/v4Y8a8SMHOXDHmbXJJZZyjXO2J9xFnCgUdHmySfbsUjH3k/dXt09jrGbJfL9zFPV74ijQsO2G7VvrYoJV8QoZD9zZYfKrZ9j1Neq2mQWrkuaOkzcWB9Me+gQ8kLBJARzBwQcdR7RyNeOtLjUdzJ9cbGx2epxIi+zrjiXU5JklijjEaqwKlueSRzz7qv12ijp1Fpt5IUXOzOxe6840CgFAKAUAoBQCgFAKAUAoBQCgNa/1CK3QvPIkaDqzkAfPxqUISm8RWWccklllF1DtRjd+6023lu5PAhWC+/GC2PeAPbXow7MklxXSUUZ3qVnEFkgtX1HUn56hfQachB+qQ5lx7EjLOeX7X3Vprhpl9lW5vx6fXb6FcpWfflgrUaaeznZHf6nN4n1FP9ndL8a1t6hLdxrX88ir1PeywWOl35x9E0e0t18GmUM4/pStu/w1lnZR/wAl0pfAsjGf3YJEvFw9rrcjeW8K+SADH3JEPxql6jQr7jf8+JPu7vE9bgvVz/8AtD/alH4UWs0n/qO9zb+I05uFNdj5pfCT2d8+fg64+dTWq0L5148v9kO7u6SIXU7/AFu2H/q4zIg674YZUx7WQHA95FaK69DZ7Dw/i0VyldHmiDXiG0m/OtPiB/6lqzREe3Zkox99afR7ofZ2Pz3+pX3kH7UT7ThuC7/i25DSeFtcARyn2K/5Nz7ARXPSrKvto7eK3X+h3UZew/I+dA0vVIZylnHcxyKfSABVM/tFvqz9+c1263SThmxpr6/uIRtTwju3DH0zuR/CHc975xZ5j9rIxu+zyr5q/uuP+1nHvPShxY9YmKpJnI+3r+R/1/8A4q9zsb7/AJGDWdCY7M+HLSfTIXmtoJHYy5Z41LHErgZJGegArPr9RbDUSUZNLbr7izTVxdabRF9pPZ5BFbvdWa92Y/SkjBOxk6EqD6pHXlywDyzV2g7QslNV2POeRHUaePDxRMfYjrbYntnOURe+TP6IzhwPZkqceZbzrva9KzGxc3szmkns4lHtUk1nUgGYg3EhJP6kYBOB9mNcD3CvRbjpNPt0X1M+9tm53ey0GysIDtiiSNFLO7KCdqjJZ2PM8hmvmp33XT3bbZ6SrjFbIrbSaEblLkS2yyJkjawCFvBig5Fh4H/YY1pa1VuvDwyr+zxcRm7UrtJtGkkiYOjNCVYdCO9TmK52dCUdWotYe/5M7qHmp4KF2bXOmpHN/CQhLFl7vvIyxxg5xhTjnivT7QjqZSj3Oce7Yy6eVaT4y6wXegO6oiWpZmCqO4PNiQAPU8zXnSjr4ptuXzNKlS9lgg+3PVm3wWqnC7TK48zkqn3Da/x9laex6liVnXkirWT5RJnsr4OhjtY7qZFkmlG5SwBEafo7QeQJHPPXniqO0tZOdrri8JfUs09KUeJ8y36vwxa3e36RBG5Ugg4weXgSOZXzU8jWCvUW154ZPcvlXGXNGj2gqBpd0AAAIiAB0A5cqs0X+RD4kbvs2c/7CPy91/Nx/wCZq9Xtn2Yef6GXR82dlrwDeKAUAoBQCgFAKAUAoBQCgPmRwoJJAAGST0AHiTRb7A5xxF2l7pPo+kx/SZm5CTBKZ/ZA9b7Rwo68xXq0dm4j3l74V9TLPUb8MN2U7V4YonMmtXL3dyP5LE/KP9mSQeig6eigB99b6nOS4dNHhj+J/t18yiSSebHl+BMaPp2p6ggW3VNMsz4RqUZh58sSOfaSoOaz2Waah5k+OXv/AJj8ycY2T5bItWidl9lB6UqtcydS0p9HP2By/tZrHb2nfPaL4V7i6OmhHnuXK1tUiULEioo6KqhQPuHKsEpOTy2XpJcjLiuHT2gFAKA8xQFS4q7PrW+BYKIZj0lQDmf215BvkfbW3T6+2nbOV4FFlEJmtofZfY2+DIpuH85ea/cg9HHvzU7u077Nk8L3fuchpoRLsFxXnmg9oBQHI+3r+R/1/wD4q9zsb7/kYNZ0LZ2S/wAVW/vl/wC9JWHtL/Jl5fki/S/Zo+e1PXY7awljZh3s6mNEz6RDcmbH6oUnn54HjTs6iVlykuSecndRYowZRuxTTWklupOYQRd1nw3SEHH3BPmPOvT7XsUYwj1zn5GXSRbyyscEXw0/UoWuPREbvHIT+jkNGSfYCc+4Gtesh3+nfD1w0V1S4Ldz9B61ZfSrWaEMF76KSMPjIG9Cu7GRnrnrXy9U+7sUscnk9SS4lg4Fx1wedLaFTMJu9Dn1Nm3YU/abOd/yr6fRa30ni2xj3nlXU93jcu2t/wD4vF9mD/vLXm0//ov4v8jXP/HKt2f8DrqiSs0zRd2yrgKDnIJ8T7K3a7XS08kks5M1FCsWWy5WHZDHDLHILpz3bo+O7XntYNjr7K8+ztac4uPCt1g0x0ii85ILtzsSLqCbHovF3efAFHZsfCT5GtPY81wSj78/Mq1kXlMvnZfrCXOnQqpG+FRE6+I28lPuKgHPv8q8ztCmVd8s8m8o1aealBJFnu7xIV3SuqLlVyxAGWOAMnxJIFY4xcnhItbxzILtE/iy7/mz+IrTof8AIh8Su77NnPuwj8vdfzcf+Zq9Xtn2Yef6GXR82dlrwDeKAUAoBQCgFAKAUAoBQGC9ukhjaSVgiICzMegA8alGLk0lzON4WTinEPEtzrtyLSzykBJwp5blHWWUjoo/V9o6nFfQUaavR197b7X82XvPPnZK6XDHkR99rSWgNnpGSzEJLdgfWzsTjZFj1Y88hjr4ebWwplb/AHtRyXJdF8feRdij6lfzL/wD2cR2oWe8AkuDzCnmkR6+5n/a8D08z5es7RlY+CvaP5mmnTqO8uZ0LFeYaj2gFAYbm6SMbpHVF82IA+dQnOMFmTwdSb5ETLxdZqcGYH3K5HxArLLtDTx+8WrT2PobdhrlvOcRSqx/V6N8Dg1bVqqrNoSISrnHmiRrQQFAKAUAoBQCgOadsmh3F39F+jQvLt73dtxyz3eM/A/CvW7Lvrq4uN4zgyaquUscKKNa6JrUSCOJLxEGcKrlVGTk4AbzJr0pXaKT4pOLZmVdyWFk3dK7Mr+6k3XR7kH1nkffIR7ACcn7RFV2dp0VLFaz9ESjppyfrHZOHdDisYFggGFHMk+szHqzHxJ/2HQV4F10rpuUjfCCgsIo3aL2cNdSNc2W0St+UiJwJCBjcp6BsDmDgHrkHOfR0PaKqXd2cuhnv03E+KJRraXWbEd1Gt4ijkFEZdR7FO1gB7q9KS0Vz4nw/kZ07o7bmNuHdV1Fw0sVw56BpsoFHs34wPYBXVqdJp44i15bke7tse50fiPh6ddBS0VO9nQQgrHk5IkUnGQMgD8K8mjUQ9N71vC3/I2zrfdcKOc6foOr24It4ruINzIQlckeJwa9ay/R2PM2mY413R5G2bXXv/7/AO2/71V8XZ//AFJcN/vOt6nw8moWCQXW4NsjO79NJQvrc/HJIPnk14VWolTa5w/iN0q1OGGciuuCdU06UvbCRsdJbdjkjyKD0vuII9pr3o63S3xxP5P9zA6La3mJrzaPq+osomjupMdO+BRF9vp4X4DNTV2joWYtL4bs5w22c8nTTw3cw6LNavI1zOyEKMjC5xiNGbBKjHVvkMAeMtTVLVqxLhjn+M293JVOL3ZEdkHDl1ZzXDXULRBkQKSVOSGJI9Emr+09TVbGKg84yV6auUM5Oo15BrFAKAUAoBQCgFAKAUAoDi/bPxM0kwsoz9XHtaXH6UhGQp9igg+8+yvf7J0yUe9fN8vgefq7d+BEOz/wdpCbOVxflizeK2yctoPhuyD7mPlV6XpGqefZh+ZD7Or3slOxPRVluJbhxkQBQmf133el7woP9qqu173GCrXXn8CejhluTO2V88egKAUBG8R6g1tbSSoMsoGPLJIGT7BnNZ9Va6qnNc0TrhxSSOQ3t48zF5WLsfEn5DyHsFfK2WSm8yeT1owUVhGCqzpt6VYSTyKkAO7IOR+h+0T4Yq6iqdkkoLchZOMYvJ2pByGeft86+vXI8g+q6BQCgFAKAUAoBQCgFAKAUAoDzFAe0AoBQCgFAKAUAoBQCgFAKAUAoBQCgFADQH5b4klL3lyzesZps/3jDH3dPur7LTJKqKXgjxrfbZYu0EZt9KceobONR9pQNw94yKyaDay1P8X7luo9mPwLH2E6goa5gJAZtki+0DKt8Mr8ayds1v1Z+Rdo5c4nXiwAyTgV4TaXM3EBqXGFrDkb+8byj5/4vV+dYre0Ka+uX7i+GnnLoQ8/EF5Ou6NEtYf+rKfw3Dn9ymsstXqLFmKUI+LLFVXHZ7skNJ4jS4YQFWnJGHkWPEZz5qSSB7T8Kvp1kbX3bTl4vGxCdLj63I+rngi1c5CunsVuXwbNdn2ZRJ5xg4tTYhb8D2qnmHf7THH+HFcj2ZRHmmzr1NjJ6zs44V2xIqL5KAK2wrjBYisFEpOW7NirDgoBQCgFAKAUBB65eTie3ht2iQyiYs0iM+O7CYACuvXf51fVGHDKUs7Y+pXNyykjENSuLaSNbwRPHIwjWaIMu2RuSq8bFsBjhQwY8yARzzXe7rnFuvOVvh+HxOcUov1iVtp2zJ3piCh9qbWOcELgPno+4nkPAr51S0tsZJp+J9HUoQneGWPu8kb967cg4I3ZxnPKnBLOMPJ3iWM5M8cysoZWBUjIYEEEeefKuNNPAyY7W9jlBMUiSAHBKMGwfI4PWuyjKPNYCknyZhOoI6ydxJE7oDy3ghWwcb9uSBmnA1jiTOcSfJnzc3vdW/eSGMMEB9cLGXx0DtjCk+J8K7GPFPhQbwss+7CfMKNJJGxIG505Rkn9XJPLPLrXJR9ZpJhPbLMsF7HIWWORHZeTBWBKnyIB5ffRxa3aOqSfI09d1M26LsTvJZHWOKPON7tk828FCqzE4OAp5HpUqq+NvOyW7OSlg0+51BcN3trIc84u6kQY8hL3jEH2lDnyFTzQ9sP45X5Y/UjifiiZubtIl3Suka9NzMFHxNVRi5PCWSbaXM+u/XAbcuDjByMHPTB8a5h8hlHxa3kcoJikSQA4JRgwB8jg9a7KLjzWAmnyPI76JnMayRmReqBlLD3rnIo4SSy1sOJcj03kYYKXTcSQF3DJIGSAOpIHPFc4XjOBlHzDfxOzIkkbOvrKrKWX3gHIrrhJLLQTTeDV0S6aTvt5ztnlReQ5KpGByqVsVHGPBHIvOTbu76KLHeyJHnkN7KuT5DJ5moxhKXJZOuSXM0NGv2drrvGG2Ocop5ABBFE3X3uxyfOp2QSUcdV+rIxlnOfEkLS8jmG6J0kXplGDDPlkVCUXF4awSTT5GeonRQCgPDQHB+1nhhrW6a4RfqJzuJHRJD6yn3n0gfHJHhX0nZmqVlarfNfkebqampcSMOgzpdWD2d4HQRky2swUnax6xkdSpJJ8uZ6ECsOv7S0+iv71TTb2klu/iX6fT2XQ4Wn7mYOGtJlgnjkidjMpyqxjPhgg8uYIJHTxrxNd/wCTz1CdVFfPx3+hto7MVb4rJF5vbGZxv1K57peojJ3OfdGnIe+vCnXZJZ1E8Lw6/I3RlFbVRyYbK5Xds062Lv8A9WUBnHtA9RPfUK5rPDp4Zfi9/wDSOyi+dktiwWXBzysJL+VpG/UBOB7C3+i499bq+zpTfFfLPuKZahRWK0Wy0tEiULGqoo8AMCvUhXGCxFYMrbbyzPUzgoBQCgGaAUAoBQCgFAVniK+jgvbJ5nWNNtyNzHAyRFgZNaaYSnXNRWXsVzaUk37zFqmoJqBigtMyL3sMkswU90iRSLJgOeTOxQKApOM5PLrKut0pznts0l13WOXmRlLjwokfq8AeG9VhlW1GzBHmpewB+7GanVLhnFp/cl+Ujj5PPj+xn4ii7m7hYvbwQLEwjaWItCkhf0hydFRyu3BPUBgPHPKXxVtYbed8PfH1yLNpJ8kaiWy/RZGDie2a6jeVYYXSLu8J3ndrubfGWAdtpIb6zrzqbl66WMNRwt989M+/ovIjj1fFZN7V7i2uIJvoPdyyBIxIYBljAJFLxh0HrGPfhM558hVdcbISXebLfGfHGz+ZKTi0+H+IzS3dhJHILXuGkW3mC92ozGm3mpKj0OYHotjOOnKoqN0WuPOMolmDTUTAZIo5rWS82iEWyCJ3/JpNy35J9FXZCgBPk4HU5liUoyjDnnf4dP1yRyk05csGlfIksOoG3/NZO4ClMhXl3/WyRkeBUxDcvIsreOanFuMocXtLPy6Z+pzZqWORPXVlHFd2XdIqYE6eioHod2Dt5eGVU49lZ1OUoSy/AswlJYPvimJx9HnRWk+jy94yKMs0bRyRNtHiyiTdgcztIHMilDXrQe3EsefP9BNcpeBCcYa1Z3FrK0N3/wCoWKbuEhuJEkMpT0VMUbAs24LyZTjn5mtGmqthYuKHq5WcpNY+LIynGS5n1rrNHeRvLLBDH9HVY3uIi6CTe3eDdvQI5UxdTkgHHQ55Uk6mopt53w+nT9SM85znp1NdNPSS1Rd6TQy30bAJE0cW0ldyopLZjZgxJBIbe3hUnY4zbxhqPjl//f2CScfMl9QtSl3ILZQkj2coG0AZdXAjz4ci5+JqmMs1ri/F/wDSck+J48CvWCxutrGtzarIjwssSWri6jdWUsH+tLKT6SuzDBDNnrWibacpcLxv12/L5FK3wsrp03LDolsiy6jMIw0gnbHL0iFt4SFUnzJPxrPZJuNcc7Y/Vl0UsyeOpA6fepJJYGOS1yJR9TbwkGANFICjvuyvP0cMq5I6DHK+cJJTynjHNvnuitPdfsW3hvpcf/Jm/EVku+78EXR6/Ei/pNvBeXRvzGjOU7l5cBTB3SjYjNyyJRKSo5+kCeoq3hnKuPd9OePHPP5YIZipPiK+kQ+jSfR17u2GobnEkTsoi7lNpaLKnuhIY2xkAKAegIrTn11x7y4PHrnx8cFWPV25ZJ/hoLJdtLHc282Itr/RoSsbekpQvJ3jqXXDYHXDt4Vnv2hwuLW/V/6RZXvLOclurGXigFAVfinih7Rtqwk56SMfQPux1I8iRXm6zWyoeFHzNFNCs6lRe4vtS9EbnQnmANsQwc8z0OOvMk8q81W6vUv1c+WyNPDVXzMh0e1tfzybvHH/ACYefPyZvD5U9Hpp3ull+C/cd5OfsLHvNW/4u7pCtusdpH5r67e9zzJ93P21ZTZffLutLDHw/VkZxhWuK2RHadDFfoTFfwx3LH1JgwJ/pMRk+4NXrUf+P2VT49ZFte79WZZ6+Mlil4JHT11zTBtWGO5i6+iFb4Fdr594NfQRp7OlHhh6n0/c89z1CeZbklF2ptH+eafcwn2A/hIqf61x9mJ/Z2Rf88zq1DXtRZuRdrmnnr3y+9P3Sag+ytR0w/MktTBn23azpw/TlP8AVn/Wuf0vUeC+Z30mBj/4q278oLa8mP7EY/ez8q7/AEyxe1KK8yPpMXyTM0XFmoz/AJvpTqD+nPKI8e9CoPzqL0tEF69q8ln6klZN8omlqOs3afnupWNkPFIF7yXH9Mk59oU1OFNT+zrlL47L6EXKXWSRj0a+YOX0+HUL6Rhg3F1K8UGD4gNhSB5BK7bWsYtlGK8Fu/55iMn91NlktOLIkMcN3NAbtjtMduXkAPtwCV/pVllpZNOUE+HxexYrEtpPcs1ZS0UAoBQGlqupw2sZluJFjQfpN5+Q8SfYKnXXOyXDBZZGTUVlkPo/HVjdSrFFN9Y3qK6Om/7JYAH3davt0V1ceKS2+OcEI3Rk8IsdZS0EedAe4oDwLXAAK6wCtAMUB7XAaOtatDZwtNcNsjXGWwT1IUcgCepFWVVTtlwxW5GUlFZZlluY0jMzFVQLvLnAAQDO4nyxzrijJvhR3bmfOm30dzEssWSjjKllZcjz2sAcHzxzpOEoScXzRxNSWTbxUCQxXQebaA9xXAeba6cwe4rh0Fc10DFAFXFAe0AoBQGG5tkkXbIquvkwBHL2GoThGaxJZOptciucU6RdSjFtKBHjHcjCfBh19xwKwazT3zX9uW3hyL6bIL2kcf4iuprRtjwvEc43SKQD9nwPvzW7sv8A8ZhalO+af/VfqU6rtKUdq4+Z8aPxzNCndTRQXUJOTHLGvyYDr7SDX1K7JorX9nMPgeV6XOXt7m/9N0W5/K29zZsepibfHn3HPyQV3g1tfsyUl7/5+p3iplzWDfsNPgjwbDXTCPBJNyD4FlH+GqJ2Tf2tGSajFezMnLeXVl/Janp1wvhudM/4Y8/Os7WlfOuSLE7PxIzNPq59b+CX9pP/ANiuJaT/ALnc2e4wNd6ivWTRIfaWx/vUuHTvkrGMz8Ua02tXH/O1y0iHitvEsnwIUNUo0w+7Q38XgjxvrNEbJqNhI22S51XUnP8Ay03Kp/oZU491Xd3fFbRhBEeKDfNsndHsLgfxdpFvaeU102X+H5Sstllf/La5e5fzBYlL7scfEnRwbPc/xlfTSg9YYcQxfZO30mHvwaz+lwh9jBL3vdlndN+0yx6PoVvZrttoUiHjtHM+9jzP3ms1t1lrzNtlkYRjyJGqiQoBQCgKBxmiyatpkdxgwHvmCt6rSgeiCOh57Pj7a9HStrTWyhz2+Rmtw7Ip8i8SwplWZVLLnaSBkcue09Ry8q89N4wjQ8I5za6tqV3aS6jDdRwxL3rR2xiVlKRlsiSQ+kGO09D8M8vUnVp6pqiUW3tl56vwRmUrJRc0zcn4lub6Szt7N1tWnthdSSlQ5VScbEVuROQeZ8DnwqC01dKnOxcWJcKXL5knZKTUVt1Zgk4kvLeLUreaVZJ7SNJI7hUUbg4BG6PmoYZHh4/eZLT1TlVOKajJ4a/2c7ySUk+aPi91TUrS3gv5bqOWJzCZLYRIoCSbfUcekX5+7PsGK6q9PZOVMYtNZw8+HuOOVkUptnuu8UTveXEEU09tHBsVTDaGdpHZdxL+iwVRnAAwT1zSnSwVUZySk5eMsYOysk5NLY9n4mv5LfTtmLe4nmeKQSR+icAjftYbgMDdgY8qitNRGyxPeKWVhhzm1HHNm5rd9PbLb276hI1wRIzmCzWSaUbztOwAoiAejnHPb161GmELHKarXDtzlhLz6kpSaws7kdBxrdGwXBVrl7z6EkrptGTzEjx9FbBwV8D4csVY9HX3z/Co8WP0yQV0nD35wbfE/wBPsNOu5ZrxLggQ92TBGpUmVA2RgqRg8sg1CjuLr4xjDHPO78CU+OMG288jY1e8ur28NjbypbpHCkssjRJIzl8YUI/o7enOowhVTX3s1nLaW+OQblKXCvAi9Q4svILC+DOn0mzlij75EXbIruvPYQVDbcgjHKroaWmd0NvVkm8EXZJRazuiW0+8vbbUobe7uEuEuI5HAEap3TJzIXHMr4ekST+NE4Uzoc4Rw4tdeeScXOM0pPOSV49197G07yIAyO6RoSCQpYn0io5nAB5eJxVWjoV1nC+WG/kTtnwRyQPDOvXP02OF3ubmGVX3PLZtAYZFBYcwqgowBHPmDjn56dRRX3Tkkk1jlLOV+5XCUuJJ7nQq8w0CgFAKAUAoBQCgFAKAUB8SxK4KsAwPUEAg/ca6m1ug0mVzUOANPnzutkU+ceU/yECtUNdqIcpPz3KpUQfQgLrsfsmOUkuI/YGQj/EmfnWmPa9654KnpIdDRk7GIv0bqQe9FP4EVau2Z9Yoj6HHxMf/AAWTxu2/uh+/Xf6zP8K+Y9DXiZo+xe3/AEriY+5UH4g1F9s2dIo6tIvFkha9kNgnrGeT7TqP8iiqpdrXvlheRJaWHUm7Ls/06L1bVG+3uf8Azk1nnr9RPnJ/kTVFa6FgtrRIhtiREXyVQB8BWWUnLdstSS5GbFcOigFAKAUAoBQEVxDoEF/F3Vyu4A7lIOGRv1lYdDVtN86ZcUGQnBSWGQ+mcBxRTRzS3F3ctEcxCeXcsZ6ZAAHP31fZrZSg4qMVnnhEI0pPLeTHd9nVs7uRJcxxSNukt45SsDsepK4zz9hHQV2OvsSWybXJ43OOiLZI63wjBcrDjvIHhG2KSBtjxrjG0HBG3A6Y/GqqtVOtvk88098k5VKWOmCH1nhRLXTL1LYSzTSoS7sS80rDpkgc+p5AeJq+rVSs1EHPCSfwSISrUYPB5o3AEG22eV7lgixuLaSQmFJNoJIQjIw2fRzjqMY5V23XzzJRS3ys43x8TkaFs2S2r8IRTzNMktxbSuAsjQSbO8UchvBBBIHLPI1RXqpQjwtJrpnoTlUm8p4M7cMQ4tBmTFo26LL5JOMemWySMe6oLUSTly9bmS4Ft7j41rhWO5nS4Es8Eyp3e+FwpaPJOxsqeWSTyxUqtTKEHDCae+/j4nJVqTya8XA9qttLbESNFJIZjufLq5xzVuvLaOZyeuc5qT1trsVnVLHkcVMeHhMI4DiME8EtxeTLMEDNJNuYBGDKFyuBzHXGal6bLjU4xSxnkvE53KxjJt65whDdOkveTwTIuwTQPscp+qxwQR91Qq1c6044TT3w99zsqlIwtwLamyez+sEcjB5H3ZldwwbczEHJyo8K6tbb3qt6rl4IdzHh4SVu9Fjkuobli3eQq6qARtIcYORjOfvqqN0o1utcnj6EnFZTfQy6xpcV3C0M67kbqMkEEHIII5ggjOajXbKuSlF7kpRUlhkdonC620plNxdzvt2L30u4KuQcBQAD0HM5NW26l2R4eFLrsiEa+HqT9ZywUB5QDNcB7XQKAUAoBQCgFAKAUAoBQCgFAKAUAoBQCgFAKAUAoBQFP4ru5E1PS0R3VHefeoYhXwikbgDg4PnW7Twi6LW1uksfMpm2pxRju+0i3jMo7m7cQyvFMyRApGVbbvZt2NpOcePI8ulI9n2NLdbrK355OPUJdGYOJeOGgurRIYp5IpMsxWEt3ytGGUQnIywzkjwFS0+jU65uTSa9/LfqcndwySSJi/4tSNljSC5mmaNZWhijBeNG6d5uYBT4bc5qiGlck25JLll9fgWOzG2DDdcd2sdrDcnvDHLJ3XJPSRxuyHUnIxsPTJ6YzmpR0VsrHXtlLPkcd0VHiPm446hiihklgu4++d0SNovrCVxj0M59LIAxnOR0rq0U5Sai08JN7/zl1OO5JJtczZ0Ti+K6WciOeN7fnLDJGe9AwSMIpJOdp5DnULtJOtx3TT5NcjsbVJP3HzpnF6SzpBJBc27yhmi7+MKJAoyQuGPMDng4Nds0kowc1JNLnjoI2JvGDXfj2DvjHFDdTKriNpooi0SuTjaWByeZHQHrUloZ8HFJpbZw3vg53yzhIxaTrEFudSmkuLhkinPed9grGf1IQMnb6QAHXpy8T2yqc+7iorLW2OvxEZRWXkz6TxzDPMkTxXNu0ue5M8WxZfsHJ5488dR51GzRThFyTTxzw+Qjcm8Ywa152jW8bTAQ3biCR45mSIFY9p272bdgKTnHjyPKpw7PsljdLKyt+Zx6iPgyY1HiNY1iaKG4ue9Xencx7htwDuLMQo5MOROTVENO5NqTSxtuyxz5Y3yVfjDW0vbCCWHeuLyBGVxtdHV8MjDwIrXp6XVdKMvwv39NmVTmpQyvEk7bUkivtRKteTvEsBaAAMi7kyO4UHOSOZ6ePWqpVuVVeeFJ53/ckpYk8ZNnR+NYrm5NsIbmKVULlZYwuFGOoDE5ORjlzqNujlXX3mU1nGzEblJ8OGLXjONpYo5Le7gEzbYpJYtqO3UL625SccgwFJaSSi5KSeOaTydVqzjDMep8dwQzPEkV1cGIgTNBFvSI+THI5+wZ6HyrteinKPE2lnll4ycdyTwfGnanCl9qDNPcYiSB5ElIEMSmPcDGOoOOoIHPzpOubqrSS3bSxze/URkuJkZacWwTXsUshvoonHd2+9DHayOx9YkN6bHoNwwB7edWy0k4VOK4W1u+rX864IqxOWd8EpqvHsMEs0IhupXgx3gijDAKVDb87sBQCOZxVVehnOKnlJPllnZXqLaw9ixaTqKXUMc0JzHIoZTjBx5EeBB5fdWayuVcnCXNF0WpLKNuoHRQCgFAKAUAoBQCgFAKAUAoBQCgFAKAUAoBQCgKtxJpEs1/p00a5jgaYytlRtDIAOROTzHhmtdF0Y02QfN4wVTi3OLRE2nDlwtlq8Rj+suZ7t4RuT00kA2HOcDPPkcYq6Wog7apZ2io58iPA+GSwfWsaNdJHpUkMImktABJFvRScxKhwzHbyIPypVbU5Wxk8KXJ+ZyUZJRwuRp69wzO1212LaScTxx74o7poXhkVQMblYK6eHv6VZTqYKru+JLDeHw5TX6HJQlxcWM5PuThKYWtikcCo6XsdzOgmLhQMgtvkOScBcgZ55xnrXFq48c25ZzFxW2PyDqeFhdSf4n0qWe70+SNdyQyu0hyo2qUwDgnJ5+Way0WwhVZF82lj5lk4tyTIm90G8+k6tLb/VtcR24t5Ny82SMK45HKnkRkgdc1dC+ru6oz34W8r4kXCWZNdcEbovDFwL2xnNq8Kxd73zSXXfOzNEV34LEBdxx6PM5OQABV1upr7qcOLOcYwsdSuMJcSeMeZv8AD9pqGmj6LFax3EHelkn75UxG75IdTli4BPQeXWqrpUX/ANyUmnjljO6X5E4KcPVxsY7vg6eeHU4yFjaa5E0BYgqwXaRu25IBxjmM+ypR1cIyrfPEcP6nHXJqS95mksr/AFGe1+l2yWsVtKszMJVdpHXoEC+qpPn5+yo8dFMJd3JycljljAxObXEsYPbTh24W11iMx+ncy3TQjcvprIuFOc4GT54xSWordlMs+ylnyOxhJRkvE0r3h+8xYq0Mk9vHaxxyW8dwISs4ABdmDDcuAByJ6H75xvqzY00pOTabWdiLhPbwwYLThG7WxaExAP8Awgs4USKw7oFfSDscnofW9I+IzUp6up28Se3Bjl1wcjXJRxjqS82mXsN3qtxbRKzzLbC3JZMMVQK5IJ5bck+ljOKpVtM66oTeybyWOM05NeRqcLaVe28M0f0XuriZJGe9eeN2acqdhKrk7Qx5Dnjrz51PUW0zknxZimsRxjYhXGaTyt/EjLHhW7L2TvbSLJDPG080l33hkAPN1QsVC+P63MAA86ulqqlGaUtmnhKOMeZFVyzHb6kzaWN/ps10trbJdRXEzzq5lWMxtJjcrhuZA9nl7cDPKdF8YucnFxWOWc48CzE4N4WcntzwpNcT6t3gEaXcVusT7gRuSPByB6WAwxzAyOlI6qEIVY3cW2/Nju23LPU1bnTNRvooLO4tooIo2iMlwJVYOseMd2i81Jx49KnGzT1SlbCTbecLHLPizjVkkotEzpmizJeapKyYS4EQiO5fT2xMp5ZyOZ8cVnndB11RT3jnPzJKD4pPxN/gLTZLXT7eGddkiKwZcg4y7HqpI6EVXq7I2XSnHkydSaikywVnLBQCgFAKAUAoBQCgFAKAUAoBQCgFAKAUAoBQCgFAKAUAoBQCgFAKAUAoBQCgFAKAUAoBQCgFAKAUAoBQCgFAKAUAoBQCgFAKAUAoBQCgFAKAUAoBQCgFAU/tA4jmse57jZ6e/duUn1dmMYI/WNYdZqJ1Y4epooqVmcm1wHrkt7bvJPt3LKUG0EDARG8SeeWNT0d0rYNyI31qEsIqet8e3cNxNGnc7UkdRlDnAYgZ9L2Vit11kJuKwaK9PCUU2fQ48uvKL+wf3qyPtW/3E/RYF5h1gS2bXEWMiN2wf0WVTlT7iK9mOo46O8j4fUxOvE+Flc4W4rnublY5O72kMThSDyBPnXn6PXW3WqEsYNF2njCOUe8d8YSWcqRW+wtt3PuBOMnCgYI8ifvFadXq5VSUYkaKFNNs1+C+Nprq5ENx3YDK2wqpHpDng5J/RDfCo6XWSsnwyO3UKEco3eMOJp7S4EcWzaY1b0lJOSzjzH6oqvXa2yixRjjkKKYzjlmHhji+ae5WKbu9rBgNqkHcBkeJ8jUNH2hZbaoTxudu08YRzE3uM+JJLR40h2ZILNuBPLOB4jyb4Vdr9ZOiSUCFFKnlsitD4xuJriKN+72swBwpBxz9tZtN2jbZbGEsYZbbp4xi2joNe6YRQCgFAKAUAoBQCgFAKAUAoBQCgFAKAUAoBQCgFAKAUAoBQCgFAKAUAoDnHbB/Jv63/wAdeV2l93zNuj6m/wBkn5pL/Pt/24qt7N+zfxK9X7a+Bzzij89uf56X/Oa8vU/ay+Jsq9hG1YWxlkSNerHA956fOsMIOc+FdSyUuFZZMcN6oYRPA/JZY5Bg/oyBDj44x78Vr0l7r4q5cmn8ym6HFiS9x7wK4W8Qk4AWQk+QCHnXezXi9eY1PsMgppG1G/zz+ulAHmEyAPgg+VWN9/d8WdWK6z3WYTYX793y7qQOn2ch1HuwcfGlsXTdt0Yg+8rLDx5crLPFIhyrwRsPcWkNR7UkpWxa6xRHSrEWveRoBtntph4hJP7LkEf4fnWbDplCfwf1J+2pR8iU1s/TNSKjmuQo+yi5b8GrRqf7+qwv5sV1/wBurJHcKfnkH2x+BqnRf5EfiWX/AGbOxV9WeUKAUAoBQCgFAKAUAoBQCgFAKAUAoBQCgFAKAUAoBQCgFAKAUAoBQCgFAUntR0l54I5I1LGIsWA67WAyQPHBUfcTWDX1OUE10NOmmoywymcKcYPYI6LGsisdwyxBDYAznByMKOXsrz9Pq3SmsGm2hWPOTS0yxl1G7OBkyOXkIHJFZssfZ44+6q4QlfZt1Jykqoklw7+eQfzq/wCas+lWNRH4i3et/Amu0DRu6lE6D0JD6Xsfz+8DPvBrV2npuCfeR5P8yrTWZXC+ZUJLsxK23q6sn3MMN8sj76wUyalt4GmUcjQNKuZ2LWYbdHjLKwUruyORJHUA9K2U1WTea+hCycY+0ZOIdJu4dsl4Hy3ohmcOTgZxnJPSu302x9aw5XOEtomOC5Z0QNz7sbF+zuZvxc/KsV0nJrPRFkY45Fs1qz3aZaSjqm5T7mJ/1UfGt+orzpK5+H6mauX96SPrgC03yzStz2RkA/tP4/BT8a52ZXmUpvovzGpliKiQ/Cf55b/bH4Gs2i/yI/Etv+zZ2OvqzyhQCgFAKAUAoBQCgFAKAUAoBQCgFAKAUAoBQCgFAKAUAoBQCgFAKAUAoBQEbc6Baytukt4WbxJRcn3nHOqpUVyeXFE1ZJcmbdraRxLtiRUXyVQB8BU4wjFYSItt8zXi0W3VgywxBgcghFyD55xVa01SfEorJ3jljGTaubZJVKyKrqeoYAjlz6GpzhGaxJZRxNp5Rotw7anrbQn+rX/aq1paVyivkS7yfibNjp0UAIhjSMHmQigZPtxVkK4w9lYIuTfM+r2xjnULNGkig5AZQRnzwfHma7KEZrElkKTXI1F4etR0t4R/Vr/tVT0tL+6iXeT8TaNhEY+6Mad3+ptG3rnp0686m6oOPBhYOcTznItbCKIERRogPUKoAPvxSFUILEVg45N82YYdGt0YMkMSsOYIRQR7jiox01UXlRWSTsk+bN+riAoBQCgFAKAUAoBQCgFAKAUAoBQCgFAKAUAoBQCgFAKAUAoBQCgFAKAUAoBQCgFAKAUAoBQCgFAKAUAoBQCgFAKAUAoBQCgFAKAUB//Z"/>
          <p:cNvSpPr/>
          <p:nvPr/>
        </p:nvSpPr>
        <p:spPr>
          <a:xfrm>
            <a:off x="155575" y="-144463"/>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0" name="Google Shape;190;gbfa0a858f5_1_132" descr="https://encrypted-tbn0.gstatic.com/images?q=tbn:ANd9GcT3rgcS89mMAU_eJ4hKHxtfEIiwXG9pKANxU73ycqi3uL9ChV7wFQ"/>
          <p:cNvSpPr/>
          <p:nvPr/>
        </p:nvSpPr>
        <p:spPr>
          <a:xfrm>
            <a:off x="307975" y="7937"/>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1" name="Google Shape;191;gbfa0a858f5_1_132" descr="data:image/png;base64,iVBORw0KGgoAAAANSUhEUgAAAS0AAACECAMAAADyWY1OAAABR1BMVEX///8AQoIdS42zhwibbQOtiC8AQIEAOn4AOH0ALXiyhQAaSYwAMXoAPYAAP4ewggCovtSXZgDb5u+gudDC0uEjUIr4+vz+/vtYcqLm6e6rhSbYwo8ALHgAPIbv8/fW4OqnegW4jyALQ4nH1eM7Zpjq3r1li7IAJnYrWZD6+PBQbJm7kxrk2L7PvaPdypOhdx5gd6DBnUEtVpSFpMJuhq83XZKMnLjIqVbi06zz7Np6ja5Zgqx1l7q3l1P28ea5wdEAIHOTrsnCpmedprEzZpoAGXDFrHezkUPPu5bNrGM4XZdtkbaOqMRNap5AcKCrutKhiE9IW3mMekZWXmXf3dkyVX2qhULVvnzEpEm6kzDZw4O1lFaogTrGrYPMs33h0KTm28jYybHDoDkAD25pal96fYWckGuDiYeBdVC6r5F5iqa3p33LtYOvNXsIAAAav0lEQVR4nO2c+3vaOJfHZbcBk9jUNbbACcgdTMEw2SkDxk2A4LpLkxQM3pn3nelc28w7s7uzu/n/f95zZHPJjaRt0vSS7/MkyLZs7A/S0dGxJELudKc73elOd7rTne50pzvdiTDN1vUI9O8oTES6rmn0KudSLZF5UQ47F3hemFOtq1xNh7ygWWaqoy689IcVtdVw3CxMJqNWSwQJKEy0Wq3RZFLoh7p2ySVso5Oo0RgHZ4jQdsMRBElSBNFpBPE+ddI4ocr8O8KKkUpLkpQWnDHfqXUMkHqNj/wOoszUon5hQy5ly+WNDfzbwL+5xPijXC6VSoW+brILL6VnUrEURUlLRaW9nJUFiqSkhBT8BvBfkYUcltecrJxQMWGsZ2UlleK/mJCS0hHs0gzYo9wmLdPWvWYLOMU8sqWsyEsSCspYK1sqIz4xEeQptZrBRdVBl4VlpSRHnddgVpVSJ4/WcrA7J53YKcicFg2UE5lTko+0gHLq1mjZkVcYxWUJqIwKrhf4vm3blmaiLEjqYDvcSUsGnAtiWbHg6ecZslO0BEERwuQQncFS0uk0T6UrCOZcWjTgRVCAmijz06SKfbu07P5kJELBAVCllhtYjPHnNzU08UEfFKKB1zReV6P+qFhCrgmxcmsSna2RnFZKyoDkNK9HKSXB5fGnTsnStFodO8W0kO7YuD+mxU/heoG0rLi+ykI/p/YdOSVNce8t0aLMdstYxcriaOJGnAezI7cwkjNgm7LZbJkLErApiwXXtwCN7hVaG+VFCSu5p1tKpJVyVAukVjsxrpTOjxi4oTi5OKNWTTkcVkzLCKy58JJQJuFMIwEdGG3+PbdCy/S9ERSTcnbkepEFrb7te81RObFdaL3K3FYtChJW1JYb2Sa1A1csz6tkueSebPdiWnbyPe2YkAuPSrtpTA7n2WnoxwmklTL0E5dRMxyWP79s/HELtOywIHJUXSwvmh+6EzGbmK4SFrWm2w+9sN90C61WqTQ3V3BcnHR9KIPdjWTnRrbcXUGL0Byaar5tOdz62Gfv5zxavTSWyfZpy/jBaemFEXoCZdeGmmW3C6MWL0gluQw10gfLzkAUBZ+w6YeFuNDNrVVIienhHmgcA/Pcmrhggo8tSFFi0NLVc+7oHFqsA2iVzhnn7sPSMoNWCU3VGO6N+T3uHJQ3WpNm21/lIGtBc7QwV+Xi2CSm2xr1z3FVT9MyEZI0ZqSN1klKCiIzZ6IJLQFMf6yendi49PjsjXxAWlY0KkHhQKOu+V3gBjVpY9KN9Iudzbm0ZXNVboH1Pd+tP02LYgVUeozyujVMfpOcXIzbvz/txMqn0K3gKgIMFbsRUu7sXXwwWqY3AWsldm0KTduE++ylQqhbV+r+gZjulpLqWBqFF511hlYPGjdlanJa8BnvVWe+VcY+42/JAIM7W9JZKh+MVoDmKovdragApgqNTt+6QqFaEvVbWXQbJvaKns+70krNxGmh65G+rbLFolEW6mCXERZm0XfYGLnntE6XinqtZrSyMJ6hhRZIaSY10ZnVRKh3yoqypeJZt1UTwROFNg34aEAN7XQzuCyWcOGlLjl+mpbGrbxHSZ+7W7MOs+u6TWOZljjOJcLABbfyytkG9APQYkGrLGZHPqURWC6w7IWVDeD76TStPqLA+IHPsbXjveidWJXUgtYZDwJKXuo2PAirAI5nCSqhhU7pRrZ1Tu/u+nSKli5y7xRQWNytTy9+J7OiXEgr8U5Dcko3TYtGclksT3zCsEXb2BgFN/ZVXCdoMZV399JdTLtxz2f+U62kZfPOuTKzkXQ45ufdMC2zC05SuWkRfQSJjVb3Xe3VVZX0qjXoHOvRNI46GNxaJb3qqR/z0rgln9stI6fNe9V4j9M0byc9PJXZPSWNTusN07IK4IGWXZN4LaQ2Ojckda2K41udSqXiiJISR13ito2O0zymJTRDMOXelIdkFm2iU5lp6BKMWPPwllTpep5rpFOpdCd3w7RszggKcQG7eaXCBwj/x7QwzhwHiVNKcebJMiOJAaIFl5TT/tY80pxuYO4gzqFgWD4+TWA3SstHRuWAWCNsCsUL/e/r1MnYKSCoLAwSqyTB49Q83F47628JCqdFVEc6cSVBvdGyFbUAVrZLrAl28MrBlWDV6/VBvZ5/5y+dv8XAFxmSUgmXDaXpGcuReUUyXHYhLfAShVlu6EVOkbpmpJX0OT2i95cvYslyWQLrTGt8RvmjncPD/f395/v7x4fb7wjMFoyZnJ7nn3pFRq22I0u88yxlUtOQd6FyzzInVKskuZk/NoqQXZKlYcStiNmb9nrTk83ntcjmsEYW4bCy7mUla/d472Btc66150fv9LXUXIid852U2QEPzAT27D0bM09r6WqW2q62fW3mdzAefXunO1sli3sMok/cLEYNJpcY+KO9R0BoWZtrR9d+Ux+rmIslasMlURyRilbmrh+eQsVxHb+79frEFMVRTosVMCS1UVjd2Tk+ywpoPa9/oJu9bbFRDAmcCPFyE799Hqy1zcMvpWz10ViJJSupkBsr+zv55+cWrYPdD3W3tyzKI+gbI2q2eBlrrcw9OI/W5sHRh7nX25da4vWvT2yegBq5Uq/PMfF7X0rJIoTXPzHrkyh7FVqDtRNN4ubmo7WdL8XCz2182Sbj8ipa+cFuDCUPnuncLT3Y29/+gDe7Um/rh7ITbT+9UtjTimm1rKSQbUzOyzXYPt589Dzp4dS3dw6PscdzuHP0fsWKj3VMXrtdOvgyceepfV64n+lRP7h0MOIJ9U7EOq3pVYIueusULfFMlvr24R6WpINDMvcT8u/Tm55LchxHMFzsy1mOvzovq/b4py+e01G23NRwWik1LrnGCTXby1u28xa0oCaGMa2NUz/dYOs51rxHB9v5/Ju9/cFb3M+lKuag35cTeXxleEn/l/X7/EM8xx+0KmUb33U4l4cDFnp3WtzKl+KXy+7iYH6wjX1CKFb7R2RwzE3VdeLKxMWkJ149UqCdU7JoVXiH2OV70Cq71ExexbdmhWtwdAylCpq9vcPd+u4xJg8Or7VsJbTMlEeJbhJma77PiOX7cZTbjhMUPnFkJB/w5/s8smPZ5iwX7JSWTRDPDkcsS0uy4B5+kmnBhWaXmNOiOuzgtBikVto+jVt5YMTibiKA66I5zYOxWttEF+H5H4P89v4aYju8ZscqoUWqU5MqPtGdqThkvuEMjTGOp4FEqk9ZXxg6QkC8KjxvIzU1jBx0QIzmcCglQUs/ZZNkfDwlLDSGQwNIdIfToSHkMMgPe9As9noVcWxNxanhWAtatCvCYdfBsUDK1FltEQrxaJhslDhcYLl0snuMxgpYPXp+RPI7exjMevR897o7gzNaYcWkkNafuRqzhJBRX8wRXwkZ06skKOqMBUCrR5jrgHkaCzoZS31Gq504gJhzeLFzFGHIiC9HlOUEi3TlgLFpg5HA8BkLYU81E5pUa5vUnIwXtDwFru8rhkmrhk1ZV1h1x7EvD0WKseYGsjJ++OuAB7A21/YO66R+vMbr4P4NOOzLtGSgZUAZ6Tc1BjdeIV2HH9MqydAsoKXLvJ6IHhl3KI730pdoUcsKRcZ6VRPO74xJ1yD4OsgmRp+Z0AIEJJhyJwS2xtM5Lcvg1TgnmkxW4ZAurCxco8ReuRRf+/zwj7/XNuMI3/7OIH90zKvjwfHR9XKKNaPluIzTqpiE9gRwKxyjQ914aIPWSe4eaPmxNa826Rjj8WYy1tKWkiw+0Jo6/HwXaiLBF5O2afA9UJfDLiBmbdzozWnpAr+IbZisGGc8OwBlSbqYDBYNiP2Pv3/cTFgdH+VjcwVFC9LXSmmmhJYqR2RBq4n2x7YXtBKkSEvhtKYuGWM8fkbLdHqJAUNaVX6+ldASbWr0bbygGdMKBdXSqgtatpiMogZaYZJxlSJ8J7ZRzn73f8+TYrW5hm3fTmzmb8BezRTTUgUwLjNaJOLlR6UkLOFBsA/41NCvAVq2gO4nk8OTtMC0xY2iLzAaV2CVzGmRYRPPh2YSabEuOrnNBS3W4V5vFWoid+XYZd5MyI3V2s+8WIFz9Rz6fty74vXxBgMMtbGaqxpSD8wJranER1rm1NDNPvgEWsXQrZ5DfaFn2cMe0iJhMTB9EeBWOa3EbhHqyUPdtPqCw8BxcixrCnUzpgVWyEpPYQ9Y+dBlmFU1++mF3YIfqwqHwcoTNV01fWellccv+8+/vo9LFXeuoBWMzRWyettOs2ldbbYdVxPV5ZN7aM8mdh+tsNZ1jAbaDtt1jCYUJr9pOE2LRCHOUak4HRxHHuDgErM3f6mmNg3JaHT1+DSniWMG0fe3cIi+Dnuwe6WixwGXd7ohnO6pi3ONrtoHK6A2jM6pUeqnld8+3tucs/pjlyTmam3zt7/+859vhcrCmUC91V+3LP4Oa5amszgANG7mLBE3YvwzPqrFv0a8sfT+i1m6lTiWyWn8ypRniS+QnERxAgdbPpkle/C3Xj20drC1l0Ss0KPCmMKbvaRc/fWDKI76Vx1EidPwRuWiGN3AK7yPQvX64cHs1SA4V8cD6BhubcbWa+2/cLoYTjcRx/6570ZjURbPVyzJcrY1SQYFue7qAaefoKDCzcOg6FzV5+YKfdHtvBW5o2wCrNCNfNuGGsJm0izLtnU/8JoTsQTamLghWg1mB6PMRvNqAyk+IdX3Hs3DxcdQBYHeQeJr/f3d//Int/zupJRM68nirM2mOxOfIrxR4vPGcB4LD+qZeuC2ZJFPdNHMK3Tqmep5Xu69R2tayTRj6gdvE+F6K+3ubc6cK3CotvdmztbfPxjlcqsQN1XMjNxJVi4l0+qyS8LpddmRG9pxRYWy2GmVaqPIBJMZFEaj1qV3Du26nJFTlau3C+eK9aQpT9iG/C5j1a+mPFQ87lyR+s7mzIff+2+RGywoN4VoNuqCWmo07ruFuZrjfjvyY2cBiNrhpJSRy6NCgHEPEycFdbxLy5ZWk4xev2dI3fd7DtoXuIcJrtp7cl+tbT6aaPfwIDH1v33/PzgN021xg7WR3Sj0fdu6aCI5NS0wXZ47KsmlUquA0xfRbhWyJdENrlAPpxLvA+rvbeSYHf9sbxeYfycdHe7NvK2/vzMKOOSM2VF3VIpNPNirpuuFuMyDrls4fxoTURR4XTBeLZyZLwMpH7tXGqBrwaa3YrrKQraw1IHVQs+LR7thClmbUU6HpM8dpgD24ay/AH4dlWfxeJ3TcQEI3A1pn6fRitmQXExo15P916E6OBExq++/M3Aq68hFe0OZFo1HxVKJ2ysE18KFHjqdDs7Nb2FLiZyK5Uk/0nh9tcPCSARjVohOz0O8QKGyWM3B6kjFooQGzBpCKu1oRHcEQ67JRgQAp9KLZ1IFp1s74rMec+Rnz2ToqtDQyBRlRW/LY7icKBczAnQFA8kRalJqZjUD49mLmrgysPA22n6Opv77H7KzSZilrOsntc/UozG2f3z9grkAWqHgdqMo8atNvz8BsCVxdMnMnpO00o1ZdWUNqdMOKvLQpIZUyQUVyQFaitHOTSXBor3MmGjNTBtoKY1ApWFIaTXTJ76s9HPNKfHguK+kq7m+kA5IIKf6OUeaJnEJwbChL+hcm/mvb+//xz8WaxJgaLC0gZXLmj1NUv9mSrwDyhK7lcUmEw3XW9mNMD0vW7qBUSZTkS27CMUKGjfBth18F8SGmYjJAnh7faVBPLnCuzCW73tylVZlsO4mpUirL2O72JddGmSgm67KTmzLvAx0yuNrXZfq/wwKpRO8oGHMipNm1wODZZsn7DzYLhsMV+i5zcmonOV+xciN7Lc1saown1QBSfhPp0VLL2JEwmwIqu0YuDxAv5hjRSGlpNKZDhQibPyYC5WrmK7SaRzyQVpQ/jBtFytmkMGpN0Un7hX2JTxZSl/vcF1meSM5u7RQCA/Rl8uiyBcTWTgPuK5IbLmSSdZiIbLYO3iYTJTG/PdXobqIeAGjBrQwbGN1BN12ME4HRHKsZgQqyAdaGCJsZxyfRZkq7cn8HSOnVeXpXGbKTtLy5B6eq15/c0lxkYfWxvLiKuJsXZoT4pwQo9v2390TD2R5ajF7WqxqDamnsSnYLSLIVdPqSR2wW2k42s+kLChzEWX9Hk1oOXJEzapcJZEk6SzM0dhuyTmmi5JHTtAifspgVJvekNdq+UHXnUDrli3PFvOJi9mcE3aCwMZ7M+/0nUXH4MoLkgxP6AuyoMg45DUnZJS0LOhAK5VKp2SlTcGs1YZDSdaJV0NaQTE1HYJRJ2ZVklNyzfZq4yQtNzUS1lygVTNiWsyDzoLA6/cNiVvvKHSb0H+BHgz6CmVM4PIPfPEaS7uWL6d+1TGMKbajes9xevxdq181nCrUQd0xwqkxDDG0ZY/hKLgE0RRDyiwciuMcjvoww6ExDcwc7jYDyO1BhVOnIQWnozqbBBNV4v03K5xGeXJ8+vUPQMch80kZmDcllK9lgLQ0NosV0fhoHNxDn4XG0TxIsfnuJHcSAVz8nmxFxOlzkc7bxDtdTeCD3dG6srQwfB/jSP3gJmc534J6/VWRCrrS2NBwdViMNRVoHhsXew76bC3CfjX3SZi1F8LyA5srlhg8K1usnV27ZkmsmdYsp3je0kGxmrW44xXWmh/JwpWXqLYcvTMrxbfpnbCwudLjRFo07F385tnv8bia2XM/DVgzWpR7uayRTFRlc2cuPkBm2/NlVM049rGUXj4v/gRa1qmBzvMLU77CanK+Ood+8bqrH4WQVq/RbnQqKok6otDpWGiPnA7471Zjonagi1wJq3ybqA3HqSBPbdrpdFTq4YIZ1rTj4JRz0mviZXwcQwN7wHPHssW6DZ11+RKpAdF6cID3K9uVTqfPgomXpKu4YE+l33M6F9fbj0BIy0jLhpGuaTlDEAzDopVMp2fU+sQS4YBj9mX4r9RUsFNGsyHUNGIbkuFIHct9ZhFdkIxOSu5T4kgSXEYyofPZaXYkJ6bVkFTmOh1DkdrETTeaBna9pxnBSUl+P9Pl6Y4hg2MXyhLszbQvv+lbE9Jy0hVbd+QctSupQCN+rYkjPzLMMtJN3SZ9yfG1qdwDj8AiWjWTo12polueTt2aRV2paWs5WbCBVs/yjYxPmMoodMgZp9VMq1BVrZ4C/U4c36sqTaorRqDlAtKWu0SVnEDzK8AwlFKqNXt39HGK05LhCavwo8Z2qyc1PK/rFG3L4Ovk9uUxJT42bVbYdStSzqxgIAs6PkBLq+CqB2SYiYAWXAbjXVT1ek1Dsea0oLYpuKQuy3XdptJgbf6KiXJaYwmrpg9FMcRgYqRUVt7v7YrTKtqEdoGWyWlNFan2rCa/0C2jhln6Gahmdq2K7wprjiHntEq82jDSsipFNNXI2oHyxabQqoZCTXIERVvQCpUMdrrd9DPB4bTi6oa0mmn0uSwBaGEsKJf6xGi1M2NLs3WbLtPSaxj56xHiFXOsIcPTmpyW2ZDhaWla1okjxrRMQbaJVkkvaAUSf4WhpgxGrFSDhRL4V5RxWm2pyYd0DT85WvBoVZ9ZaSOyQyMkZ2mNrcgBOmFa8HxHNYEWWBsj9KcyePVzWqmUb3lLZQvINXCEvC84tl1NN5hpKD3fm5pIyxIU1+/jOnqfAK0/wZc3XsBjdl/00URJLywSCEUhIwEt4U/MMn7RBbv1Zw8MsmykjGJA2LiWKRaHVvNPi7AepDO4CJWhIK0XKq1mJCOVylisUcQ/1TJkufbsRdMcyrhyUMMEUw/nQ5tY6xKezkjwg7Rf9HBBx85tI1mhnMqImoN6YefQk2xXqxiTD6s4aIyp/BWgncOXQTmMDo6rqsXz+eNqGxo+HG2Cad75VlW4jJ7TwJjD6XCMxn8a41F5uIDZrrYtFV/m4jdY8J18NlZYHfOZG7hlqbe8HP2d7nSnO93pTne6053udKfPT4NtVDyvvY7JnWPUTnz0aAs3HmMyf8Rz8tU76o9niucBDmabn/tiOlv3nzx5cv/feHob048eoO7FC5jsrOPGN5jcPXiCWsPB6rs/fRVrnePJv7kXb97b+syXADt+eP/+/YcJLUw/uod68C3fs3NvHdKc1h94ELL+Dundb9djPXiFh+pPHySbXyite+tvcM+CVn4vpnX/x11OK8n1NeYa3Ev05dL6GSvZgtbg/kzbS7TuPcAau/PgS6d1b/1lfZnWYVK07j/cry/TwiL4dP2Lp3XvweNlWpzUE/z3aDCjtY5M4dj6HS2wSYMFLX7oyWvE9XAnprX+r6/W761/C+we4Ma/1r9oWvegwZvT2n/IDfyv+LE2o/USaH31mHyDtH75+QumhXVrff3x44TW7o+Y63lsvR7WE1qPEdMWeYl5dr/+cmmt/8T/f/vqq5jWH9y+b4P/yu38gNP6Og8Ga/3lDpSq9a/rXzCtB29ePeCmi298k/+d5wI/4sfY5UpoQWO4/vNTIPrg1ZdNa/DVelIhgdaAN4YHg8HgV940bv3EaZE3iBSJPtgdnKaVv9Y11T4SbS/R2lmiBV3EuV/wTdzrefLbb79xbPcPElrbMU6siKdo7b769um3Lx/f3nPdjI44iD1eEPaWadVfzWn9cnD/lJJez+5P60nrmT9BK//LU+wJ7L58+bkVsKSvvFsfHPLkjBbZ/XnWGXx5Gtb92KiR/Ov1mSO7TCu/tZXHSNAu2Xn6mRmy57xwPVz79cf7J2ktun+PYqKxlmmRN7FP//XRCVpHr+rkzdOt11Cytt7c8uNds45m/b/kk5coTov8K8EV93r2nnM9XKb1OG4Lng5O0PpmB1AfQv/xiNRffmYLSP+xXMUe7vN2LqbFvYKkaD38NTZB+YNlWnneoX6wRU7QQmu18/LxGzRerz6zcGr+jydJBXv48Mnv+S2M7MW0sF0EPeI18Pck9++YmefB2NYrSD24t4O0HsyjgZzW09e4+7OjBZXxj/29zUeP1vYOj/LkzdeomFb9JaYfHeyBZkumHeHGUxSGHx7/hIkBZoXETzuc1qttXhNfQpHLf241EVWvg+dZ5w+GKUgn++MN1Kxxy9fnis9cTsSZHr8G+39IBj9Do/j6Qz/KJ6f6qx3yGKrh1s7Rt59h0bpuDV5t7dahYL55+dlZrZtQffuXV69fvXrzubnyNyVuCD8zR/5Od7rTna6o/wdOJjx9zYtZ+QAAAABJRU5ErkJggg=="/>
          <p:cNvSpPr/>
          <p:nvPr/>
        </p:nvSpPr>
        <p:spPr>
          <a:xfrm>
            <a:off x="460375" y="160337"/>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2" name="Google Shape;192;gbfa0a858f5_1_132"/>
          <p:cNvSpPr txBox="1"/>
          <p:nvPr/>
        </p:nvSpPr>
        <p:spPr>
          <a:xfrm>
            <a:off x="155575" y="1541450"/>
            <a:ext cx="8502600" cy="7692322"/>
          </a:xfrm>
          <a:prstGeom prst="rect">
            <a:avLst/>
          </a:prstGeom>
          <a:noFill/>
          <a:ln>
            <a:noFill/>
          </a:ln>
        </p:spPr>
        <p:txBody>
          <a:bodyPr spcFirstLastPara="1" wrap="square" lIns="91425" tIns="45700" rIns="91425" bIns="45700" anchor="t" anchorCtr="0">
            <a:spAutoFit/>
          </a:bodyPr>
          <a:lstStyle/>
          <a:p>
            <a:pPr marL="0" lvl="0" indent="0" algn="just" rtl="0">
              <a:spcBef>
                <a:spcPts val="0"/>
              </a:spcBef>
              <a:spcAft>
                <a:spcPts val="0"/>
              </a:spcAft>
              <a:buNone/>
            </a:pPr>
            <a:endParaRPr sz="2000" b="1" dirty="0">
              <a:solidFill>
                <a:srgbClr val="0F243E"/>
              </a:solidFill>
              <a:latin typeface="Calibri"/>
              <a:ea typeface="Calibri"/>
              <a:cs typeface="Calibri"/>
              <a:sym typeface="Calibri"/>
            </a:endParaRPr>
          </a:p>
          <a:p>
            <a:pPr marL="0" lvl="0" indent="0" algn="l" rtl="0">
              <a:lnSpc>
                <a:spcPct val="115000"/>
              </a:lnSpc>
              <a:spcBef>
                <a:spcPts val="0"/>
              </a:spcBef>
              <a:spcAft>
                <a:spcPts val="0"/>
              </a:spcAft>
              <a:buNone/>
            </a:pPr>
            <a:r>
              <a:rPr lang="es-MX" sz="2700" b="1" dirty="0">
                <a:solidFill>
                  <a:srgbClr val="0F243E"/>
                </a:solidFill>
                <a:latin typeface="Calibri"/>
                <a:ea typeface="Calibri"/>
                <a:cs typeface="Calibri"/>
                <a:sym typeface="Calibri"/>
              </a:rPr>
              <a:t>8</a:t>
            </a:r>
            <a:r>
              <a:rPr lang="es-MX" sz="2700" b="1" dirty="0" smtClean="0">
                <a:solidFill>
                  <a:srgbClr val="0F243E"/>
                </a:solidFill>
                <a:latin typeface="Calibri"/>
                <a:ea typeface="Calibri"/>
                <a:cs typeface="Calibri"/>
                <a:sym typeface="Calibri"/>
              </a:rPr>
              <a:t> </a:t>
            </a:r>
            <a:r>
              <a:rPr lang="es-MX" sz="2700" b="1" dirty="0">
                <a:solidFill>
                  <a:srgbClr val="0F243E"/>
                </a:solidFill>
                <a:latin typeface="Calibri"/>
                <a:ea typeface="Calibri"/>
                <a:cs typeface="Calibri"/>
                <a:sym typeface="Calibri"/>
              </a:rPr>
              <a:t>mil </a:t>
            </a:r>
            <a:r>
              <a:rPr lang="es-MX" sz="2700" b="1" dirty="0" smtClean="0">
                <a:solidFill>
                  <a:srgbClr val="0F243E"/>
                </a:solidFill>
                <a:latin typeface="Calibri"/>
                <a:ea typeface="Calibri"/>
                <a:cs typeface="Calibri"/>
                <a:sym typeface="Calibri"/>
              </a:rPr>
              <a:t>287</a:t>
            </a:r>
            <a:r>
              <a:rPr lang="es-MX" sz="2000" b="1" dirty="0" smtClean="0">
                <a:solidFill>
                  <a:srgbClr val="0F243E"/>
                </a:solidFill>
                <a:latin typeface="Calibri"/>
                <a:ea typeface="Calibri"/>
                <a:cs typeface="Calibri"/>
                <a:sym typeface="Calibri"/>
              </a:rPr>
              <a:t> </a:t>
            </a:r>
            <a:r>
              <a:rPr lang="es-MX" sz="2000" b="1" dirty="0">
                <a:solidFill>
                  <a:srgbClr val="0F243E"/>
                </a:solidFill>
                <a:latin typeface="Calibri"/>
                <a:ea typeface="Calibri"/>
                <a:cs typeface="Calibri"/>
                <a:sym typeface="Calibri"/>
              </a:rPr>
              <a:t>actividades artísticas y culturales con una asistencia de más de </a:t>
            </a:r>
            <a:r>
              <a:rPr lang="es-MX" sz="2700" b="1" dirty="0">
                <a:solidFill>
                  <a:srgbClr val="0F243E"/>
                </a:solidFill>
                <a:latin typeface="Calibri"/>
                <a:ea typeface="Calibri"/>
                <a:cs typeface="Calibri"/>
                <a:sym typeface="Calibri"/>
              </a:rPr>
              <a:t>4</a:t>
            </a:r>
            <a:r>
              <a:rPr lang="es-MX" sz="2000" b="1" dirty="0" smtClean="0">
                <a:solidFill>
                  <a:srgbClr val="0F243E"/>
                </a:solidFill>
                <a:latin typeface="Calibri"/>
                <a:ea typeface="Calibri"/>
                <a:cs typeface="Calibri"/>
                <a:sym typeface="Calibri"/>
              </a:rPr>
              <a:t> </a:t>
            </a:r>
            <a:r>
              <a:rPr lang="es-MX" sz="2000" b="1" dirty="0">
                <a:solidFill>
                  <a:srgbClr val="0F243E"/>
                </a:solidFill>
                <a:latin typeface="Calibri"/>
                <a:ea typeface="Calibri"/>
                <a:cs typeface="Calibri"/>
                <a:sym typeface="Calibri"/>
              </a:rPr>
              <a:t>millones </a:t>
            </a:r>
            <a:r>
              <a:rPr lang="es-MX" sz="2600" b="1" dirty="0" smtClean="0">
                <a:solidFill>
                  <a:srgbClr val="0F243E"/>
                </a:solidFill>
                <a:latin typeface="Calibri"/>
                <a:ea typeface="Calibri"/>
                <a:cs typeface="Calibri"/>
                <a:sym typeface="Calibri"/>
              </a:rPr>
              <a:t>860 </a:t>
            </a:r>
            <a:r>
              <a:rPr lang="es-MX" sz="2600" b="1" dirty="0">
                <a:solidFill>
                  <a:srgbClr val="0F243E"/>
                </a:solidFill>
                <a:latin typeface="Calibri"/>
                <a:ea typeface="Calibri"/>
                <a:cs typeface="Calibri"/>
                <a:sym typeface="Calibri"/>
              </a:rPr>
              <a:t>mil </a:t>
            </a:r>
            <a:r>
              <a:rPr lang="es-MX" sz="2000" b="1" dirty="0">
                <a:solidFill>
                  <a:srgbClr val="0F243E"/>
                </a:solidFill>
                <a:latin typeface="Calibri"/>
                <a:ea typeface="Calibri"/>
                <a:cs typeface="Calibri"/>
                <a:sym typeface="Calibri"/>
              </a:rPr>
              <a:t>personas en </a:t>
            </a:r>
            <a:r>
              <a:rPr lang="es-MX" sz="2000" b="1" dirty="0" smtClean="0">
                <a:solidFill>
                  <a:srgbClr val="0F243E"/>
                </a:solidFill>
                <a:latin typeface="Calibri"/>
                <a:ea typeface="Calibri"/>
                <a:cs typeface="Calibri"/>
                <a:sym typeface="Calibri"/>
              </a:rPr>
              <a:t>2020</a:t>
            </a:r>
            <a:endParaRPr sz="2000" b="1" dirty="0">
              <a:solidFill>
                <a:srgbClr val="0F243E"/>
              </a:solidFill>
              <a:latin typeface="Calibri"/>
              <a:ea typeface="Calibri"/>
              <a:cs typeface="Calibri"/>
              <a:sym typeface="Calibri"/>
            </a:endParaRPr>
          </a:p>
          <a:p>
            <a:pPr marL="0" lvl="0" indent="0" algn="l" rtl="0">
              <a:lnSpc>
                <a:spcPct val="115000"/>
              </a:lnSpc>
              <a:spcBef>
                <a:spcPts val="2200"/>
              </a:spcBef>
              <a:spcAft>
                <a:spcPts val="0"/>
              </a:spcAft>
              <a:buNone/>
            </a:pPr>
            <a:r>
              <a:rPr lang="es-MX" sz="2800" b="1" dirty="0">
                <a:solidFill>
                  <a:srgbClr val="0F243E"/>
                </a:solidFill>
                <a:latin typeface="Calibri"/>
                <a:ea typeface="Calibri"/>
                <a:cs typeface="Calibri"/>
                <a:sym typeface="Calibri"/>
              </a:rPr>
              <a:t>26</a:t>
            </a:r>
            <a:r>
              <a:rPr lang="es-MX" sz="2000" b="1" dirty="0">
                <a:solidFill>
                  <a:srgbClr val="0F243E"/>
                </a:solidFill>
                <a:latin typeface="Calibri"/>
                <a:ea typeface="Calibri"/>
                <a:cs typeface="Calibri"/>
                <a:sym typeface="Calibri"/>
              </a:rPr>
              <a:t> museos, </a:t>
            </a:r>
            <a:r>
              <a:rPr lang="es-MX" sz="2600" b="1" dirty="0">
                <a:solidFill>
                  <a:srgbClr val="0F243E"/>
                </a:solidFill>
                <a:latin typeface="Calibri"/>
                <a:ea typeface="Calibri"/>
                <a:cs typeface="Calibri"/>
                <a:sym typeface="Calibri"/>
              </a:rPr>
              <a:t>18</a:t>
            </a:r>
            <a:r>
              <a:rPr lang="es-MX" sz="2000" b="1" dirty="0">
                <a:solidFill>
                  <a:srgbClr val="0F243E"/>
                </a:solidFill>
                <a:latin typeface="Calibri"/>
                <a:ea typeface="Calibri"/>
                <a:cs typeface="Calibri"/>
                <a:sym typeface="Calibri"/>
              </a:rPr>
              <a:t> recintos históricos y más de </a:t>
            </a:r>
            <a:r>
              <a:rPr lang="es-MX" sz="2800" b="1" dirty="0" smtClean="0">
                <a:solidFill>
                  <a:srgbClr val="0F243E"/>
                </a:solidFill>
                <a:latin typeface="Calibri"/>
                <a:ea typeface="Calibri"/>
                <a:cs typeface="Calibri"/>
                <a:sym typeface="Calibri"/>
              </a:rPr>
              <a:t>450 </a:t>
            </a:r>
            <a:r>
              <a:rPr lang="es-MX" sz="2800" b="1" dirty="0">
                <a:solidFill>
                  <a:srgbClr val="0F243E"/>
                </a:solidFill>
                <a:latin typeface="Calibri"/>
                <a:ea typeface="Calibri"/>
                <a:cs typeface="Calibri"/>
                <a:sym typeface="Calibri"/>
              </a:rPr>
              <a:t>mil</a:t>
            </a:r>
            <a:r>
              <a:rPr lang="es-MX" sz="2000" b="1" dirty="0">
                <a:solidFill>
                  <a:srgbClr val="0F243E"/>
                </a:solidFill>
                <a:latin typeface="Calibri"/>
                <a:ea typeface="Calibri"/>
                <a:cs typeface="Calibri"/>
                <a:sym typeface="Calibri"/>
              </a:rPr>
              <a:t> grabaciones de cintas y discos musicales o sonoros, títulos fílmicos, piezas de arte y materiales </a:t>
            </a:r>
            <a:r>
              <a:rPr lang="es-MX" sz="2000" b="1" dirty="0" err="1">
                <a:solidFill>
                  <a:srgbClr val="0F243E"/>
                </a:solidFill>
                <a:latin typeface="Calibri"/>
                <a:ea typeface="Calibri"/>
                <a:cs typeface="Calibri"/>
                <a:sym typeface="Calibri"/>
              </a:rPr>
              <a:t>videográficos</a:t>
            </a:r>
            <a:r>
              <a:rPr lang="es-MX" sz="2000" b="1" dirty="0">
                <a:solidFill>
                  <a:srgbClr val="0F243E"/>
                </a:solidFill>
                <a:latin typeface="Calibri"/>
                <a:ea typeface="Calibri"/>
                <a:cs typeface="Calibri"/>
                <a:sym typeface="Calibri"/>
              </a:rPr>
              <a:t> en los acervos especializados</a:t>
            </a:r>
            <a:endParaRPr sz="2000" b="1" dirty="0">
              <a:solidFill>
                <a:srgbClr val="0F243E"/>
              </a:solidFill>
              <a:latin typeface="Calibri"/>
              <a:ea typeface="Calibri"/>
              <a:cs typeface="Calibri"/>
              <a:sym typeface="Calibri"/>
            </a:endParaRPr>
          </a:p>
          <a:p>
            <a:pPr marL="0" lvl="0" indent="0" algn="l" rtl="0">
              <a:lnSpc>
                <a:spcPct val="115000"/>
              </a:lnSpc>
              <a:spcBef>
                <a:spcPts val="2200"/>
              </a:spcBef>
              <a:spcAft>
                <a:spcPts val="0"/>
              </a:spcAft>
              <a:buNone/>
            </a:pPr>
            <a:r>
              <a:rPr lang="es-MX" sz="2800" b="1" dirty="0" smtClean="0">
                <a:solidFill>
                  <a:srgbClr val="0F243E"/>
                </a:solidFill>
                <a:latin typeface="Calibri"/>
                <a:ea typeface="Calibri"/>
                <a:cs typeface="Calibri"/>
                <a:sym typeface="Calibri"/>
              </a:rPr>
              <a:t>1,507</a:t>
            </a:r>
            <a:r>
              <a:rPr lang="es-MX" sz="2000" b="1" dirty="0" smtClean="0">
                <a:solidFill>
                  <a:srgbClr val="0F243E"/>
                </a:solidFill>
                <a:latin typeface="Calibri"/>
                <a:ea typeface="Calibri"/>
                <a:cs typeface="Calibri"/>
                <a:sym typeface="Calibri"/>
              </a:rPr>
              <a:t> </a:t>
            </a:r>
            <a:r>
              <a:rPr lang="es-MX" sz="2000" b="1" dirty="0">
                <a:solidFill>
                  <a:srgbClr val="0F243E"/>
                </a:solidFill>
                <a:latin typeface="Calibri"/>
                <a:ea typeface="Calibri"/>
                <a:cs typeface="Calibri"/>
                <a:sym typeface="Calibri"/>
              </a:rPr>
              <a:t>libros producidos y publicados en 2019</a:t>
            </a:r>
            <a:endParaRPr sz="2000" b="1" dirty="0">
              <a:solidFill>
                <a:srgbClr val="0F243E"/>
              </a:solidFill>
              <a:latin typeface="Calibri"/>
              <a:ea typeface="Calibri"/>
              <a:cs typeface="Calibri"/>
              <a:sym typeface="Calibri"/>
            </a:endParaRPr>
          </a:p>
          <a:p>
            <a:pPr marL="0" lvl="0" indent="0" algn="l" rtl="0">
              <a:spcAft>
                <a:spcPts val="0"/>
              </a:spcAft>
              <a:buNone/>
            </a:pPr>
            <a:r>
              <a:rPr lang="es-MX" sz="2000" b="1" dirty="0">
                <a:solidFill>
                  <a:srgbClr val="0F243E"/>
                </a:solidFill>
                <a:latin typeface="Calibri"/>
                <a:ea typeface="Calibri"/>
                <a:cs typeface="Calibri"/>
                <a:sym typeface="Calibri"/>
              </a:rPr>
              <a:t>La UNAM publica en promedio</a:t>
            </a:r>
            <a:r>
              <a:rPr lang="es-MX" sz="2800" b="1" dirty="0">
                <a:solidFill>
                  <a:srgbClr val="0F243E"/>
                </a:solidFill>
                <a:latin typeface="Calibri"/>
                <a:ea typeface="Calibri"/>
                <a:cs typeface="Calibri"/>
                <a:sym typeface="Calibri"/>
              </a:rPr>
              <a:t> </a:t>
            </a:r>
            <a:r>
              <a:rPr lang="es-MX" sz="2800" b="1" dirty="0" smtClean="0">
                <a:solidFill>
                  <a:srgbClr val="0F243E"/>
                </a:solidFill>
                <a:latin typeface="Calibri"/>
                <a:ea typeface="Calibri"/>
                <a:cs typeface="Calibri"/>
                <a:sym typeface="Calibri"/>
              </a:rPr>
              <a:t>más de cuatro</a:t>
            </a:r>
          </a:p>
          <a:p>
            <a:pPr marL="0" lvl="0" indent="0" algn="l" rtl="0">
              <a:lnSpc>
                <a:spcPct val="115000"/>
              </a:lnSpc>
              <a:spcAft>
                <a:spcPts val="0"/>
              </a:spcAft>
              <a:buNone/>
            </a:pPr>
            <a:r>
              <a:rPr lang="es-MX" sz="2000" b="1" dirty="0" smtClean="0">
                <a:solidFill>
                  <a:srgbClr val="0F243E"/>
                </a:solidFill>
                <a:latin typeface="Calibri"/>
                <a:ea typeface="Calibri"/>
                <a:cs typeface="Calibri"/>
                <a:sym typeface="Calibri"/>
              </a:rPr>
              <a:t>libros </a:t>
            </a:r>
            <a:r>
              <a:rPr lang="es-MX" sz="2000" b="1" dirty="0">
                <a:solidFill>
                  <a:srgbClr val="0F243E"/>
                </a:solidFill>
                <a:latin typeface="Calibri"/>
                <a:ea typeface="Calibri"/>
                <a:cs typeface="Calibri"/>
                <a:sym typeface="Calibri"/>
              </a:rPr>
              <a:t>por día</a:t>
            </a:r>
            <a:endParaRPr sz="1100" dirty="0">
              <a:solidFill>
                <a:srgbClr val="333333"/>
              </a:solidFill>
              <a:latin typeface="Verdana"/>
              <a:ea typeface="Verdana"/>
              <a:cs typeface="Verdana"/>
              <a:sym typeface="Verdana"/>
            </a:endParaRPr>
          </a:p>
          <a:p>
            <a:pPr marL="0" lvl="0" indent="0" algn="l" rtl="0">
              <a:lnSpc>
                <a:spcPct val="115000"/>
              </a:lnSpc>
              <a:spcBef>
                <a:spcPts val="2200"/>
              </a:spcBef>
              <a:spcAft>
                <a:spcPts val="0"/>
              </a:spcAft>
              <a:buNone/>
            </a:pPr>
            <a:endParaRPr sz="1100" dirty="0">
              <a:solidFill>
                <a:srgbClr val="333333"/>
              </a:solidFill>
              <a:highlight>
                <a:srgbClr val="FFFFFF"/>
              </a:highlight>
              <a:latin typeface="Verdana"/>
              <a:ea typeface="Verdana"/>
              <a:cs typeface="Verdana"/>
              <a:sym typeface="Verdana"/>
            </a:endParaRPr>
          </a:p>
          <a:p>
            <a:pPr marL="0" lvl="0" indent="0" algn="l" rtl="0">
              <a:lnSpc>
                <a:spcPct val="115000"/>
              </a:lnSpc>
              <a:spcBef>
                <a:spcPts val="2200"/>
              </a:spcBef>
              <a:spcAft>
                <a:spcPts val="0"/>
              </a:spcAft>
              <a:buNone/>
            </a:pPr>
            <a:endParaRPr sz="2000" b="1" dirty="0">
              <a:solidFill>
                <a:srgbClr val="0F243E"/>
              </a:solidFill>
              <a:latin typeface="Calibri"/>
              <a:ea typeface="Calibri"/>
              <a:cs typeface="Calibri"/>
              <a:sym typeface="Calibri"/>
            </a:endParaRPr>
          </a:p>
          <a:p>
            <a:pPr marL="0" lvl="0" indent="0" algn="just" rtl="0">
              <a:spcBef>
                <a:spcPts val="2200"/>
              </a:spcBef>
              <a:spcAft>
                <a:spcPts val="0"/>
              </a:spcAft>
              <a:buNone/>
            </a:pPr>
            <a:endParaRPr sz="2000" b="1" dirty="0">
              <a:solidFill>
                <a:srgbClr val="0F243E"/>
              </a:solidFill>
              <a:latin typeface="Calibri"/>
              <a:ea typeface="Calibri"/>
              <a:cs typeface="Calibri"/>
              <a:sym typeface="Calibri"/>
            </a:endParaRPr>
          </a:p>
          <a:p>
            <a:pPr marL="0" lvl="0" indent="0" algn="just" rtl="0">
              <a:spcBef>
                <a:spcPts val="0"/>
              </a:spcBef>
              <a:spcAft>
                <a:spcPts val="0"/>
              </a:spcAft>
              <a:buNone/>
            </a:pPr>
            <a:endParaRPr sz="2000" b="1" dirty="0">
              <a:solidFill>
                <a:srgbClr val="0F243E"/>
              </a:solidFill>
              <a:latin typeface="Calibri"/>
              <a:ea typeface="Calibri"/>
              <a:cs typeface="Calibri"/>
              <a:sym typeface="Calibri"/>
            </a:endParaRPr>
          </a:p>
          <a:p>
            <a:pPr marL="0" lvl="0" indent="0" algn="just" rtl="0">
              <a:spcBef>
                <a:spcPts val="0"/>
              </a:spcBef>
              <a:spcAft>
                <a:spcPts val="0"/>
              </a:spcAft>
              <a:buNone/>
            </a:pPr>
            <a:endParaRPr sz="2000" b="1" dirty="0">
              <a:solidFill>
                <a:srgbClr val="0F243E"/>
              </a:solidFill>
              <a:latin typeface="Calibri"/>
              <a:ea typeface="Calibri"/>
              <a:cs typeface="Calibri"/>
              <a:sym typeface="Calibri"/>
            </a:endParaRPr>
          </a:p>
          <a:p>
            <a:pPr marL="0" lvl="0" indent="0" algn="just" rtl="0">
              <a:spcBef>
                <a:spcPts val="0"/>
              </a:spcBef>
              <a:spcAft>
                <a:spcPts val="0"/>
              </a:spcAft>
              <a:buNone/>
            </a:pPr>
            <a:endParaRPr sz="2000" b="1" dirty="0">
              <a:solidFill>
                <a:srgbClr val="0F243E"/>
              </a:solidFill>
              <a:latin typeface="Calibri"/>
              <a:ea typeface="Calibri"/>
              <a:cs typeface="Calibri"/>
              <a:sym typeface="Calibri"/>
            </a:endParaRPr>
          </a:p>
          <a:p>
            <a:pPr marL="0" lvl="0" indent="0" algn="just" rtl="0">
              <a:spcBef>
                <a:spcPts val="0"/>
              </a:spcBef>
              <a:spcAft>
                <a:spcPts val="0"/>
              </a:spcAft>
              <a:buNone/>
            </a:pPr>
            <a:endParaRPr sz="2000" b="1" dirty="0">
              <a:solidFill>
                <a:srgbClr val="0F243E"/>
              </a:solidFill>
              <a:latin typeface="Calibri"/>
              <a:ea typeface="Calibri"/>
              <a:cs typeface="Calibri"/>
              <a:sym typeface="Calibri"/>
            </a:endParaRPr>
          </a:p>
          <a:p>
            <a:pPr marL="0" marR="0" lvl="0" indent="0" algn="just" rtl="0">
              <a:spcBef>
                <a:spcPts val="0"/>
              </a:spcBef>
              <a:spcAft>
                <a:spcPts val="0"/>
              </a:spcAft>
              <a:buNone/>
            </a:pPr>
            <a:endParaRPr sz="2000" b="1" dirty="0">
              <a:solidFill>
                <a:srgbClr val="0F243E"/>
              </a:solidFill>
              <a:latin typeface="Calibri"/>
              <a:ea typeface="Calibri"/>
              <a:cs typeface="Calibri"/>
              <a:sym typeface="Calibri"/>
            </a:endParaRPr>
          </a:p>
        </p:txBody>
      </p:sp>
      <p:pic>
        <p:nvPicPr>
          <p:cNvPr id="193" name="Google Shape;193;gbfa0a858f5_1_132"/>
          <p:cNvPicPr preferRelativeResize="0"/>
          <p:nvPr/>
        </p:nvPicPr>
        <p:blipFill>
          <a:blip r:embed="rId3">
            <a:alphaModFix/>
          </a:blip>
          <a:stretch>
            <a:fillRect/>
          </a:stretch>
        </p:blipFill>
        <p:spPr>
          <a:xfrm>
            <a:off x="6110300" y="4285850"/>
            <a:ext cx="2667000" cy="2133600"/>
          </a:xfrm>
          <a:prstGeom prst="rect">
            <a:avLst/>
          </a:prstGeom>
          <a:noFill/>
          <a:ln>
            <a:no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gbfa0a858f5_1_146"/>
          <p:cNvSpPr/>
          <p:nvPr/>
        </p:nvSpPr>
        <p:spPr>
          <a:xfrm>
            <a:off x="-42828" y="7937"/>
            <a:ext cx="9166200" cy="1046100"/>
          </a:xfrm>
          <a:prstGeom prst="rect">
            <a:avLst/>
          </a:prstGeom>
          <a:solidFill>
            <a:srgbClr val="0F243E"/>
          </a:solidFill>
          <a:ln>
            <a:noFill/>
          </a:ln>
          <a:effectLst>
            <a:reflection stA="52000" endA="300" endPos="35000" fadeDir="5400012" sy="-100000" algn="bl" rotWithShape="0"/>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0" name="Google Shape;200;gbfa0a858f5_1_146"/>
          <p:cNvSpPr txBox="1">
            <a:spLocks noGrp="1"/>
          </p:cNvSpPr>
          <p:nvPr>
            <p:ph type="ctrTitle"/>
          </p:nvPr>
        </p:nvSpPr>
        <p:spPr>
          <a:xfrm>
            <a:off x="2339752" y="261975"/>
            <a:ext cx="6681900" cy="5760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chemeClr val="lt1"/>
              </a:buClr>
              <a:buSzPct val="100000"/>
              <a:buFont typeface="Arial"/>
              <a:buNone/>
            </a:pPr>
            <a:r>
              <a:rPr lang="es-MX" sz="2800" b="1" i="1">
                <a:solidFill>
                  <a:schemeClr val="lt1"/>
                </a:solidFill>
                <a:latin typeface="Arial"/>
                <a:ea typeface="Arial"/>
                <a:cs typeface="Arial"/>
                <a:sym typeface="Arial"/>
              </a:rPr>
              <a:t>Servicios Nacionales</a:t>
            </a:r>
            <a:endParaRPr sz="1400">
              <a:solidFill>
                <a:srgbClr val="826C55"/>
              </a:solidFill>
              <a:latin typeface="Arial"/>
              <a:ea typeface="Arial"/>
              <a:cs typeface="Arial"/>
              <a:sym typeface="Arial"/>
            </a:endParaRPr>
          </a:p>
          <a:p>
            <a:pPr marL="0" lvl="0" indent="0" algn="r" rtl="0">
              <a:spcBef>
                <a:spcPts val="0"/>
              </a:spcBef>
              <a:spcAft>
                <a:spcPts val="0"/>
              </a:spcAft>
              <a:buClr>
                <a:schemeClr val="lt1"/>
              </a:buClr>
              <a:buSzPct val="100000"/>
              <a:buFont typeface="Arial"/>
              <a:buNone/>
            </a:pPr>
            <a:endParaRPr sz="2800" b="1" i="1">
              <a:solidFill>
                <a:schemeClr val="lt1"/>
              </a:solidFill>
              <a:latin typeface="Arial"/>
              <a:ea typeface="Arial"/>
              <a:cs typeface="Arial"/>
              <a:sym typeface="Arial"/>
            </a:endParaRPr>
          </a:p>
        </p:txBody>
      </p:sp>
      <p:sp>
        <p:nvSpPr>
          <p:cNvPr id="201" name="Google Shape;201;gbfa0a858f5_1_146" descr="data:image/jpeg;base64,/9j/4AAQSkZJRgABAQAAAQABAAD/2wCEAAkGBxQQERQUEBQUFBQXGRYYFxYYGBgeGBcYGhcXGh4XGxoaICkgIBsnGxUYIT0hJSkrLi4vGB82ODMtNygtLisBCgoKDg0OGxAQGywmICQsLCwsNDgwLCw0LywsLCwsLC80LCwsLCwsLCwsLCwsLCwsLCwsLCwsLCwsLCwsLCwsLP/AABEIAJQBVAMBEQACEQEDEQH/xAAcAAEAAgMBAQEAAAAAAAAAAAAABQYDBAcBAgj/xABLEAACAQMCAwQGBQYMBQQDAAABAgMABBEFEgYhMQcTQVEiMmFxkaEUI3KBsTM0QlJi0hU1RHOCg5KTorLB0RdDU7PDJFR04TZFZP/EABoBAQADAQEBAAAAAAAAAAAAAAACAwQBBQb/xAA5EQACAgECAwQHBwQCAwEAAAAAAQIDEQQhEjFBBRNRgRQiMmFxkaEzQlKxwdHwFSM04UNiBlPxNf/aAAwDAQACEQMRAD8A7jQCgFAKAUAoBQCgFAKAUAoBQCgFAKAUAoBQCgFAKAUAoBQCgFAKAUAoBQCgFAKAUAoBQCgFAKAUAoBQCgFAKAUAoBQCgFAa17qEUC7ppY4l83ZVHzNSjCUniKycckubK1f9pOnRfyjefKNWb5gbfnWuHZ2pl939Cp6itdSDl7YbYnENvcSH27Bn4MT8q0f0mxe1JIr9Kj0TMD9qNyfyelzEeZaQ/hFU12ZX1tX0/c56TL8LMMnaneL62muB7TKPxjrq7Mqf/Kvp+5z0mX4TXTtoYHD2a/dMQfnHU/6Mmtp/T/ZH0x+BJWvbJbHHe286fZKMB8Sp+VVS7HtXKS/IktZDwLFpvaJp8/IXCxnylBT/ABMNvzrJPs/UQ5xz8Ny6OorfUs8MyuoZGDKehUgg+4isjTWzLjJmuAUBTO0TjR9L7jZEsve95ncxGNuzpgH9b5Vv0OiWp4svGDPdd3eNinDtnl/9pH/eN+7W/wDo0fx/Qo9M9xMaL2wQSMFuoXgz+mp3oPfyDD7gaz3dkWRWYPP0LIauL57HR7a4WRFeNg6MAVZTkEHoQR1FeU4uLw+ZqTzyK9xjxrb6aoEmZJWGViXG4jpuYn1Vz4+/AOK1aXR2ah+rsvErtujXzObXXbFdk/Vw26Dybex+O5fwr1o9j1dZMxvWSfJEhpHbG24C7t1Knq8ROR7djZz/AGhVVvY6xmuXz/cnDWb+si/8W8RGysmukj7zHd4RiUOHZRzyCQRu6EV5em0/fXKvOOfv5GqyzhjxHP8A/jO//s0/vj+5Xq/0Zfj+n+zJ6b7j1e2ZyfzNP74/uUfYy/H9P9nVrfcdVv76OCJpZmCIoyzHoB/v4Y8a8SMHOXDHmbXJJZZyjXO2J9xFnCgUdHmySfbsUjH3k/dXt09jrGbJfL9zFPV74ijQsO2G7VvrYoJV8QoZD9zZYfKrZ9j1Neq2mQWrkuaOkzcWB9Me+gQ8kLBJARzBwQcdR7RyNeOtLjUdzJ9cbGx2epxIi+zrjiXU5JklijjEaqwKlueSRzz7qv12ijp1Fpt5IUXOzOxe6840CgFAKAUAoBQCgFAKAUAoBQCgNa/1CK3QvPIkaDqzkAfPxqUISm8RWWccklllF1DtRjd+6023lu5PAhWC+/GC2PeAPbXow7MklxXSUUZ3qVnEFkgtX1HUn56hfQachB+qQ5lx7EjLOeX7X3Vprhpl9lW5vx6fXb6FcpWfflgrUaaeznZHf6nN4n1FP9ndL8a1t6hLdxrX88ir1PeywWOl35x9E0e0t18GmUM4/pStu/w1lnZR/wAl0pfAsjGf3YJEvFw9rrcjeW8K+SADH3JEPxql6jQr7jf8+JPu7vE9bgvVz/8AtD/alH4UWs0n/qO9zb+I05uFNdj5pfCT2d8+fg64+dTWq0L5148v9kO7u6SIXU7/AFu2H/q4zIg674YZUx7WQHA95FaK69DZ7Dw/i0VyldHmiDXiG0m/OtPiB/6lqzREe3Zkox99afR7ofZ2Pz3+pX3kH7UT7ThuC7/i25DSeFtcARyn2K/5Nz7ARXPSrKvto7eK3X+h3UZew/I+dA0vVIZylnHcxyKfSABVM/tFvqz9+c1263SThmxpr6/uIRtTwju3DH0zuR/CHc975xZ5j9rIxu+zyr5q/uuP+1nHvPShxY9YmKpJnI+3r+R/1/8A4q9zsb7/AJGDWdCY7M+HLSfTIXmtoJHYy5Z41LHErgZJGegArPr9RbDUSUZNLbr7izTVxdabRF9pPZ5BFbvdWa92Y/SkjBOxk6EqD6pHXlywDyzV2g7QslNV2POeRHUaePDxRMfYjrbYntnOURe+TP6IzhwPZkqceZbzrva9KzGxc3szmkns4lHtUk1nUgGYg3EhJP6kYBOB9mNcD3CvRbjpNPt0X1M+9tm53ey0GysIDtiiSNFLO7KCdqjJZ2PM8hmvmp33XT3bbZ6SrjFbIrbSaEblLkS2yyJkjawCFvBig5Fh4H/YY1pa1VuvDwyr+zxcRm7UrtJtGkkiYOjNCVYdCO9TmK52dCUdWotYe/5M7qHmp4KF2bXOmpHN/CQhLFl7vvIyxxg5xhTjnivT7QjqZSj3Oce7Yy6eVaT4y6wXegO6oiWpZmCqO4PNiQAPU8zXnSjr4ptuXzNKlS9lgg+3PVm3wWqnC7TK48zkqn3Da/x9laex6liVnXkirWT5RJnsr4OhjtY7qZFkmlG5SwBEafo7QeQJHPPXniqO0tZOdrri8JfUs09KUeJ8y36vwxa3e36RBG5Ugg4weXgSOZXzU8jWCvUW154ZPcvlXGXNGj2gqBpd0AAAIiAB0A5cqs0X+RD4kbvs2c/7CPy91/Nx/wCZq9Xtn2Yef6GXR82dlrwDeKAUAoBQCgFAKAUAoBQCgPmRwoJJAAGST0AHiTRb7A5xxF2l7pPo+kx/SZm5CTBKZ/ZA9b7Rwo68xXq0dm4j3l74V9TLPUb8MN2U7V4YonMmtXL3dyP5LE/KP9mSQeig6eigB99b6nOS4dNHhj+J/t18yiSSebHl+BMaPp2p6ggW3VNMsz4RqUZh58sSOfaSoOaz2Waah5k+OXv/AJj8ycY2T5bItWidl9lB6UqtcydS0p9HP2By/tZrHb2nfPaL4V7i6OmhHnuXK1tUiULEioo6KqhQPuHKsEpOTy2XpJcjLiuHT2gFAKA8xQFS4q7PrW+BYKIZj0lQDmf215BvkfbW3T6+2nbOV4FFlEJmtofZfY2+DIpuH85ea/cg9HHvzU7u077Nk8L3fuchpoRLsFxXnmg9oBQHI+3r+R/1/wD4q9zsb7/kYNZ0LZ2S/wAVW/vl/wC9JWHtL/Jl5fki/S/Zo+e1PXY7awljZh3s6mNEz6RDcmbH6oUnn54HjTs6iVlykuSecndRYowZRuxTTWklupOYQRd1nw3SEHH3BPmPOvT7XsUYwj1zn5GXSRbyyscEXw0/UoWuPREbvHIT+jkNGSfYCc+4Gtesh3+nfD1w0V1S4Ldz9B61ZfSrWaEMF76KSMPjIG9Cu7GRnrnrXy9U+7sUscnk9SS4lg4Fx1wedLaFTMJu9Dn1Nm3YU/abOd/yr6fRa30ni2xj3nlXU93jcu2t/wD4vF9mD/vLXm0//ov4v8jXP/HKt2f8DrqiSs0zRd2yrgKDnIJ8T7K3a7XS08kks5M1FCsWWy5WHZDHDLHILpz3bo+O7XntYNjr7K8+ztac4uPCt1g0x0ii85ILtzsSLqCbHovF3efAFHZsfCT5GtPY81wSj78/Mq1kXlMvnZfrCXOnQqpG+FRE6+I28lPuKgHPv8q8ztCmVd8s8m8o1aealBJFnu7xIV3SuqLlVyxAGWOAMnxJIFY4xcnhItbxzILtE/iy7/mz+IrTof8AIh8Su77NnPuwj8vdfzcf+Zq9Xtn2Yef6GXR82dlrwDeKAUAoBQCgFAKAUAoBQGC9ukhjaSVgiICzMegA8alGLk0lzON4WTinEPEtzrtyLSzykBJwp5blHWWUjoo/V9o6nFfQUaavR197b7X82XvPPnZK6XDHkR99rSWgNnpGSzEJLdgfWzsTjZFj1Y88hjr4ebWwplb/AHtRyXJdF8feRdij6lfzL/wD2cR2oWe8AkuDzCnmkR6+5n/a8D08z5es7RlY+CvaP5mmnTqO8uZ0LFeYaj2gFAYbm6SMbpHVF82IA+dQnOMFmTwdSb5ETLxdZqcGYH3K5HxArLLtDTx+8WrT2PobdhrlvOcRSqx/V6N8Dg1bVqqrNoSISrnHmiRrQQFAKAUAoBQCgOadsmh3F39F+jQvLt73dtxyz3eM/A/CvW7Lvrq4uN4zgyaquUscKKNa6JrUSCOJLxEGcKrlVGTk4AbzJr0pXaKT4pOLZmVdyWFk3dK7Mr+6k3XR7kH1nkffIR7ACcn7RFV2dp0VLFaz9ESjppyfrHZOHdDisYFggGFHMk+szHqzHxJ/2HQV4F10rpuUjfCCgsIo3aL2cNdSNc2W0St+UiJwJCBjcp6BsDmDgHrkHOfR0PaKqXd2cuhnv03E+KJRraXWbEd1Gt4ijkFEZdR7FO1gB7q9KS0Vz4nw/kZ07o7bmNuHdV1Fw0sVw56BpsoFHs34wPYBXVqdJp44i15bke7tse50fiPh6ddBS0VO9nQQgrHk5IkUnGQMgD8K8mjUQ9N71vC3/I2zrfdcKOc6foOr24It4ruINzIQlckeJwa9ay/R2PM2mY413R5G2bXXv/7/AO2/71V8XZ//AFJcN/vOt6nw8moWCQXW4NsjO79NJQvrc/HJIPnk14VWolTa5w/iN0q1OGGciuuCdU06UvbCRsdJbdjkjyKD0vuII9pr3o63S3xxP5P9zA6La3mJrzaPq+osomjupMdO+BRF9vp4X4DNTV2joWYtL4bs5w22c8nTTw3cw6LNavI1zOyEKMjC5xiNGbBKjHVvkMAeMtTVLVqxLhjn+M293JVOL3ZEdkHDl1ZzXDXULRBkQKSVOSGJI9Emr+09TVbGKg84yV6auUM5Oo15BrFAKAUAoBQCgFAKAUAoDi/bPxM0kwsoz9XHtaXH6UhGQp9igg+8+yvf7J0yUe9fN8vgefq7d+BEOz/wdpCbOVxflizeK2yctoPhuyD7mPlV6XpGqefZh+ZD7Or3slOxPRVluJbhxkQBQmf133el7woP9qqu173GCrXXn8CejhluTO2V88egKAUBG8R6g1tbSSoMsoGPLJIGT7BnNZ9Va6qnNc0TrhxSSOQ3t48zF5WLsfEn5DyHsFfK2WSm8yeT1owUVhGCqzpt6VYSTyKkAO7IOR+h+0T4Yq6iqdkkoLchZOMYvJ2pByGeft86+vXI8g+q6BQCgFAKAUAoBQCgFAKAUAoDzFAe0AoBQCgFAKAUAoBQCgFAKAUAoBQCgFADQH5b4klL3lyzesZps/3jDH3dPur7LTJKqKXgjxrfbZYu0EZt9KceobONR9pQNw94yKyaDay1P8X7luo9mPwLH2E6goa5gJAZtki+0DKt8Mr8ayds1v1Z+Rdo5c4nXiwAyTgV4TaXM3EBqXGFrDkb+8byj5/4vV+dYre0Ka+uX7i+GnnLoQ8/EF5Ou6NEtYf+rKfw3Dn9ymsstXqLFmKUI+LLFVXHZ7skNJ4jS4YQFWnJGHkWPEZz5qSSB7T8Kvp1kbX3bTl4vGxCdLj63I+rngi1c5CunsVuXwbNdn2ZRJ5xg4tTYhb8D2qnmHf7THH+HFcj2ZRHmmzr1NjJ6zs44V2xIqL5KAK2wrjBYisFEpOW7NirDgoBQCgFAKAUBB65eTie3ht2iQyiYs0iM+O7CYACuvXf51fVGHDKUs7Y+pXNyykjENSuLaSNbwRPHIwjWaIMu2RuSq8bFsBjhQwY8yARzzXe7rnFuvOVvh+HxOcUov1iVtp2zJ3piCh9qbWOcELgPno+4nkPAr51S0tsZJp+J9HUoQneGWPu8kb967cg4I3ZxnPKnBLOMPJ3iWM5M8cysoZWBUjIYEEEeefKuNNPAyY7W9jlBMUiSAHBKMGwfI4PWuyjKPNYCknyZhOoI6ydxJE7oDy3ghWwcb9uSBmnA1jiTOcSfJnzc3vdW/eSGMMEB9cLGXx0DtjCk+J8K7GPFPhQbwss+7CfMKNJJGxIG505Rkn9XJPLPLrXJR9ZpJhPbLMsF7HIWWORHZeTBWBKnyIB5ffRxa3aOqSfI09d1M26LsTvJZHWOKPON7tk828FCqzE4OAp5HpUqq+NvOyW7OSlg0+51BcN3trIc84u6kQY8hL3jEH2lDnyFTzQ9sP45X5Y/UjifiiZubtIl3Suka9NzMFHxNVRi5PCWSbaXM+u/XAbcuDjByMHPTB8a5h8hlHxa3kcoJikSQA4JRgwB8jg9a7KLjzWAmnyPI76JnMayRmReqBlLD3rnIo4SSy1sOJcj03kYYKXTcSQF3DJIGSAOpIHPFc4XjOBlHzDfxOzIkkbOvrKrKWX3gHIrrhJLLQTTeDV0S6aTvt5ztnlReQ5KpGByqVsVHGPBHIvOTbu76KLHeyJHnkN7KuT5DJ5moxhKXJZOuSXM0NGv2drrvGG2Ocop5ABBFE3X3uxyfOp2QSUcdV+rIxlnOfEkLS8jmG6J0kXplGDDPlkVCUXF4awSTT5GeonRQCgPDQHB+1nhhrW6a4RfqJzuJHRJD6yn3n0gfHJHhX0nZmqVlarfNfkebqampcSMOgzpdWD2d4HQRky2swUnax6xkdSpJJ8uZ6ECsOv7S0+iv71TTb2klu/iX6fT2XQ4Wn7mYOGtJlgnjkidjMpyqxjPhgg8uYIJHTxrxNd/wCTz1CdVFfPx3+hto7MVb4rJF5vbGZxv1K57peojJ3OfdGnIe+vCnXZJZ1E8Lw6/I3RlFbVRyYbK5Xds062Lv8A9WUBnHtA9RPfUK5rPDp4Zfi9/wDSOyi+dktiwWXBzysJL+VpG/UBOB7C3+i499bq+zpTfFfLPuKZahRWK0Wy0tEiULGqoo8AMCvUhXGCxFYMrbbyzPUzgoBQCgGaAUAoBQCgFAVniK+jgvbJ5nWNNtyNzHAyRFgZNaaYSnXNRWXsVzaUk37zFqmoJqBigtMyL3sMkswU90iRSLJgOeTOxQKApOM5PLrKut0pznts0l13WOXmRlLjwokfq8AeG9VhlW1GzBHmpewB+7GanVLhnFp/cl+Ujj5PPj+xn4ii7m7hYvbwQLEwjaWItCkhf0hydFRyu3BPUBgPHPKXxVtYbed8PfH1yLNpJ8kaiWy/RZGDie2a6jeVYYXSLu8J3ndrubfGWAdtpIb6zrzqbl66WMNRwt989M+/ovIjj1fFZN7V7i2uIJvoPdyyBIxIYBljAJFLxh0HrGPfhM558hVdcbISXebLfGfHGz+ZKTi0+H+IzS3dhJHILXuGkW3mC92ozGm3mpKj0OYHotjOOnKoqN0WuPOMolmDTUTAZIo5rWS82iEWyCJ3/JpNy35J9FXZCgBPk4HU5liUoyjDnnf4dP1yRyk05csGlfIksOoG3/NZO4ClMhXl3/WyRkeBUxDcvIsreOanFuMocXtLPy6Z+pzZqWORPXVlHFd2XdIqYE6eioHod2Dt5eGVU49lZ1OUoSy/AswlJYPvimJx9HnRWk+jy94yKMs0bRyRNtHiyiTdgcztIHMilDXrQe3EsefP9BNcpeBCcYa1Z3FrK0N3/wCoWKbuEhuJEkMpT0VMUbAs24LyZTjn5mtGmqthYuKHq5WcpNY+LIynGS5n1rrNHeRvLLBDH9HVY3uIi6CTe3eDdvQI5UxdTkgHHQ55Uk6mopt53w+nT9SM85znp1NdNPSS1Rd6TQy30bAJE0cW0ldyopLZjZgxJBIbe3hUnY4zbxhqPjl//f2CScfMl9QtSl3ILZQkj2coG0AZdXAjz4ci5+JqmMs1ri/F/wDSck+J48CvWCxutrGtzarIjwssSWri6jdWUsH+tLKT6SuzDBDNnrWibacpcLxv12/L5FK3wsrp03LDolsiy6jMIw0gnbHL0iFt4SFUnzJPxrPZJuNcc7Y/Vl0UsyeOpA6fepJJYGOS1yJR9TbwkGANFICjvuyvP0cMq5I6DHK+cJJTynjHNvnuitPdfsW3hvpcf/Jm/EVku+78EXR6/Ei/pNvBeXRvzGjOU7l5cBTB3SjYjNyyJRKSo5+kCeoq3hnKuPd9OePHPP5YIZipPiK+kQ+jSfR17u2GobnEkTsoi7lNpaLKnuhIY2xkAKAegIrTn11x7y4PHrnx8cFWPV25ZJ/hoLJdtLHc282Itr/RoSsbekpQvJ3jqXXDYHXDt4Vnv2hwuLW/V/6RZXvLOclurGXigFAVfinih7Rtqwk56SMfQPux1I8iRXm6zWyoeFHzNFNCs6lRe4vtS9EbnQnmANsQwc8z0OOvMk8q81W6vUv1c+WyNPDVXzMh0e1tfzybvHH/ACYefPyZvD5U9Hpp3ull+C/cd5OfsLHvNW/4u7pCtusdpH5r67e9zzJ93P21ZTZffLutLDHw/VkZxhWuK2RHadDFfoTFfwx3LH1JgwJ/pMRk+4NXrUf+P2VT49ZFte79WZZ6+Mlil4JHT11zTBtWGO5i6+iFb4Fdr594NfQRp7OlHhh6n0/c89z1CeZbklF2ptH+eafcwn2A/hIqf61x9mJ/Z2Rf88zq1DXtRZuRdrmnnr3y+9P3Sag+ytR0w/MktTBn23azpw/TlP8AVn/Wuf0vUeC+Z30mBj/4q278oLa8mP7EY/ez8q7/AEyxe1KK8yPpMXyTM0XFmoz/AJvpTqD+nPKI8e9CoPzqL0tEF69q8ln6klZN8omlqOs3afnupWNkPFIF7yXH9Mk59oU1OFNT+zrlL47L6EXKXWSRj0a+YOX0+HUL6Rhg3F1K8UGD4gNhSB5BK7bWsYtlGK8Fu/55iMn91NlktOLIkMcN3NAbtjtMduXkAPtwCV/pVllpZNOUE+HxexYrEtpPcs1ZS0UAoBQGlqupw2sZluJFjQfpN5+Q8SfYKnXXOyXDBZZGTUVlkPo/HVjdSrFFN9Y3qK6Om/7JYAH3davt0V1ceKS2+OcEI3Rk8IsdZS0EedAe4oDwLXAAK6wCtAMUB7XAaOtatDZwtNcNsjXGWwT1IUcgCepFWVVTtlwxW5GUlFZZlluY0jMzFVQLvLnAAQDO4nyxzrijJvhR3bmfOm30dzEssWSjjKllZcjz2sAcHzxzpOEoScXzRxNSWTbxUCQxXQebaA9xXAeba6cwe4rh0Fc10DFAFXFAe0AoBQGG5tkkXbIquvkwBHL2GoThGaxJZOptciucU6RdSjFtKBHjHcjCfBh19xwKwazT3zX9uW3hyL6bIL2kcf4iuprRtjwvEc43SKQD9nwPvzW7sv8A8ZhalO+af/VfqU6rtKUdq4+Z8aPxzNCndTRQXUJOTHLGvyYDr7SDX1K7JorX9nMPgeV6XOXt7m/9N0W5/K29zZsepibfHn3HPyQV3g1tfsyUl7/5+p3iplzWDfsNPgjwbDXTCPBJNyD4FlH+GqJ2Tf2tGSajFezMnLeXVl/Janp1wvhudM/4Y8/Os7WlfOuSLE7PxIzNPq59b+CX9pP/ANiuJaT/ALnc2e4wNd6ivWTRIfaWx/vUuHTvkrGMz8Ua02tXH/O1y0iHitvEsnwIUNUo0w+7Q38XgjxvrNEbJqNhI22S51XUnP8Ay03Kp/oZU491Xd3fFbRhBEeKDfNsndHsLgfxdpFvaeU102X+H5Sstllf/La5e5fzBYlL7scfEnRwbPc/xlfTSg9YYcQxfZO30mHvwaz+lwh9jBL3vdlndN+0yx6PoVvZrttoUiHjtHM+9jzP3ms1t1lrzNtlkYRjyJGqiQoBQCgKBxmiyatpkdxgwHvmCt6rSgeiCOh57Pj7a9HStrTWyhz2+Rmtw7Ip8i8SwplWZVLLnaSBkcue09Ry8q89N4wjQ8I5za6tqV3aS6jDdRwxL3rR2xiVlKRlsiSQ+kGO09D8M8vUnVp6pqiUW3tl56vwRmUrJRc0zcn4lub6Szt7N1tWnthdSSlQ5VScbEVuROQeZ8DnwqC01dKnOxcWJcKXL5knZKTUVt1Zgk4kvLeLUreaVZJ7SNJI7hUUbg4BG6PmoYZHh4/eZLT1TlVOKajJ4a/2c7ySUk+aPi91TUrS3gv5bqOWJzCZLYRIoCSbfUcekX5+7PsGK6q9PZOVMYtNZw8+HuOOVkUptnuu8UTveXEEU09tHBsVTDaGdpHZdxL+iwVRnAAwT1zSnSwVUZySk5eMsYOysk5NLY9n4mv5LfTtmLe4nmeKQSR+icAjftYbgMDdgY8qitNRGyxPeKWVhhzm1HHNm5rd9PbLb276hI1wRIzmCzWSaUbztOwAoiAejnHPb161GmELHKarXDtzlhLz6kpSaws7kdBxrdGwXBVrl7z6EkrptGTzEjx9FbBwV8D4csVY9HX3z/Co8WP0yQV0nD35wbfE/wBPsNOu5ZrxLggQ92TBGpUmVA2RgqRg8sg1CjuLr4xjDHPO78CU+OMG288jY1e8ur28NjbypbpHCkssjRJIzl8YUI/o7enOowhVTX3s1nLaW+OQblKXCvAi9Q4svILC+DOn0mzlij75EXbIruvPYQVDbcgjHKroaWmd0NvVkm8EXZJRazuiW0+8vbbUobe7uEuEuI5HAEap3TJzIXHMr4ekST+NE4Uzoc4Rw4tdeeScXOM0pPOSV49197G07yIAyO6RoSCQpYn0io5nAB5eJxVWjoV1nC+WG/kTtnwRyQPDOvXP02OF3ubmGVX3PLZtAYZFBYcwqgowBHPmDjn56dRRX3Tkkk1jlLOV+5XCUuJJ7nQq8w0CgFAKAUAoBQCgFAKAUB8SxK4KsAwPUEAg/ca6m1ug0mVzUOANPnzutkU+ceU/yECtUNdqIcpPz3KpUQfQgLrsfsmOUkuI/YGQj/EmfnWmPa9654KnpIdDRk7GIv0bqQe9FP4EVau2Z9Yoj6HHxMf/AAWTxu2/uh+/Xf6zP8K+Y9DXiZo+xe3/AEriY+5UH4g1F9s2dIo6tIvFkha9kNgnrGeT7TqP8iiqpdrXvlheRJaWHUm7Ls/06L1bVG+3uf8Azk1nnr9RPnJ/kTVFa6FgtrRIhtiREXyVQB8BWWUnLdstSS5GbFcOigFAKAUAoBQEVxDoEF/F3Vyu4A7lIOGRv1lYdDVtN86ZcUGQnBSWGQ+mcBxRTRzS3F3ctEcxCeXcsZ6ZAAHP31fZrZSg4qMVnnhEI0pPLeTHd9nVs7uRJcxxSNukt45SsDsepK4zz9hHQV2OvsSWybXJ43OOiLZI63wjBcrDjvIHhG2KSBtjxrjG0HBG3A6Y/GqqtVOtvk88098k5VKWOmCH1nhRLXTL1LYSzTSoS7sS80rDpkgc+p5AeJq+rVSs1EHPCSfwSISrUYPB5o3AEG22eV7lgixuLaSQmFJNoJIQjIw2fRzjqMY5V23XzzJRS3ys43x8TkaFs2S2r8IRTzNMktxbSuAsjQSbO8UchvBBBIHLPI1RXqpQjwtJrpnoTlUm8p4M7cMQ4tBmTFo26LL5JOMemWySMe6oLUSTly9bmS4Ft7j41rhWO5nS4Es8Eyp3e+FwpaPJOxsqeWSTyxUqtTKEHDCae+/j4nJVqTya8XA9qttLbESNFJIZjufLq5xzVuvLaOZyeuc5qT1trsVnVLHkcVMeHhMI4DiME8EtxeTLMEDNJNuYBGDKFyuBzHXGal6bLjU4xSxnkvE53KxjJt65whDdOkveTwTIuwTQPscp+qxwQR91Qq1c6044TT3w99zsqlIwtwLamyez+sEcjB5H3ZldwwbczEHJyo8K6tbb3qt6rl4IdzHh4SVu9Fjkuobli3eQq6qARtIcYORjOfvqqN0o1utcnj6EnFZTfQy6xpcV3C0M67kbqMkEEHIII5ggjOajXbKuSlF7kpRUlhkdonC620plNxdzvt2L30u4KuQcBQAD0HM5NW26l2R4eFLrsiEa+HqT9ZywUB5QDNcB7XQKAUAoBQCgFAKAUAoBQCgFAKAUAoBQCgFAKAUAoBQFP4ru5E1PS0R3VHefeoYhXwikbgDg4PnW7Twi6LW1uksfMpm2pxRju+0i3jMo7m7cQyvFMyRApGVbbvZt2NpOcePI8ulI9n2NLdbrK355OPUJdGYOJeOGgurRIYp5IpMsxWEt3ytGGUQnIywzkjwFS0+jU65uTSa9/LfqcndwySSJi/4tSNljSC5mmaNZWhijBeNG6d5uYBT4bc5qiGlck25JLll9fgWOzG2DDdcd2sdrDcnvDHLJ3XJPSRxuyHUnIxsPTJ6YzmpR0VsrHXtlLPkcd0VHiPm446hiihklgu4++d0SNovrCVxj0M59LIAxnOR0rq0U5Sai08JN7/zl1OO5JJtczZ0Ti+K6WciOeN7fnLDJGe9AwSMIpJOdp5DnULtJOtx3TT5NcjsbVJP3HzpnF6SzpBJBc27yhmi7+MKJAoyQuGPMDng4Nds0kowc1JNLnjoI2JvGDXfj2DvjHFDdTKriNpooi0SuTjaWByeZHQHrUloZ8HFJpbZw3vg53yzhIxaTrEFudSmkuLhkinPed9grGf1IQMnb6QAHXpy8T2yqc+7iorLW2OvxEZRWXkz6TxzDPMkTxXNu0ue5M8WxZfsHJ5488dR51GzRThFyTTxzw+Qjcm8Ywa152jW8bTAQ3biCR45mSIFY9p272bdgKTnHjyPKpw7PsljdLKyt+Zx6iPgyY1HiNY1iaKG4ue9Xencx7htwDuLMQo5MOROTVENO5NqTSxtuyxz5Y3yVfjDW0vbCCWHeuLyBGVxtdHV8MjDwIrXp6XVdKMvwv39NmVTmpQyvEk7bUkivtRKteTvEsBaAAMi7kyO4UHOSOZ6ePWqpVuVVeeFJ53/ckpYk8ZNnR+NYrm5NsIbmKVULlZYwuFGOoDE5ORjlzqNujlXX3mU1nGzEblJ8OGLXjONpYo5Le7gEzbYpJYtqO3UL625SccgwFJaSSi5KSeOaTydVqzjDMep8dwQzPEkV1cGIgTNBFvSI+THI5+wZ6HyrteinKPE2lnll4ycdyTwfGnanCl9qDNPcYiSB5ElIEMSmPcDGOoOOoIHPzpOubqrSS3bSxze/URkuJkZacWwTXsUshvoonHd2+9DHayOx9YkN6bHoNwwB7edWy0k4VOK4W1u+rX864IqxOWd8EpqvHsMEs0IhupXgx3gijDAKVDb87sBQCOZxVVehnOKnlJPllnZXqLaw9ixaTqKXUMc0JzHIoZTjBx5EeBB5fdWayuVcnCXNF0WpLKNuoHRQCgFAKAUAoBQCgFAKAUAoBQCgFAKAUAoBQCgKtxJpEs1/p00a5jgaYytlRtDIAOROTzHhmtdF0Y02QfN4wVTi3OLRE2nDlwtlq8Rj+suZ7t4RuT00kA2HOcDPPkcYq6Wog7apZ2io58iPA+GSwfWsaNdJHpUkMImktABJFvRScxKhwzHbyIPypVbU5Wxk8KXJ+ZyUZJRwuRp69wzO1212LaScTxx74o7poXhkVQMblYK6eHv6VZTqYKru+JLDeHw5TX6HJQlxcWM5PuThKYWtikcCo6XsdzOgmLhQMgtvkOScBcgZ55xnrXFq48c25ZzFxW2PyDqeFhdSf4n0qWe70+SNdyQyu0hyo2qUwDgnJ5+Way0WwhVZF82lj5lk4tyTIm90G8+k6tLb/VtcR24t5Ny82SMK45HKnkRkgdc1dC+ru6oz34W8r4kXCWZNdcEbovDFwL2xnNq8Kxd73zSXXfOzNEV34LEBdxx6PM5OQABV1upr7qcOLOcYwsdSuMJcSeMeZv8AD9pqGmj6LFax3EHelkn75UxG75IdTli4BPQeXWqrpUX/ANyUmnjljO6X5E4KcPVxsY7vg6eeHU4yFjaa5E0BYgqwXaRu25IBxjmM+ypR1cIyrfPEcP6nHXJqS95mksr/AFGe1+l2yWsVtKszMJVdpHXoEC+qpPn5+yo8dFMJd3JycljljAxObXEsYPbTh24W11iMx+ncy3TQjcvprIuFOc4GT54xSWordlMs+ylnyOxhJRkvE0r3h+8xYq0Mk9vHaxxyW8dwISs4ABdmDDcuAByJ6H75xvqzY00pOTabWdiLhPbwwYLThG7WxaExAP8Awgs4USKw7oFfSDscnofW9I+IzUp6up28Se3Bjl1wcjXJRxjqS82mXsN3qtxbRKzzLbC3JZMMVQK5IJ5bck+ljOKpVtM66oTeybyWOM05NeRqcLaVe28M0f0XuriZJGe9eeN2acqdhKrk7Qx5Dnjrz51PUW0zknxZimsRxjYhXGaTyt/EjLHhW7L2TvbSLJDPG080l33hkAPN1QsVC+P63MAA86ulqqlGaUtmnhKOMeZFVyzHb6kzaWN/ps10trbJdRXEzzq5lWMxtJjcrhuZA9nl7cDPKdF8YucnFxWOWc48CzE4N4WcntzwpNcT6t3gEaXcVusT7gRuSPByB6WAwxzAyOlI6qEIVY3cW2/Nju23LPU1bnTNRvooLO4tooIo2iMlwJVYOseMd2i81Jx49KnGzT1SlbCTbecLHLPizjVkkotEzpmizJeapKyYS4EQiO5fT2xMp5ZyOZ8cVnndB11RT3jnPzJKD4pPxN/gLTZLXT7eGddkiKwZcg4y7HqpI6EVXq7I2XSnHkydSaikywVnLBQCgFAKAUAoBQCgFAKAUAoBQCgFAKAUAoBQCgFAKAUAoBQCgFAKAUAoBQCgFAKAUAoBQCgFAKAUAoBQCgFAKAUAoBQCgFAKAUAoBQCgFAKAUAoBQCgFAU/tA4jmse57jZ6e/duUn1dmMYI/WNYdZqJ1Y4epooqVmcm1wHrkt7bvJPt3LKUG0EDARG8SeeWNT0d0rYNyI31qEsIqet8e3cNxNGnc7UkdRlDnAYgZ9L2Vit11kJuKwaK9PCUU2fQ48uvKL+wf3qyPtW/3E/RYF5h1gS2bXEWMiN2wf0WVTlT7iK9mOo46O8j4fUxOvE+Flc4W4rnublY5O72kMThSDyBPnXn6PXW3WqEsYNF2njCOUe8d8YSWcqRW+wtt3PuBOMnCgYI8ifvFadXq5VSUYkaKFNNs1+C+Nprq5ENx3YDK2wqpHpDng5J/RDfCo6XWSsnwyO3UKEco3eMOJp7S4EcWzaY1b0lJOSzjzH6oqvXa2yixRjjkKKYzjlmHhji+ae5WKbu9rBgNqkHcBkeJ8jUNH2hZbaoTxudu08YRzE3uM+JJLR40h2ZILNuBPLOB4jyb4Vdr9ZOiSUCFFKnlsitD4xuJriKN+72swBwpBxz9tZtN2jbZbGEsYZbbp4xi2joNe6YRQCgFAKAUAoBQCgFAKAUAoBQCgFAKAUAoBQCgFAKAUAoBQCgFAKAUAoDnHbB/Jv63/wAdeV2l93zNuj6m/wBkn5pL/Pt/24qt7N+zfxK9X7a+Bzzij89uf56X/Oa8vU/ay+Jsq9hG1YWxlkSNerHA956fOsMIOc+FdSyUuFZZMcN6oYRPA/JZY5Bg/oyBDj44x78Vr0l7r4q5cmn8ym6HFiS9x7wK4W8Qk4AWQk+QCHnXezXi9eY1PsMgppG1G/zz+ulAHmEyAPgg+VWN9/d8WdWK6z3WYTYX793y7qQOn2ch1HuwcfGlsXTdt0Yg+8rLDx5crLPFIhyrwRsPcWkNR7UkpWxa6xRHSrEWveRoBtntph4hJP7LkEf4fnWbDplCfwf1J+2pR8iU1s/TNSKjmuQo+yi5b8GrRqf7+qwv5sV1/wBurJHcKfnkH2x+BqnRf5EfiWX/AGbOxV9WeUKAUAoBQCgFAKAUAoBQCgFAKAUAoBQCgFAKAUAoBQCgFAKAUAoBQCgFAUntR0l54I5I1LGIsWA67WAyQPHBUfcTWDX1OUE10NOmmoywymcKcYPYI6LGsisdwyxBDYAznByMKOXsrz9Pq3SmsGm2hWPOTS0yxl1G7OBkyOXkIHJFZssfZ44+6q4QlfZt1Jykqoklw7+eQfzq/wCas+lWNRH4i3et/Amu0DRu6lE6D0JD6Xsfz+8DPvBrV2npuCfeR5P8yrTWZXC+ZUJLsxK23q6sn3MMN8sj76wUyalt4GmUcjQNKuZ2LWYbdHjLKwUruyORJHUA9K2U1WTea+hCycY+0ZOIdJu4dsl4Hy3ohmcOTgZxnJPSu302x9aw5XOEtomOC5Z0QNz7sbF+zuZvxc/KsV0nJrPRFkY45Fs1qz3aZaSjqm5T7mJ/1UfGt+orzpK5+H6mauX96SPrgC03yzStz2RkA/tP4/BT8a52ZXmUpvovzGpliKiQ/Cf55b/bH4Gs2i/yI/Etv+zZ2OvqzyhQCgFAKAUAoBQCgFAKAUAoBQCgFAKAUAoBQCgFAKAUAoBQCgFAKAUAoBQEbc6Baytukt4WbxJRcn3nHOqpUVyeXFE1ZJcmbdraRxLtiRUXyVQB8BU4wjFYSItt8zXi0W3VgywxBgcghFyD55xVa01SfEorJ3jljGTaubZJVKyKrqeoYAjlz6GpzhGaxJZRxNp5Rotw7anrbQn+rX/aq1paVyivkS7yfibNjp0UAIhjSMHmQigZPtxVkK4w9lYIuTfM+r2xjnULNGkig5AZQRnzwfHma7KEZrElkKTXI1F4etR0t4R/Vr/tVT0tL+6iXeT8TaNhEY+6Mad3+ptG3rnp0686m6oOPBhYOcTznItbCKIERRogPUKoAPvxSFUILEVg45N82YYdGt0YMkMSsOYIRQR7jiox01UXlRWSTsk+bN+riAoBQCgFAKAUAoBQCgFAKAUAoBQCgFAKAUAoBQCgFAKAUAoBQCgFAKAUAoBQCgFAKAUAoBQCgFAKAUAoBQCgFAKAUAoBQCgFAKAUB//Z"/>
          <p:cNvSpPr/>
          <p:nvPr/>
        </p:nvSpPr>
        <p:spPr>
          <a:xfrm>
            <a:off x="155575" y="-144463"/>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2" name="Google Shape;202;gbfa0a858f5_1_146" descr="https://encrypted-tbn0.gstatic.com/images?q=tbn:ANd9GcT3rgcS89mMAU_eJ4hKHxtfEIiwXG9pKANxU73ycqi3uL9ChV7wFQ"/>
          <p:cNvSpPr/>
          <p:nvPr/>
        </p:nvSpPr>
        <p:spPr>
          <a:xfrm>
            <a:off x="307975" y="7937"/>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3" name="Google Shape;203;gbfa0a858f5_1_146" descr="data:image/png;base64,iVBORw0KGgoAAAANSUhEUgAAAS0AAACECAMAAADyWY1OAAABR1BMVEX///8AQoIdS42zhwibbQOtiC8AQIEAOn4AOH0ALXiyhQAaSYwAMXoAPYAAP4ewggCovtSXZgDb5u+gudDC0uEjUIr4+vz+/vtYcqLm6e6rhSbYwo8ALHgAPIbv8/fW4OqnegW4jyALQ4nH1eM7Zpjq3r1li7IAJnYrWZD6+PBQbJm7kxrk2L7PvaPdypOhdx5gd6DBnUEtVpSFpMJuhq83XZKMnLjIqVbi06zz7Np6ja5Zgqx1l7q3l1P28ea5wdEAIHOTrsnCpmedprEzZpoAGXDFrHezkUPPu5bNrGM4XZdtkbaOqMRNap5AcKCrutKhiE9IW3mMekZWXmXf3dkyVX2qhULVvnzEpEm6kzDZw4O1lFaogTrGrYPMs33h0KTm28jYybHDoDkAD25pal96fYWckGuDiYeBdVC6r5F5iqa3p33LtYOvNXsIAAAav0lEQVR4nO2c+3vaOJfHZbcBk9jUNbbACcgdTMEw2SkDxk2A4LpLkxQM3pn3nelc28w7s7uzu/n/f95zZHPJjaRt0vSS7/MkyLZs7A/S0dGxJELudKc73elOd7rTne50pzvdiTDN1vUI9O8oTES6rmn0KudSLZF5UQ47F3hemFOtq1xNh7ygWWaqoy689IcVtdVw3CxMJqNWSwQJKEy0Wq3RZFLoh7p2ySVso5Oo0RgHZ4jQdsMRBElSBNFpBPE+ddI4ocr8O8KKkUpLkpQWnDHfqXUMkHqNj/wOoszUon5hQy5ly+WNDfzbwL+5xPijXC6VSoW+brILL6VnUrEURUlLRaW9nJUFiqSkhBT8BvBfkYUcltecrJxQMWGsZ2UlleK/mJCS0hHs0gzYo9wmLdPWvWYLOMU8sqWsyEsSCspYK1sqIz4xEeQptZrBRdVBl4VlpSRHnddgVpVSJ4/WcrA7J53YKcicFg2UE5lTko+0gHLq1mjZkVcYxWUJqIwKrhf4vm3blmaiLEjqYDvcSUsGnAtiWbHg6ecZslO0BEERwuQQncFS0uk0T6UrCOZcWjTgRVCAmijz06SKfbu07P5kJELBAVCllhtYjPHnNzU08UEfFKKB1zReV6P+qFhCrgmxcmsSna2RnFZKyoDkNK9HKSXB5fGnTsnStFodO8W0kO7YuD+mxU/heoG0rLi+ykI/p/YdOSVNce8t0aLMdstYxcriaOJGnAezI7cwkjNgm7LZbJkLErApiwXXtwCN7hVaG+VFCSu5p1tKpJVyVAukVjsxrpTOjxi4oTi5OKNWTTkcVkzLCKy58JJQJuFMIwEdGG3+PbdCy/S9ERSTcnbkepEFrb7te81RObFdaL3K3FYtChJW1JYb2Sa1A1csz6tkueSebPdiWnbyPe2YkAuPSrtpTA7n2WnoxwmklTL0E5dRMxyWP79s/HELtOywIHJUXSwvmh+6EzGbmK4SFrWm2w+9sN90C61WqTQ3V3BcnHR9KIPdjWTnRrbcXUGL0Byaar5tOdz62Gfv5zxavTSWyfZpy/jBaemFEXoCZdeGmmW3C6MWL0gluQw10gfLzkAUBZ+w6YeFuNDNrVVIienhHmgcA/Pcmrhggo8tSFFi0NLVc+7oHFqsA2iVzhnn7sPSMoNWCU3VGO6N+T3uHJQ3WpNm21/lIGtBc7QwV+Xi2CSm2xr1z3FVT9MyEZI0ZqSN1klKCiIzZ6IJLQFMf6yendi49PjsjXxAWlY0KkHhQKOu+V3gBjVpY9KN9Iudzbm0ZXNVboH1Pd+tP02LYgVUeozyujVMfpOcXIzbvz/txMqn0K3gKgIMFbsRUu7sXXwwWqY3AWsldm0KTduE++ylQqhbV+r+gZjulpLqWBqFF511hlYPGjdlanJa8BnvVWe+VcY+42/JAIM7W9JZKh+MVoDmKovdragApgqNTt+6QqFaEvVbWXQbJvaKns+70krNxGmh65G+rbLFolEW6mCXERZm0XfYGLnntE6XinqtZrSyMJ6hhRZIaSY10ZnVRKh3yoqypeJZt1UTwROFNg34aEAN7XQzuCyWcOGlLjl+mpbGrbxHSZ+7W7MOs+u6TWOZljjOJcLABbfyytkG9APQYkGrLGZHPqURWC6w7IWVDeD76TStPqLA+IHPsbXjveidWJXUgtYZDwJKXuo2PAirAI5nCSqhhU7pRrZ1Tu/u+nSKli5y7xRQWNytTy9+J7OiXEgr8U5Dcko3TYtGclksT3zCsEXb2BgFN/ZVXCdoMZV399JdTLtxz2f+U62kZfPOuTKzkXQ45ufdMC2zC05SuWkRfQSJjVb3Xe3VVZX0qjXoHOvRNI46GNxaJb3qqR/z0rgln9stI6fNe9V4j9M0byc9PJXZPSWNTusN07IK4IGWXZN4LaQ2Ojckda2K41udSqXiiJISR13ito2O0zymJTRDMOXelIdkFm2iU5lp6BKMWPPwllTpep5rpFOpdCd3w7RszggKcQG7eaXCBwj/x7QwzhwHiVNKcebJMiOJAaIFl5TT/tY80pxuYO4gzqFgWD4+TWA3SstHRuWAWCNsCsUL/e/r1MnYKSCoLAwSqyTB49Q83F47628JCqdFVEc6cSVBvdGyFbUAVrZLrAl28MrBlWDV6/VBvZ5/5y+dv8XAFxmSUgmXDaXpGcuReUUyXHYhLfAShVlu6EVOkbpmpJX0OT2i95cvYslyWQLrTGt8RvmjncPD/f395/v7x4fb7wjMFoyZnJ7nn3pFRq22I0u88yxlUtOQd6FyzzInVKskuZk/NoqQXZKlYcStiNmb9nrTk83ntcjmsEYW4bCy7mUla/d472Btc66150fv9LXUXIid852U2QEPzAT27D0bM09r6WqW2q62fW3mdzAefXunO1sli3sMok/cLEYNJpcY+KO9R0BoWZtrR9d+Ux+rmIslasMlURyRilbmrh+eQsVxHb+79frEFMVRTosVMCS1UVjd2Tk+ywpoPa9/oJu9bbFRDAmcCPFyE799Hqy1zcMvpWz10ViJJSupkBsr+zv55+cWrYPdD3W3tyzKI+gbI2q2eBlrrcw9OI/W5sHRh7nX25da4vWvT2yegBq5Uq/PMfF7X0rJIoTXPzHrkyh7FVqDtRNN4ubmo7WdL8XCz2182Sbj8ipa+cFuDCUPnuncLT3Y29/+gDe7Um/rh7ITbT+9UtjTimm1rKSQbUzOyzXYPt589Dzp4dS3dw6PscdzuHP0fsWKj3VMXrtdOvgyceepfV64n+lRP7h0MOIJ9U7EOq3pVYIueusULfFMlvr24R6WpINDMvcT8u/Tm55LchxHMFzsy1mOvzovq/b4py+e01G23NRwWik1LrnGCTXby1u28xa0oCaGMa2NUz/dYOs51rxHB9v5/Ju9/cFb3M+lKuag35cTeXxleEn/l/X7/EM8xx+0KmUb33U4l4cDFnp3WtzKl+KXy+7iYH6wjX1CKFb7R2RwzE3VdeLKxMWkJ149UqCdU7JoVXiH2OV70Cq71ExexbdmhWtwdAylCpq9vcPd+u4xJg8Or7VsJbTMlEeJbhJma77PiOX7cZTbjhMUPnFkJB/w5/s8smPZ5iwX7JSWTRDPDkcsS0uy4B5+kmnBhWaXmNOiOuzgtBikVto+jVt5YMTibiKA66I5zYOxWttEF+H5H4P89v4aYju8ZscqoUWqU5MqPtGdqThkvuEMjTGOp4FEqk9ZXxg6QkC8KjxvIzU1jBx0QIzmcCglQUs/ZZNkfDwlLDSGQwNIdIfToSHkMMgPe9As9noVcWxNxanhWAtatCvCYdfBsUDK1FltEQrxaJhslDhcYLl0snuMxgpYPXp+RPI7exjMevR897o7gzNaYcWkkNafuRqzhJBRX8wRXwkZ06skKOqMBUCrR5jrgHkaCzoZS31Gq504gJhzeLFzFGHIiC9HlOUEi3TlgLFpg5HA8BkLYU81E5pUa5vUnIwXtDwFru8rhkmrhk1ZV1h1x7EvD0WKseYGsjJ++OuAB7A21/YO66R+vMbr4P4NOOzLtGSgZUAZ6Tc1BjdeIV2HH9MqydAsoKXLvJ6IHhl3KI730pdoUcsKRcZ6VRPO74xJ1yD4OsgmRp+Z0AIEJJhyJwS2xtM5Lcvg1TgnmkxW4ZAurCxco8ReuRRf+/zwj7/XNuMI3/7OIH90zKvjwfHR9XKKNaPluIzTqpiE9gRwKxyjQ914aIPWSe4eaPmxNa826Rjj8WYy1tKWkiw+0Jo6/HwXaiLBF5O2afA9UJfDLiBmbdzozWnpAr+IbZisGGc8OwBlSbqYDBYNiP2Pv3/cTFgdH+VjcwVFC9LXSmmmhJYqR2RBq4n2x7YXtBKkSEvhtKYuGWM8fkbLdHqJAUNaVX6+ldASbWr0bbygGdMKBdXSqgtatpiMogZaYZJxlSJ8J7ZRzn73f8+TYrW5hm3fTmzmb8BezRTTUgUwLjNaJOLlR6UkLOFBsA/41NCvAVq2gO4nk8OTtMC0xY2iLzAaV2CVzGmRYRPPh2YSabEuOrnNBS3W4V5vFWoid+XYZd5MyI3V2s+8WIFz9Rz6fty74vXxBgMMtbGaqxpSD8wJranER1rm1NDNPvgEWsXQrZ5DfaFn2cMe0iJhMTB9EeBWOa3EbhHqyUPdtPqCw8BxcixrCnUzpgVWyEpPYQ9Y+dBlmFU1++mF3YIfqwqHwcoTNV01fWellccv+8+/vo9LFXeuoBWMzRWyettOs2ldbbYdVxPV5ZN7aM8mdh+tsNZ1jAbaDtt1jCYUJr9pOE2LRCHOUak4HRxHHuDgErM3f6mmNg3JaHT1+DSniWMG0fe3cIi+Dnuwe6WixwGXd7ohnO6pi3ONrtoHK6A2jM6pUeqnld8+3tucs/pjlyTmam3zt7/+859vhcrCmUC91V+3LP4Oa5amszgANG7mLBE3YvwzPqrFv0a8sfT+i1m6lTiWyWn8ypRniS+QnERxAgdbPpkle/C3Xj20drC1l0Ss0KPCmMKbvaRc/fWDKI76Vx1EidPwRuWiGN3AK7yPQvX64cHs1SA4V8cD6BhubcbWa+2/cLoYTjcRx/6570ZjURbPVyzJcrY1SQYFue7qAaefoKDCzcOg6FzV5+YKfdHtvBW5o2wCrNCNfNuGGsJm0izLtnU/8JoTsQTamLghWg1mB6PMRvNqAyk+IdX3Hs3DxcdQBYHeQeJr/f3d//Int/zupJRM68nirM2mOxOfIrxR4vPGcB4LD+qZeuC2ZJFPdNHMK3Tqmep5Xu69R2tayTRj6gdvE+F6K+3ubc6cK3CotvdmztbfPxjlcqsQN1XMjNxJVi4l0+qyS8LpddmRG9pxRYWy2GmVaqPIBJMZFEaj1qV3Du26nJFTlau3C+eK9aQpT9iG/C5j1a+mPFQ87lyR+s7mzIff+2+RGywoN4VoNuqCWmo07ruFuZrjfjvyY2cBiNrhpJSRy6NCgHEPEycFdbxLy5ZWk4xev2dI3fd7DtoXuIcJrtp7cl+tbT6aaPfwIDH1v33/PzgN021xg7WR3Sj0fdu6aCI5NS0wXZ47KsmlUquA0xfRbhWyJdENrlAPpxLvA+rvbeSYHf9sbxeYfycdHe7NvK2/vzMKOOSM2VF3VIpNPNirpuuFuMyDrls4fxoTURR4XTBeLZyZLwMpH7tXGqBrwaa3YrrKQraw1IHVQs+LR7thClmbUU6HpM8dpgD24ay/AH4dlWfxeJ3TcQEI3A1pn6fRitmQXExo15P916E6OBExq++/M3Aq68hFe0OZFo1HxVKJ2ysE18KFHjqdDs7Nb2FLiZyK5Uk/0nh9tcPCSARjVohOz0O8QKGyWM3B6kjFooQGzBpCKu1oRHcEQ67JRgQAp9KLZ1IFp1s74rMec+Rnz2ToqtDQyBRlRW/LY7icKBczAnQFA8kRalJqZjUD49mLmrgysPA22n6Opv77H7KzSZilrOsntc/UozG2f3z9grkAWqHgdqMo8atNvz8BsCVxdMnMnpO00o1ZdWUNqdMOKvLQpIZUyQUVyQFaitHOTSXBor3MmGjNTBtoKY1ApWFIaTXTJ76s9HPNKfHguK+kq7m+kA5IIKf6OUeaJnEJwbChL+hcm/mvb+//xz8WaxJgaLC0gZXLmj1NUv9mSrwDyhK7lcUmEw3XW9mNMD0vW7qBUSZTkS27CMUKGjfBth18F8SGmYjJAnh7faVBPLnCuzCW73tylVZlsO4mpUirL2O72JddGmSgm67KTmzLvAx0yuNrXZfq/wwKpRO8oGHMipNm1wODZZsn7DzYLhsMV+i5zcmonOV+xciN7Lc1saown1QBSfhPp0VLL2JEwmwIqu0YuDxAv5hjRSGlpNKZDhQibPyYC5WrmK7SaRzyQVpQ/jBtFytmkMGpN0Un7hX2JTxZSl/vcF1meSM5u7RQCA/Rl8uiyBcTWTgPuK5IbLmSSdZiIbLYO3iYTJTG/PdXobqIeAGjBrQwbGN1BN12ME4HRHKsZgQqyAdaGCJsZxyfRZkq7cn8HSOnVeXpXGbKTtLy5B6eq15/c0lxkYfWxvLiKuJsXZoT4pwQo9v2390TD2R5ajF7WqxqDamnsSnYLSLIVdPqSR2wW2k42s+kLChzEWX9Hk1oOXJEzapcJZEk6SzM0dhuyTmmi5JHTtAifspgVJvekNdq+UHXnUDrli3PFvOJi9mcE3aCwMZ7M+/0nUXH4MoLkgxP6AuyoMg45DUnZJS0LOhAK5VKp2SlTcGs1YZDSdaJV0NaQTE1HYJRJ2ZVklNyzfZq4yQtNzUS1lygVTNiWsyDzoLA6/cNiVvvKHSb0H+BHgz6CmVM4PIPfPEaS7uWL6d+1TGMKbajes9xevxdq181nCrUQd0xwqkxDDG0ZY/hKLgE0RRDyiwciuMcjvoww6ExDcwc7jYDyO1BhVOnIQWnozqbBBNV4v03K5xGeXJ8+vUPQMch80kZmDcllK9lgLQ0NosV0fhoHNxDn4XG0TxIsfnuJHcSAVz8nmxFxOlzkc7bxDtdTeCD3dG6srQwfB/jSP3gJmc534J6/VWRCrrS2NBwdViMNRVoHhsXew76bC3CfjX3SZi1F8LyA5srlhg8K1usnV27ZkmsmdYsp3je0kGxmrW44xXWmh/JwpWXqLYcvTMrxbfpnbCwudLjRFo07F385tnv8bia2XM/DVgzWpR7uayRTFRlc2cuPkBm2/NlVM049rGUXj4v/gRa1qmBzvMLU77CanK+Ood+8bqrH4WQVq/RbnQqKok6otDpWGiPnA7471Zjonagi1wJq3ybqA3HqSBPbdrpdFTq4YIZ1rTj4JRz0mviZXwcQwN7wHPHssW6DZ11+RKpAdF6cID3K9uVTqfPgomXpKu4YE+l33M6F9fbj0BIy0jLhpGuaTlDEAzDopVMp2fU+sQS4YBj9mX4r9RUsFNGsyHUNGIbkuFIHct9ZhFdkIxOSu5T4kgSXEYyofPZaXYkJ6bVkFTmOh1DkdrETTeaBna9pxnBSUl+P9Pl6Y4hg2MXyhLszbQvv+lbE9Jy0hVbd+QctSupQCN+rYkjPzLMMtJN3SZ9yfG1qdwDj8AiWjWTo12polueTt2aRV2paWs5WbCBVs/yjYxPmMoodMgZp9VMq1BVrZ4C/U4c36sqTaorRqDlAtKWu0SVnEDzK8AwlFKqNXt39HGK05LhCavwo8Z2qyc1PK/rFG3L4Ovk9uUxJT42bVbYdStSzqxgIAs6PkBLq+CqB2SYiYAWXAbjXVT1ek1Dsea0oLYpuKQuy3XdptJgbf6KiXJaYwmrpg9FMcRgYqRUVt7v7YrTKtqEdoGWyWlNFan2rCa/0C2jhln6Gahmdq2K7wprjiHntEq82jDSsipFNNXI2oHyxabQqoZCTXIERVvQCpUMdrrd9DPB4bTi6oa0mmn0uSwBaGEsKJf6xGi1M2NLs3WbLtPSaxj56xHiFXOsIcPTmpyW2ZDhaWla1okjxrRMQbaJVkkvaAUSf4WhpgxGrFSDhRL4V5RxWm2pyYd0DT85WvBoVZ9ZaSOyQyMkZ2mNrcgBOmFa8HxHNYEWWBsj9KcyePVzWqmUb3lLZQvINXCEvC84tl1NN5hpKD3fm5pIyxIU1+/jOnqfAK0/wZc3XsBjdl/00URJLywSCEUhIwEt4U/MMn7RBbv1Zw8MsmykjGJA2LiWKRaHVvNPi7AepDO4CJWhIK0XKq1mJCOVylisUcQ/1TJkufbsRdMcyrhyUMMEUw/nQ5tY6xKezkjwg7Rf9HBBx85tI1mhnMqImoN6YefQk2xXqxiTD6s4aIyp/BWgncOXQTmMDo6rqsXz+eNqGxo+HG2Cad75VlW4jJ7TwJjD6XCMxn8a41F5uIDZrrYtFV/m4jdY8J18NlZYHfOZG7hlqbe8HP2d7nSnO93pTne6053udKfPT4NtVDyvvY7JnWPUTnz0aAs3HmMyf8Rz8tU76o9niucBDmabn/tiOlv3nzx5cv/feHob048eoO7FC5jsrOPGN5jcPXiCWsPB6rs/fRVrnePJv7kXb97b+syXADt+eP/+/YcJLUw/uod68C3fs3NvHdKc1h94ELL+Dundb9djPXiFh+pPHySbXyite+tvcM+CVn4vpnX/x11OK8n1NeYa3Ev05dL6GSvZgtbg/kzbS7TuPcAau/PgS6d1b/1lfZnWYVK07j/cry/TwiL4dP2Lp3XvweNlWpzUE/z3aDCjtY5M4dj6HS2wSYMFLX7oyWvE9XAnprX+r6/W761/C+we4Ma/1r9oWvegwZvT2n/IDfyv+LE2o/USaH31mHyDtH75+QumhXVrff3x44TW7o+Y63lsvR7WE1qPEdMWeYl5dr/+cmmt/8T/f/vqq5jWH9y+b4P/yu38gNP6Og8Ga/3lDpSq9a/rXzCtB29ePeCmi298k/+d5wI/4sfY5UpoQWO4/vNTIPrg1ZdNa/DVelIhgdaAN4YHg8HgV940bv3EaZE3iBSJPtgdnKaVv9Y11T4SbS/R2lmiBV3EuV/wTdzrefLbb79xbPcPElrbMU6siKdo7b769um3Lx/f3nPdjI44iD1eEPaWadVfzWn9cnD/lJJez+5P60nrmT9BK//LU+wJ7L58+bkVsKSvvFsfHPLkjBbZ/XnWGXx5Gtb92KiR/Ov1mSO7TCu/tZXHSNAu2Xn6mRmy57xwPVz79cf7J2ktun+PYqKxlmmRN7FP//XRCVpHr+rkzdOt11Cytt7c8uNds45m/b/kk5coTov8K8EV93r2nnM9XKb1OG4Lng5O0PpmB1AfQv/xiNRffmYLSP+xXMUe7vN2LqbFvYKkaD38NTZB+YNlWnneoX6wRU7QQmu18/LxGzRerz6zcGr+jydJBXv48Mnv+S2M7MW0sF0EPeI18Pck9++YmefB2NYrSD24t4O0HsyjgZzW09e4+7OjBZXxj/29zUeP1vYOj/LkzdeomFb9JaYfHeyBZkumHeHGUxSGHx7/hIkBZoXETzuc1qttXhNfQpHLf241EVWvg+dZ5w+GKUgn++MN1Kxxy9fnis9cTsSZHr8G+39IBj9Do/j6Qz/KJ6f6qx3yGKrh1s7Rt59h0bpuDV5t7dahYL55+dlZrZtQffuXV69fvXrzubnyNyVuCD8zR/5Od7rTna6o/wdOJjx9zYtZ+QAAAABJRU5ErkJggg=="/>
          <p:cNvSpPr/>
          <p:nvPr/>
        </p:nvSpPr>
        <p:spPr>
          <a:xfrm>
            <a:off x="460375" y="160337"/>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4" name="Google Shape;204;gbfa0a858f5_1_146"/>
          <p:cNvSpPr txBox="1"/>
          <p:nvPr/>
        </p:nvSpPr>
        <p:spPr>
          <a:xfrm>
            <a:off x="155575" y="1998650"/>
            <a:ext cx="5245200" cy="5812800"/>
          </a:xfrm>
          <a:prstGeom prst="rect">
            <a:avLst/>
          </a:prstGeom>
          <a:noFill/>
          <a:ln>
            <a:noFill/>
          </a:ln>
        </p:spPr>
        <p:txBody>
          <a:bodyPr spcFirstLastPara="1" wrap="square" lIns="91425" tIns="45700" rIns="91425" bIns="45700" anchor="t" anchorCtr="0">
            <a:spAutoFit/>
          </a:bodyPr>
          <a:lstStyle/>
          <a:p>
            <a:pPr marL="0" lvl="0" indent="0" algn="just" rtl="0">
              <a:lnSpc>
                <a:spcPct val="115000"/>
              </a:lnSpc>
              <a:spcBef>
                <a:spcPts val="0"/>
              </a:spcBef>
              <a:spcAft>
                <a:spcPts val="0"/>
              </a:spcAft>
              <a:buNone/>
            </a:pPr>
            <a:endParaRPr sz="1100">
              <a:solidFill>
                <a:srgbClr val="333333"/>
              </a:solidFill>
              <a:latin typeface="Verdana"/>
              <a:ea typeface="Verdana"/>
              <a:cs typeface="Verdana"/>
              <a:sym typeface="Verdana"/>
            </a:endParaRPr>
          </a:p>
          <a:p>
            <a:pPr marL="0" lvl="0" indent="0" algn="just" rtl="0">
              <a:lnSpc>
                <a:spcPct val="115000"/>
              </a:lnSpc>
              <a:spcBef>
                <a:spcPts val="2200"/>
              </a:spcBef>
              <a:spcAft>
                <a:spcPts val="0"/>
              </a:spcAft>
              <a:buNone/>
            </a:pPr>
            <a:r>
              <a:rPr lang="es-MX" sz="2000" b="1">
                <a:solidFill>
                  <a:srgbClr val="0F243E"/>
                </a:solidFill>
                <a:latin typeface="Calibri"/>
                <a:ea typeface="Calibri"/>
                <a:cs typeface="Calibri"/>
                <a:sym typeface="Calibri"/>
              </a:rPr>
              <a:t>Servicio Sismológico Nacional, Observatorio Astronómico Nacional, Jardín Botánico Nacional, Biblioteca Nacional, Hemeroteca Nacional, Red Mareográfica Nacional, Herbario Nacional, tres reservas ecológicas, el monitoreo del volcán Popocatépetl y 33 laboratorios nacionales reconocidos por el Conacyt</a:t>
            </a:r>
            <a:endParaRPr sz="1100">
              <a:solidFill>
                <a:srgbClr val="333333"/>
              </a:solidFill>
              <a:highlight>
                <a:srgbClr val="FFFFFF"/>
              </a:highlight>
              <a:latin typeface="Verdana"/>
              <a:ea typeface="Verdana"/>
              <a:cs typeface="Verdana"/>
              <a:sym typeface="Verdana"/>
            </a:endParaRPr>
          </a:p>
          <a:p>
            <a:pPr marL="0" lvl="0" indent="0" algn="just" rtl="0">
              <a:lnSpc>
                <a:spcPct val="115000"/>
              </a:lnSpc>
              <a:spcBef>
                <a:spcPts val="2200"/>
              </a:spcBef>
              <a:spcAft>
                <a:spcPts val="0"/>
              </a:spcAft>
              <a:buNone/>
            </a:pPr>
            <a:endParaRPr sz="2000" b="1">
              <a:solidFill>
                <a:srgbClr val="0F243E"/>
              </a:solidFill>
              <a:latin typeface="Calibri"/>
              <a:ea typeface="Calibri"/>
              <a:cs typeface="Calibri"/>
              <a:sym typeface="Calibri"/>
            </a:endParaRPr>
          </a:p>
          <a:p>
            <a:pPr marL="0" lvl="0" indent="0" algn="just" rtl="0">
              <a:spcBef>
                <a:spcPts val="2200"/>
              </a:spcBef>
              <a:spcAft>
                <a:spcPts val="0"/>
              </a:spcAft>
              <a:buNone/>
            </a:pPr>
            <a:endParaRPr sz="2000" b="1">
              <a:solidFill>
                <a:srgbClr val="0F243E"/>
              </a:solidFill>
              <a:latin typeface="Calibri"/>
              <a:ea typeface="Calibri"/>
              <a:cs typeface="Calibri"/>
              <a:sym typeface="Calibri"/>
            </a:endParaRPr>
          </a:p>
          <a:p>
            <a:pPr marL="0" lvl="0" indent="0" algn="just" rtl="0">
              <a:spcBef>
                <a:spcPts val="0"/>
              </a:spcBef>
              <a:spcAft>
                <a:spcPts val="0"/>
              </a:spcAft>
              <a:buNone/>
            </a:pPr>
            <a:endParaRPr sz="2000" b="1">
              <a:solidFill>
                <a:srgbClr val="0F243E"/>
              </a:solidFill>
              <a:latin typeface="Calibri"/>
              <a:ea typeface="Calibri"/>
              <a:cs typeface="Calibri"/>
              <a:sym typeface="Calibri"/>
            </a:endParaRPr>
          </a:p>
          <a:p>
            <a:pPr marL="0" lvl="0" indent="0" algn="just" rtl="0">
              <a:spcBef>
                <a:spcPts val="0"/>
              </a:spcBef>
              <a:spcAft>
                <a:spcPts val="0"/>
              </a:spcAft>
              <a:buNone/>
            </a:pPr>
            <a:endParaRPr sz="2000" b="1">
              <a:solidFill>
                <a:srgbClr val="0F243E"/>
              </a:solidFill>
              <a:latin typeface="Calibri"/>
              <a:ea typeface="Calibri"/>
              <a:cs typeface="Calibri"/>
              <a:sym typeface="Calibri"/>
            </a:endParaRPr>
          </a:p>
          <a:p>
            <a:pPr marL="0" lvl="0" indent="0" algn="just" rtl="0">
              <a:spcBef>
                <a:spcPts val="0"/>
              </a:spcBef>
              <a:spcAft>
                <a:spcPts val="0"/>
              </a:spcAft>
              <a:buNone/>
            </a:pPr>
            <a:endParaRPr sz="2000" b="1">
              <a:solidFill>
                <a:srgbClr val="0F243E"/>
              </a:solidFill>
              <a:latin typeface="Calibri"/>
              <a:ea typeface="Calibri"/>
              <a:cs typeface="Calibri"/>
              <a:sym typeface="Calibri"/>
            </a:endParaRPr>
          </a:p>
          <a:p>
            <a:pPr marL="0" lvl="0" indent="0" algn="just" rtl="0">
              <a:spcBef>
                <a:spcPts val="0"/>
              </a:spcBef>
              <a:spcAft>
                <a:spcPts val="0"/>
              </a:spcAft>
              <a:buNone/>
            </a:pPr>
            <a:endParaRPr sz="2000" b="1">
              <a:solidFill>
                <a:srgbClr val="0F243E"/>
              </a:solidFill>
              <a:latin typeface="Calibri"/>
              <a:ea typeface="Calibri"/>
              <a:cs typeface="Calibri"/>
              <a:sym typeface="Calibri"/>
            </a:endParaRPr>
          </a:p>
          <a:p>
            <a:pPr marL="0" marR="0" lvl="0" indent="0" algn="just" rtl="0">
              <a:spcBef>
                <a:spcPts val="0"/>
              </a:spcBef>
              <a:spcAft>
                <a:spcPts val="0"/>
              </a:spcAft>
              <a:buNone/>
            </a:pPr>
            <a:endParaRPr sz="2000" b="1">
              <a:solidFill>
                <a:srgbClr val="0F243E"/>
              </a:solidFill>
              <a:latin typeface="Calibri"/>
              <a:ea typeface="Calibri"/>
              <a:cs typeface="Calibri"/>
              <a:sym typeface="Calibri"/>
            </a:endParaRPr>
          </a:p>
        </p:txBody>
      </p:sp>
      <p:pic>
        <p:nvPicPr>
          <p:cNvPr id="205" name="Google Shape;205;gbfa0a858f5_1_146"/>
          <p:cNvPicPr preferRelativeResize="0"/>
          <p:nvPr/>
        </p:nvPicPr>
        <p:blipFill>
          <a:blip r:embed="rId3">
            <a:alphaModFix/>
          </a:blip>
          <a:stretch>
            <a:fillRect/>
          </a:stretch>
        </p:blipFill>
        <p:spPr>
          <a:xfrm>
            <a:off x="5938950" y="1535062"/>
            <a:ext cx="2724150" cy="1676400"/>
          </a:xfrm>
          <a:prstGeom prst="rect">
            <a:avLst/>
          </a:prstGeom>
          <a:noFill/>
          <a:ln>
            <a:noFill/>
          </a:ln>
        </p:spPr>
      </p:pic>
      <p:pic>
        <p:nvPicPr>
          <p:cNvPr id="206" name="Google Shape;206;gbfa0a858f5_1_146"/>
          <p:cNvPicPr preferRelativeResize="0"/>
          <p:nvPr/>
        </p:nvPicPr>
        <p:blipFill>
          <a:blip r:embed="rId4">
            <a:alphaModFix/>
          </a:blip>
          <a:stretch>
            <a:fillRect/>
          </a:stretch>
        </p:blipFill>
        <p:spPr>
          <a:xfrm>
            <a:off x="5938950" y="3535312"/>
            <a:ext cx="3048000" cy="2905125"/>
          </a:xfrm>
          <a:prstGeom prst="rect">
            <a:avLst/>
          </a:prstGeom>
          <a:noFill/>
          <a:ln>
            <a:no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gbfa0a858f5_1_50"/>
          <p:cNvSpPr/>
          <p:nvPr/>
        </p:nvSpPr>
        <p:spPr>
          <a:xfrm>
            <a:off x="-42828" y="7937"/>
            <a:ext cx="9166200" cy="1046100"/>
          </a:xfrm>
          <a:prstGeom prst="rect">
            <a:avLst/>
          </a:prstGeom>
          <a:solidFill>
            <a:srgbClr val="0F243E"/>
          </a:solidFill>
          <a:ln>
            <a:noFill/>
          </a:ln>
          <a:effectLst>
            <a:reflection stA="52000" endA="300" endPos="35000" fadeDir="5400012" sy="-100000" algn="bl" rotWithShape="0"/>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3" name="Google Shape;213;gbfa0a858f5_1_50"/>
          <p:cNvSpPr txBox="1">
            <a:spLocks noGrp="1"/>
          </p:cNvSpPr>
          <p:nvPr>
            <p:ph type="ctrTitle"/>
          </p:nvPr>
        </p:nvSpPr>
        <p:spPr>
          <a:xfrm>
            <a:off x="2339752" y="261975"/>
            <a:ext cx="6681900" cy="5760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chemeClr val="lt1"/>
              </a:buClr>
              <a:buSzPct val="100000"/>
              <a:buFont typeface="Arial"/>
              <a:buNone/>
            </a:pPr>
            <a:r>
              <a:rPr lang="es-MX" sz="2800" b="1" i="1">
                <a:solidFill>
                  <a:schemeClr val="lt1"/>
                </a:solidFill>
                <a:latin typeface="Arial"/>
                <a:ea typeface="Arial"/>
                <a:cs typeface="Arial"/>
                <a:sym typeface="Arial"/>
              </a:rPr>
              <a:t>Educación Continua</a:t>
            </a:r>
            <a:endParaRPr/>
          </a:p>
        </p:txBody>
      </p:sp>
      <p:sp>
        <p:nvSpPr>
          <p:cNvPr id="214" name="Google Shape;214;gbfa0a858f5_1_50" descr="data:image/jpeg;base64,/9j/4AAQSkZJRgABAQAAAQABAAD/2wCEAAkGBxQQERQUEBQUFBQXGRYYFxYYGBgeGBcYGhcXGh4XGxoaICkgIBsnGxUYIT0hJSkrLi4vGB82ODMtNygtLisBCgoKDg0OGxAQGywmICQsLCwsNDgwLCw0LywsLCwsLC80LCwsLCwsLCwsLCwsLCwsLCwsLCwsLCwsLCwsLCwsLP/AABEIAJQBVAMBEQACEQEDEQH/xAAcAAEAAgMBAQEAAAAAAAAAAAAABQYDBAcBAgj/xABLEAACAQMCAwQGBQYMBQQDAAABAgMABBEFEgYhMQcTQVEiMmFxkaEUI3KBsTM0QlJi0hU1RHOCg5KTorLB0RdDU7PDJFR04TZFZP/EABoBAQADAQEBAAAAAAAAAAAAAAACAwQBBQb/xAA5EQACAgECAwQHBwQCAwEAAAAAAQIDEQQhEjFBBRNRgRQiMmFxkaEzQlKxwdHwFSM04UNiBlPxNf/aAAwDAQACEQMRAD8A7jQCgFAKAUAoBQCgFAKAUAoBQCgFAKAUAoBQCgFAKAUAoBQCgFAKAUAoBQCgFAKAUAoBQCgFAKAUAoBQCgFAKAUAoBQCgFAa17qEUC7ppY4l83ZVHzNSjCUniKycckubK1f9pOnRfyjefKNWb5gbfnWuHZ2pl939Cp6itdSDl7YbYnENvcSH27Bn4MT8q0f0mxe1JIr9Kj0TMD9qNyfyelzEeZaQ/hFU12ZX1tX0/c56TL8LMMnaneL62muB7TKPxjrq7Mqf/Kvp+5z0mX4TXTtoYHD2a/dMQfnHU/6Mmtp/T/ZH0x+BJWvbJbHHe286fZKMB8Sp+VVS7HtXKS/IktZDwLFpvaJp8/IXCxnylBT/ABMNvzrJPs/UQ5xz8Ny6OorfUs8MyuoZGDKehUgg+4isjTWzLjJmuAUBTO0TjR9L7jZEsve95ncxGNuzpgH9b5Vv0OiWp4svGDPdd3eNinDtnl/9pH/eN+7W/wDo0fx/Qo9M9xMaL2wQSMFuoXgz+mp3oPfyDD7gaz3dkWRWYPP0LIauL57HR7a4WRFeNg6MAVZTkEHoQR1FeU4uLw+ZqTzyK9xjxrb6aoEmZJWGViXG4jpuYn1Vz4+/AOK1aXR2ah+rsvErtujXzObXXbFdk/Vw26Dybex+O5fwr1o9j1dZMxvWSfJEhpHbG24C7t1Knq8ROR7djZz/AGhVVvY6xmuXz/cnDWb+si/8W8RGysmukj7zHd4RiUOHZRzyCQRu6EV5em0/fXKvOOfv5GqyzhjxHP8A/jO//s0/vj+5Xq/0Zfj+n+zJ6b7j1e2ZyfzNP74/uUfYy/H9P9nVrfcdVv76OCJpZmCIoyzHoB/v4Y8a8SMHOXDHmbXJJZZyjXO2J9xFnCgUdHmySfbsUjH3k/dXt09jrGbJfL9zFPV74ijQsO2G7VvrYoJV8QoZD9zZYfKrZ9j1Neq2mQWrkuaOkzcWB9Me+gQ8kLBJARzBwQcdR7RyNeOtLjUdzJ9cbGx2epxIi+zrjiXU5JklijjEaqwKlueSRzz7qv12ijp1Fpt5IUXOzOxe6840CgFAKAUAoBQCgFAKAUAoBQCgNa/1CK3QvPIkaDqzkAfPxqUISm8RWWccklllF1DtRjd+6023lu5PAhWC+/GC2PeAPbXow7MklxXSUUZ3qVnEFkgtX1HUn56hfQachB+qQ5lx7EjLOeX7X3Vprhpl9lW5vx6fXb6FcpWfflgrUaaeznZHf6nN4n1FP9ndL8a1t6hLdxrX88ir1PeywWOl35x9E0e0t18GmUM4/pStu/w1lnZR/wAl0pfAsjGf3YJEvFw9rrcjeW8K+SADH3JEPxql6jQr7jf8+JPu7vE9bgvVz/8AtD/alH4UWs0n/qO9zb+I05uFNdj5pfCT2d8+fg64+dTWq0L5148v9kO7u6SIXU7/AFu2H/q4zIg674YZUx7WQHA95FaK69DZ7Dw/i0VyldHmiDXiG0m/OtPiB/6lqzREe3Zkox99afR7ofZ2Pz3+pX3kH7UT7ThuC7/i25DSeFtcARyn2K/5Nz7ARXPSrKvto7eK3X+h3UZew/I+dA0vVIZylnHcxyKfSABVM/tFvqz9+c1263SThmxpr6/uIRtTwju3DH0zuR/CHc975xZ5j9rIxu+zyr5q/uuP+1nHvPShxY9YmKpJnI+3r+R/1/8A4q9zsb7/AJGDWdCY7M+HLSfTIXmtoJHYy5Z41LHErgZJGegArPr9RbDUSUZNLbr7izTVxdabRF9pPZ5BFbvdWa92Y/SkjBOxk6EqD6pHXlywDyzV2g7QslNV2POeRHUaePDxRMfYjrbYntnOURe+TP6IzhwPZkqceZbzrva9KzGxc3szmkns4lHtUk1nUgGYg3EhJP6kYBOB9mNcD3CvRbjpNPt0X1M+9tm53ey0GysIDtiiSNFLO7KCdqjJZ2PM8hmvmp33XT3bbZ6SrjFbIrbSaEblLkS2yyJkjawCFvBig5Fh4H/YY1pa1VuvDwyr+zxcRm7UrtJtGkkiYOjNCVYdCO9TmK52dCUdWotYe/5M7qHmp4KF2bXOmpHN/CQhLFl7vvIyxxg5xhTjnivT7QjqZSj3Oce7Yy6eVaT4y6wXegO6oiWpZmCqO4PNiQAPU8zXnSjr4ptuXzNKlS9lgg+3PVm3wWqnC7TK48zkqn3Da/x9laex6liVnXkirWT5RJnsr4OhjtY7qZFkmlG5SwBEafo7QeQJHPPXniqO0tZOdrri8JfUs09KUeJ8y36vwxa3e36RBG5Ugg4weXgSOZXzU8jWCvUW154ZPcvlXGXNGj2gqBpd0AAAIiAB0A5cqs0X+RD4kbvs2c/7CPy91/Nx/wCZq9Xtn2Yef6GXR82dlrwDeKAUAoBQCgFAKAUAoBQCgPmRwoJJAAGST0AHiTRb7A5xxF2l7pPo+kx/SZm5CTBKZ/ZA9b7Rwo68xXq0dm4j3l74V9TLPUb8MN2U7V4YonMmtXL3dyP5LE/KP9mSQeig6eigB99b6nOS4dNHhj+J/t18yiSSebHl+BMaPp2p6ggW3VNMsz4RqUZh58sSOfaSoOaz2Waah5k+OXv/AJj8ycY2T5bItWidl9lB6UqtcydS0p9HP2By/tZrHb2nfPaL4V7i6OmhHnuXK1tUiULEioo6KqhQPuHKsEpOTy2XpJcjLiuHT2gFAKA8xQFS4q7PrW+BYKIZj0lQDmf215BvkfbW3T6+2nbOV4FFlEJmtofZfY2+DIpuH85ea/cg9HHvzU7u077Nk8L3fuchpoRLsFxXnmg9oBQHI+3r+R/1/wD4q9zsb7/kYNZ0LZ2S/wAVW/vl/wC9JWHtL/Jl5fki/S/Zo+e1PXY7awljZh3s6mNEz6RDcmbH6oUnn54HjTs6iVlykuSecndRYowZRuxTTWklupOYQRd1nw3SEHH3BPmPOvT7XsUYwj1zn5GXSRbyyscEXw0/UoWuPREbvHIT+jkNGSfYCc+4Gtesh3+nfD1w0V1S4Ldz9B61ZfSrWaEMF76KSMPjIG9Cu7GRnrnrXy9U+7sUscnk9SS4lg4Fx1wedLaFTMJu9Dn1Nm3YU/abOd/yr6fRa30ni2xj3nlXU93jcu2t/wD4vF9mD/vLXm0//ov4v8jXP/HKt2f8DrqiSs0zRd2yrgKDnIJ8T7K3a7XS08kks5M1FCsWWy5WHZDHDLHILpz3bo+O7XntYNjr7K8+ztac4uPCt1g0x0ii85ILtzsSLqCbHovF3efAFHZsfCT5GtPY81wSj78/Mq1kXlMvnZfrCXOnQqpG+FRE6+I28lPuKgHPv8q8ztCmVd8s8m8o1aealBJFnu7xIV3SuqLlVyxAGWOAMnxJIFY4xcnhItbxzILtE/iy7/mz+IrTof8AIh8Su77NnPuwj8vdfzcf+Zq9Xtn2Yef6GXR82dlrwDeKAUAoBQCgFAKAUAoBQGC9ukhjaSVgiICzMegA8alGLk0lzON4WTinEPEtzrtyLSzykBJwp5blHWWUjoo/V9o6nFfQUaavR197b7X82XvPPnZK6XDHkR99rSWgNnpGSzEJLdgfWzsTjZFj1Y88hjr4ebWwplb/AHtRyXJdF8feRdij6lfzL/wD2cR2oWe8AkuDzCnmkR6+5n/a8D08z5es7RlY+CvaP5mmnTqO8uZ0LFeYaj2gFAYbm6SMbpHVF82IA+dQnOMFmTwdSb5ETLxdZqcGYH3K5HxArLLtDTx+8WrT2PobdhrlvOcRSqx/V6N8Dg1bVqqrNoSISrnHmiRrQQFAKAUAoBQCgOadsmh3F39F+jQvLt73dtxyz3eM/A/CvW7Lvrq4uN4zgyaquUscKKNa6JrUSCOJLxEGcKrlVGTk4AbzJr0pXaKT4pOLZmVdyWFk3dK7Mr+6k3XR7kH1nkffIR7ACcn7RFV2dp0VLFaz9ESjppyfrHZOHdDisYFggGFHMk+szHqzHxJ/2HQV4F10rpuUjfCCgsIo3aL2cNdSNc2W0St+UiJwJCBjcp6BsDmDgHrkHOfR0PaKqXd2cuhnv03E+KJRraXWbEd1Gt4ijkFEZdR7FO1gB7q9KS0Vz4nw/kZ07o7bmNuHdV1Fw0sVw56BpsoFHs34wPYBXVqdJp44i15bke7tse50fiPh6ddBS0VO9nQQgrHk5IkUnGQMgD8K8mjUQ9N71vC3/I2zrfdcKOc6foOr24It4ruINzIQlckeJwa9ay/R2PM2mY413R5G2bXXv/7/AO2/71V8XZ//AFJcN/vOt6nw8moWCQXW4NsjO79NJQvrc/HJIPnk14VWolTa5w/iN0q1OGGciuuCdU06UvbCRsdJbdjkjyKD0vuII9pr3o63S3xxP5P9zA6La3mJrzaPq+osomjupMdO+BRF9vp4X4DNTV2joWYtL4bs5w22c8nTTw3cw6LNavI1zOyEKMjC5xiNGbBKjHVvkMAeMtTVLVqxLhjn+M293JVOL3ZEdkHDl1ZzXDXULRBkQKSVOSGJI9Emr+09TVbGKg84yV6auUM5Oo15BrFAKAUAoBQCgFAKAUAoDi/bPxM0kwsoz9XHtaXH6UhGQp9igg+8+yvf7J0yUe9fN8vgefq7d+BEOz/wdpCbOVxflizeK2yctoPhuyD7mPlV6XpGqefZh+ZD7Or3slOxPRVluJbhxkQBQmf133el7woP9qqu173GCrXXn8CejhluTO2V88egKAUBG8R6g1tbSSoMsoGPLJIGT7BnNZ9Va6qnNc0TrhxSSOQ3t48zF5WLsfEn5DyHsFfK2WSm8yeT1owUVhGCqzpt6VYSTyKkAO7IOR+h+0T4Yq6iqdkkoLchZOMYvJ2pByGeft86+vXI8g+q6BQCgFAKAUAoBQCgFAKAUAoDzFAe0AoBQCgFAKAUAoBQCgFAKAUAoBQCgFADQH5b4klL3lyzesZps/3jDH3dPur7LTJKqKXgjxrfbZYu0EZt9KceobONR9pQNw94yKyaDay1P8X7luo9mPwLH2E6goa5gJAZtki+0DKt8Mr8ayds1v1Z+Rdo5c4nXiwAyTgV4TaXM3EBqXGFrDkb+8byj5/4vV+dYre0Ka+uX7i+GnnLoQ8/EF5Ou6NEtYf+rKfw3Dn9ymsstXqLFmKUI+LLFVXHZ7skNJ4jS4YQFWnJGHkWPEZz5qSSB7T8Kvp1kbX3bTl4vGxCdLj63I+rngi1c5CunsVuXwbNdn2ZRJ5xg4tTYhb8D2qnmHf7THH+HFcj2ZRHmmzr1NjJ6zs44V2xIqL5KAK2wrjBYisFEpOW7NirDgoBQCgFAKAUBB65eTie3ht2iQyiYs0iM+O7CYACuvXf51fVGHDKUs7Y+pXNyykjENSuLaSNbwRPHIwjWaIMu2RuSq8bFsBjhQwY8yARzzXe7rnFuvOVvh+HxOcUov1iVtp2zJ3piCh9qbWOcELgPno+4nkPAr51S0tsZJp+J9HUoQneGWPu8kb967cg4I3ZxnPKnBLOMPJ3iWM5M8cysoZWBUjIYEEEeefKuNNPAyY7W9jlBMUiSAHBKMGwfI4PWuyjKPNYCknyZhOoI6ydxJE7oDy3ghWwcb9uSBmnA1jiTOcSfJnzc3vdW/eSGMMEB9cLGXx0DtjCk+J8K7GPFPhQbwss+7CfMKNJJGxIG505Rkn9XJPLPLrXJR9ZpJhPbLMsF7HIWWORHZeTBWBKnyIB5ffRxa3aOqSfI09d1M26LsTvJZHWOKPON7tk828FCqzE4OAp5HpUqq+NvOyW7OSlg0+51BcN3trIc84u6kQY8hL3jEH2lDnyFTzQ9sP45X5Y/UjifiiZubtIl3Suka9NzMFHxNVRi5PCWSbaXM+u/XAbcuDjByMHPTB8a5h8hlHxa3kcoJikSQA4JRgwB8jg9a7KLjzWAmnyPI76JnMayRmReqBlLD3rnIo4SSy1sOJcj03kYYKXTcSQF3DJIGSAOpIHPFc4XjOBlHzDfxOzIkkbOvrKrKWX3gHIrrhJLLQTTeDV0S6aTvt5ztnlReQ5KpGByqVsVHGPBHIvOTbu76KLHeyJHnkN7KuT5DJ5moxhKXJZOuSXM0NGv2drrvGG2Ocop5ABBFE3X3uxyfOp2QSUcdV+rIxlnOfEkLS8jmG6J0kXplGDDPlkVCUXF4awSTT5GeonRQCgPDQHB+1nhhrW6a4RfqJzuJHRJD6yn3n0gfHJHhX0nZmqVlarfNfkebqampcSMOgzpdWD2d4HQRky2swUnax6xkdSpJJ8uZ6ECsOv7S0+iv71TTb2klu/iX6fT2XQ4Wn7mYOGtJlgnjkidjMpyqxjPhgg8uYIJHTxrxNd/wCTz1CdVFfPx3+hto7MVb4rJF5vbGZxv1K57peojJ3OfdGnIe+vCnXZJZ1E8Lw6/I3RlFbVRyYbK5Xds062Lv8A9WUBnHtA9RPfUK5rPDp4Zfi9/wDSOyi+dktiwWXBzysJL+VpG/UBOB7C3+i499bq+zpTfFfLPuKZahRWK0Wy0tEiULGqoo8AMCvUhXGCxFYMrbbyzPUzgoBQCgGaAUAoBQCgFAVniK+jgvbJ5nWNNtyNzHAyRFgZNaaYSnXNRWXsVzaUk37zFqmoJqBigtMyL3sMkswU90iRSLJgOeTOxQKApOM5PLrKut0pznts0l13WOXmRlLjwokfq8AeG9VhlW1GzBHmpewB+7GanVLhnFp/cl+Ujj5PPj+xn4ii7m7hYvbwQLEwjaWItCkhf0hydFRyu3BPUBgPHPKXxVtYbed8PfH1yLNpJ8kaiWy/RZGDie2a6jeVYYXSLu8J3ndrubfGWAdtpIb6zrzqbl66WMNRwt989M+/ovIjj1fFZN7V7i2uIJvoPdyyBIxIYBljAJFLxh0HrGPfhM558hVdcbISXebLfGfHGz+ZKTi0+H+IzS3dhJHILXuGkW3mC92ozGm3mpKj0OYHotjOOnKoqN0WuPOMolmDTUTAZIo5rWS82iEWyCJ3/JpNy35J9FXZCgBPk4HU5liUoyjDnnf4dP1yRyk05csGlfIksOoG3/NZO4ClMhXl3/WyRkeBUxDcvIsreOanFuMocXtLPy6Z+pzZqWORPXVlHFd2XdIqYE6eioHod2Dt5eGVU49lZ1OUoSy/AswlJYPvimJx9HnRWk+jy94yKMs0bRyRNtHiyiTdgcztIHMilDXrQe3EsefP9BNcpeBCcYa1Z3FrK0N3/wCoWKbuEhuJEkMpT0VMUbAs24LyZTjn5mtGmqthYuKHq5WcpNY+LIynGS5n1rrNHeRvLLBDH9HVY3uIi6CTe3eDdvQI5UxdTkgHHQ55Uk6mopt53w+nT9SM85znp1NdNPSS1Rd6TQy30bAJE0cW0ldyopLZjZgxJBIbe3hUnY4zbxhqPjl//f2CScfMl9QtSl3ILZQkj2coG0AZdXAjz4ci5+JqmMs1ri/F/wDSck+J48CvWCxutrGtzarIjwssSWri6jdWUsH+tLKT6SuzDBDNnrWibacpcLxv12/L5FK3wsrp03LDolsiy6jMIw0gnbHL0iFt4SFUnzJPxrPZJuNcc7Y/Vl0UsyeOpA6fepJJYGOS1yJR9TbwkGANFICjvuyvP0cMq5I6DHK+cJJTynjHNvnuitPdfsW3hvpcf/Jm/EVku+78EXR6/Ei/pNvBeXRvzGjOU7l5cBTB3SjYjNyyJRKSo5+kCeoq3hnKuPd9OePHPP5YIZipPiK+kQ+jSfR17u2GobnEkTsoi7lNpaLKnuhIY2xkAKAegIrTn11x7y4PHrnx8cFWPV25ZJ/hoLJdtLHc282Itr/RoSsbekpQvJ3jqXXDYHXDt4Vnv2hwuLW/V/6RZXvLOclurGXigFAVfinih7Rtqwk56SMfQPux1I8iRXm6zWyoeFHzNFNCs6lRe4vtS9EbnQnmANsQwc8z0OOvMk8q81W6vUv1c+WyNPDVXzMh0e1tfzybvHH/ACYefPyZvD5U9Hpp3ull+C/cd5OfsLHvNW/4u7pCtusdpH5r67e9zzJ93P21ZTZffLutLDHw/VkZxhWuK2RHadDFfoTFfwx3LH1JgwJ/pMRk+4NXrUf+P2VT49ZFte79WZZ6+Mlil4JHT11zTBtWGO5i6+iFb4Fdr594NfQRp7OlHhh6n0/c89z1CeZbklF2ptH+eafcwn2A/hIqf61x9mJ/Z2Rf88zq1DXtRZuRdrmnnr3y+9P3Sag+ytR0w/MktTBn23azpw/TlP8AVn/Wuf0vUeC+Z30mBj/4q278oLa8mP7EY/ez8q7/AEyxe1KK8yPpMXyTM0XFmoz/AJvpTqD+nPKI8e9CoPzqL0tEF69q8ln6klZN8omlqOs3afnupWNkPFIF7yXH9Mk59oU1OFNT+zrlL47L6EXKXWSRj0a+YOX0+HUL6Rhg3F1K8UGD4gNhSB5BK7bWsYtlGK8Fu/55iMn91NlktOLIkMcN3NAbtjtMduXkAPtwCV/pVllpZNOUE+HxexYrEtpPcs1ZS0UAoBQGlqupw2sZluJFjQfpN5+Q8SfYKnXXOyXDBZZGTUVlkPo/HVjdSrFFN9Y3qK6Om/7JYAH3davt0V1ceKS2+OcEI3Rk8IsdZS0EedAe4oDwLXAAK6wCtAMUB7XAaOtatDZwtNcNsjXGWwT1IUcgCepFWVVTtlwxW5GUlFZZlluY0jMzFVQLvLnAAQDO4nyxzrijJvhR3bmfOm30dzEssWSjjKllZcjz2sAcHzxzpOEoScXzRxNSWTbxUCQxXQebaA9xXAeba6cwe4rh0Fc10DFAFXFAe0AoBQGG5tkkXbIquvkwBHL2GoThGaxJZOptciucU6RdSjFtKBHjHcjCfBh19xwKwazT3zX9uW3hyL6bIL2kcf4iuprRtjwvEc43SKQD9nwPvzW7sv8A8ZhalO+af/VfqU6rtKUdq4+Z8aPxzNCndTRQXUJOTHLGvyYDr7SDX1K7JorX9nMPgeV6XOXt7m/9N0W5/K29zZsepibfHn3HPyQV3g1tfsyUl7/5+p3iplzWDfsNPgjwbDXTCPBJNyD4FlH+GqJ2Tf2tGSajFezMnLeXVl/Janp1wvhudM/4Y8/Os7WlfOuSLE7PxIzNPq59b+CX9pP/ANiuJaT/ALnc2e4wNd6ivWTRIfaWx/vUuHTvkrGMz8Ua02tXH/O1y0iHitvEsnwIUNUo0w+7Q38XgjxvrNEbJqNhI22S51XUnP8Ay03Kp/oZU491Xd3fFbRhBEeKDfNsndHsLgfxdpFvaeU102X+H5Sstllf/La5e5fzBYlL7scfEnRwbPc/xlfTSg9YYcQxfZO30mHvwaz+lwh9jBL3vdlndN+0yx6PoVvZrttoUiHjtHM+9jzP3ms1t1lrzNtlkYRjyJGqiQoBQCgKBxmiyatpkdxgwHvmCt6rSgeiCOh57Pj7a9HStrTWyhz2+Rmtw7Ip8i8SwplWZVLLnaSBkcue09Ry8q89N4wjQ8I5za6tqV3aS6jDdRwxL3rR2xiVlKRlsiSQ+kGO09D8M8vUnVp6pqiUW3tl56vwRmUrJRc0zcn4lub6Szt7N1tWnthdSSlQ5VScbEVuROQeZ8DnwqC01dKnOxcWJcKXL5knZKTUVt1Zgk4kvLeLUreaVZJ7SNJI7hUUbg4BG6PmoYZHh4/eZLT1TlVOKajJ4a/2c7ySUk+aPi91TUrS3gv5bqOWJzCZLYRIoCSbfUcekX5+7PsGK6q9PZOVMYtNZw8+HuOOVkUptnuu8UTveXEEU09tHBsVTDaGdpHZdxL+iwVRnAAwT1zSnSwVUZySk5eMsYOysk5NLY9n4mv5LfTtmLe4nmeKQSR+icAjftYbgMDdgY8qitNRGyxPeKWVhhzm1HHNm5rd9PbLb276hI1wRIzmCzWSaUbztOwAoiAejnHPb161GmELHKarXDtzlhLz6kpSaws7kdBxrdGwXBVrl7z6EkrptGTzEjx9FbBwV8D4csVY9HX3z/Co8WP0yQV0nD35wbfE/wBPsNOu5ZrxLggQ92TBGpUmVA2RgqRg8sg1CjuLr4xjDHPO78CU+OMG288jY1e8ur28NjbypbpHCkssjRJIzl8YUI/o7enOowhVTX3s1nLaW+OQblKXCvAi9Q4svILC+DOn0mzlij75EXbIruvPYQVDbcgjHKroaWmd0NvVkm8EXZJRazuiW0+8vbbUobe7uEuEuI5HAEap3TJzIXHMr4ekST+NE4Uzoc4Rw4tdeeScXOM0pPOSV49197G07yIAyO6RoSCQpYn0io5nAB5eJxVWjoV1nC+WG/kTtnwRyQPDOvXP02OF3ubmGVX3PLZtAYZFBYcwqgowBHPmDjn56dRRX3Tkkk1jlLOV+5XCUuJJ7nQq8w0CgFAKAUAoBQCgFAKAUB8SxK4KsAwPUEAg/ca6m1ug0mVzUOANPnzutkU+ceU/yECtUNdqIcpPz3KpUQfQgLrsfsmOUkuI/YGQj/EmfnWmPa9654KnpIdDRk7GIv0bqQe9FP4EVau2Z9Yoj6HHxMf/AAWTxu2/uh+/Xf6zP8K+Y9DXiZo+xe3/AEriY+5UH4g1F9s2dIo6tIvFkha9kNgnrGeT7TqP8iiqpdrXvlheRJaWHUm7Ls/06L1bVG+3uf8Azk1nnr9RPnJ/kTVFa6FgtrRIhtiREXyVQB8BWWUnLdstSS5GbFcOigFAKAUAoBQEVxDoEF/F3Vyu4A7lIOGRv1lYdDVtN86ZcUGQnBSWGQ+mcBxRTRzS3F3ctEcxCeXcsZ6ZAAHP31fZrZSg4qMVnnhEI0pPLeTHd9nVs7uRJcxxSNukt45SsDsepK4zz9hHQV2OvsSWybXJ43OOiLZI63wjBcrDjvIHhG2KSBtjxrjG0HBG3A6Y/GqqtVOtvk88098k5VKWOmCH1nhRLXTL1LYSzTSoS7sS80rDpkgc+p5AeJq+rVSs1EHPCSfwSISrUYPB5o3AEG22eV7lgixuLaSQmFJNoJIQjIw2fRzjqMY5V23XzzJRS3ys43x8TkaFs2S2r8IRTzNMktxbSuAsjQSbO8UchvBBBIHLPI1RXqpQjwtJrpnoTlUm8p4M7cMQ4tBmTFo26LL5JOMemWySMe6oLUSTly9bmS4Ft7j41rhWO5nS4Es8Eyp3e+FwpaPJOxsqeWSTyxUqtTKEHDCae+/j4nJVqTya8XA9qttLbESNFJIZjufLq5xzVuvLaOZyeuc5qT1trsVnVLHkcVMeHhMI4DiME8EtxeTLMEDNJNuYBGDKFyuBzHXGal6bLjU4xSxnkvE53KxjJt65whDdOkveTwTIuwTQPscp+qxwQR91Qq1c6044TT3w99zsqlIwtwLamyez+sEcjB5H3ZldwwbczEHJyo8K6tbb3qt6rl4IdzHh4SVu9Fjkuobli3eQq6qARtIcYORjOfvqqN0o1utcnj6EnFZTfQy6xpcV3C0M67kbqMkEEHIII5ggjOajXbKuSlF7kpRUlhkdonC620plNxdzvt2L30u4KuQcBQAD0HM5NW26l2R4eFLrsiEa+HqT9ZywUB5QDNcB7XQKAUAoBQCgFAKAUAoBQCgFAKAUAoBQCgFAKAUAoBQFP4ru5E1PS0R3VHefeoYhXwikbgDg4PnW7Twi6LW1uksfMpm2pxRju+0i3jMo7m7cQyvFMyRApGVbbvZt2NpOcePI8ulI9n2NLdbrK355OPUJdGYOJeOGgurRIYp5IpMsxWEt3ytGGUQnIywzkjwFS0+jU65uTSa9/LfqcndwySSJi/4tSNljSC5mmaNZWhijBeNG6d5uYBT4bc5qiGlck25JLll9fgWOzG2DDdcd2sdrDcnvDHLJ3XJPSRxuyHUnIxsPTJ6YzmpR0VsrHXtlLPkcd0VHiPm446hiihklgu4++d0SNovrCVxj0M59LIAxnOR0rq0U5Sai08JN7/zl1OO5JJtczZ0Ti+K6WciOeN7fnLDJGe9AwSMIpJOdp5DnULtJOtx3TT5NcjsbVJP3HzpnF6SzpBJBc27yhmi7+MKJAoyQuGPMDng4Nds0kowc1JNLnjoI2JvGDXfj2DvjHFDdTKriNpooi0SuTjaWByeZHQHrUloZ8HFJpbZw3vg53yzhIxaTrEFudSmkuLhkinPed9grGf1IQMnb6QAHXpy8T2yqc+7iorLW2OvxEZRWXkz6TxzDPMkTxXNu0ue5M8WxZfsHJ5488dR51GzRThFyTTxzw+Qjcm8Ywa152jW8bTAQ3biCR45mSIFY9p272bdgKTnHjyPKpw7PsljdLKyt+Zx6iPgyY1HiNY1iaKG4ue9Xencx7htwDuLMQo5MOROTVENO5NqTSxtuyxz5Y3yVfjDW0vbCCWHeuLyBGVxtdHV8MjDwIrXp6XVdKMvwv39NmVTmpQyvEk7bUkivtRKteTvEsBaAAMi7kyO4UHOSOZ6ePWqpVuVVeeFJ53/ckpYk8ZNnR+NYrm5NsIbmKVULlZYwuFGOoDE5ORjlzqNujlXX3mU1nGzEblJ8OGLXjONpYo5Le7gEzbYpJYtqO3UL625SccgwFJaSSi5KSeOaTydVqzjDMep8dwQzPEkV1cGIgTNBFvSI+THI5+wZ6HyrteinKPE2lnll4ycdyTwfGnanCl9qDNPcYiSB5ElIEMSmPcDGOoOOoIHPzpOubqrSS3bSxze/URkuJkZacWwTXsUshvoonHd2+9DHayOx9YkN6bHoNwwB7edWy0k4VOK4W1u+rX864IqxOWd8EpqvHsMEs0IhupXgx3gijDAKVDb87sBQCOZxVVehnOKnlJPllnZXqLaw9ixaTqKXUMc0JzHIoZTjBx5EeBB5fdWayuVcnCXNF0WpLKNuoHRQCgFAKAUAoBQCgFAKAUAoBQCgFAKAUAoBQCgKtxJpEs1/p00a5jgaYytlRtDIAOROTzHhmtdF0Y02QfN4wVTi3OLRE2nDlwtlq8Rj+suZ7t4RuT00kA2HOcDPPkcYq6Wog7apZ2io58iPA+GSwfWsaNdJHpUkMImktABJFvRScxKhwzHbyIPypVbU5Wxk8KXJ+ZyUZJRwuRp69wzO1212LaScTxx74o7poXhkVQMblYK6eHv6VZTqYKru+JLDeHw5TX6HJQlxcWM5PuThKYWtikcCo6XsdzOgmLhQMgtvkOScBcgZ55xnrXFq48c25ZzFxW2PyDqeFhdSf4n0qWe70+SNdyQyu0hyo2qUwDgnJ5+Way0WwhVZF82lj5lk4tyTIm90G8+k6tLb/VtcR24t5Ny82SMK45HKnkRkgdc1dC+ru6oz34W8r4kXCWZNdcEbovDFwL2xnNq8Kxd73zSXXfOzNEV34LEBdxx6PM5OQABV1upr7qcOLOcYwsdSuMJcSeMeZv8AD9pqGmj6LFax3EHelkn75UxG75IdTli4BPQeXWqrpUX/ANyUmnjljO6X5E4KcPVxsY7vg6eeHU4yFjaa5E0BYgqwXaRu25IBxjmM+ypR1cIyrfPEcP6nHXJqS95mksr/AFGe1+l2yWsVtKszMJVdpHXoEC+qpPn5+yo8dFMJd3JycljljAxObXEsYPbTh24W11iMx+ncy3TQjcvprIuFOc4GT54xSWordlMs+ylnyOxhJRkvE0r3h+8xYq0Mk9vHaxxyW8dwISs4ABdmDDcuAByJ6H75xvqzY00pOTabWdiLhPbwwYLThG7WxaExAP8Awgs4USKw7oFfSDscnofW9I+IzUp6up28Se3Bjl1wcjXJRxjqS82mXsN3qtxbRKzzLbC3JZMMVQK5IJ5bck+ljOKpVtM66oTeybyWOM05NeRqcLaVe28M0f0XuriZJGe9eeN2acqdhKrk7Qx5Dnjrz51PUW0zknxZimsRxjYhXGaTyt/EjLHhW7L2TvbSLJDPG080l33hkAPN1QsVC+P63MAA86ulqqlGaUtmnhKOMeZFVyzHb6kzaWN/ps10trbJdRXEzzq5lWMxtJjcrhuZA9nl7cDPKdF8YucnFxWOWc48CzE4N4WcntzwpNcT6t3gEaXcVusT7gRuSPByB6WAwxzAyOlI6qEIVY3cW2/Nju23LPU1bnTNRvooLO4tooIo2iMlwJVYOseMd2i81Jx49KnGzT1SlbCTbecLHLPizjVkkotEzpmizJeapKyYS4EQiO5fT2xMp5ZyOZ8cVnndB11RT3jnPzJKD4pPxN/gLTZLXT7eGddkiKwZcg4y7HqpI6EVXq7I2XSnHkydSaikywVnLBQCgFAKAUAoBQCgFAKAUAoBQCgFAKAUAoBQCgFAKAUAoBQCgFAKAUAoBQCgFAKAUAoBQCgFAKAUAoBQCgFAKAUAoBQCgFAKAUAoBQCgFAKAUAoBQCgFAU/tA4jmse57jZ6e/duUn1dmMYI/WNYdZqJ1Y4epooqVmcm1wHrkt7bvJPt3LKUG0EDARG8SeeWNT0d0rYNyI31qEsIqet8e3cNxNGnc7UkdRlDnAYgZ9L2Vit11kJuKwaK9PCUU2fQ48uvKL+wf3qyPtW/3E/RYF5h1gS2bXEWMiN2wf0WVTlT7iK9mOo46O8j4fUxOvE+Flc4W4rnublY5O72kMThSDyBPnXn6PXW3WqEsYNF2njCOUe8d8YSWcqRW+wtt3PuBOMnCgYI8ifvFadXq5VSUYkaKFNNs1+C+Nprq5ENx3YDK2wqpHpDng5J/RDfCo6XWSsnwyO3UKEco3eMOJp7S4EcWzaY1b0lJOSzjzH6oqvXa2yixRjjkKKYzjlmHhji+ae5WKbu9rBgNqkHcBkeJ8jUNH2hZbaoTxudu08YRzE3uM+JJLR40h2ZILNuBPLOB4jyb4Vdr9ZOiSUCFFKnlsitD4xuJriKN+72swBwpBxz9tZtN2jbZbGEsYZbbp4xi2joNe6YRQCgFAKAUAoBQCgFAKAUAoBQCgFAKAUAoBQCgFAKAUAoBQCgFAKAUAoDnHbB/Jv63/wAdeV2l93zNuj6m/wBkn5pL/Pt/24qt7N+zfxK9X7a+Bzzij89uf56X/Oa8vU/ay+Jsq9hG1YWxlkSNerHA956fOsMIOc+FdSyUuFZZMcN6oYRPA/JZY5Bg/oyBDj44x78Vr0l7r4q5cmn8ym6HFiS9x7wK4W8Qk4AWQk+QCHnXezXi9eY1PsMgppG1G/zz+ulAHmEyAPgg+VWN9/d8WdWK6z3WYTYX793y7qQOn2ch1HuwcfGlsXTdt0Yg+8rLDx5crLPFIhyrwRsPcWkNR7UkpWxa6xRHSrEWveRoBtntph4hJP7LkEf4fnWbDplCfwf1J+2pR8iU1s/TNSKjmuQo+yi5b8GrRqf7+qwv5sV1/wBurJHcKfnkH2x+BqnRf5EfiWX/AGbOxV9WeUKAUAoBQCgFAKAUAoBQCgFAKAUAoBQCgFAKAUAoBQCgFAKAUAoBQCgFAUntR0l54I5I1LGIsWA67WAyQPHBUfcTWDX1OUE10NOmmoywymcKcYPYI6LGsisdwyxBDYAznByMKOXsrz9Pq3SmsGm2hWPOTS0yxl1G7OBkyOXkIHJFZssfZ44+6q4QlfZt1Jykqoklw7+eQfzq/wCas+lWNRH4i3et/Amu0DRu6lE6D0JD6Xsfz+8DPvBrV2npuCfeR5P8yrTWZXC+ZUJLsxK23q6sn3MMN8sj76wUyalt4GmUcjQNKuZ2LWYbdHjLKwUruyORJHUA9K2U1WTea+hCycY+0ZOIdJu4dsl4Hy3ohmcOTgZxnJPSu302x9aw5XOEtomOC5Z0QNz7sbF+zuZvxc/KsV0nJrPRFkY45Fs1qz3aZaSjqm5T7mJ/1UfGt+orzpK5+H6mauX96SPrgC03yzStz2RkA/tP4/BT8a52ZXmUpvovzGpliKiQ/Cf55b/bH4Gs2i/yI/Etv+zZ2OvqzyhQCgFAKAUAoBQCgFAKAUAoBQCgFAKAUAoBQCgFAKAUAoBQCgFAKAUAoBQEbc6Baytukt4WbxJRcn3nHOqpUVyeXFE1ZJcmbdraRxLtiRUXyVQB8BU4wjFYSItt8zXi0W3VgywxBgcghFyD55xVa01SfEorJ3jljGTaubZJVKyKrqeoYAjlz6GpzhGaxJZRxNp5Rotw7anrbQn+rX/aq1paVyivkS7yfibNjp0UAIhjSMHmQigZPtxVkK4w9lYIuTfM+r2xjnULNGkig5AZQRnzwfHma7KEZrElkKTXI1F4etR0t4R/Vr/tVT0tL+6iXeT8TaNhEY+6Mad3+ptG3rnp0686m6oOPBhYOcTznItbCKIERRogPUKoAPvxSFUILEVg45N82YYdGt0YMkMSsOYIRQR7jiox01UXlRWSTsk+bN+riAoBQCgFAKAUAoBQCgFAKAUAoBQCgFAKAUAoBQCgFAKAUAoBQCgFAKAUAoBQCgFAKAUAoBQCgFAKAUAoBQCgFAKAUAoBQCgFAKAUB//Z"/>
          <p:cNvSpPr/>
          <p:nvPr/>
        </p:nvSpPr>
        <p:spPr>
          <a:xfrm>
            <a:off x="155575" y="-144463"/>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5" name="Google Shape;215;gbfa0a858f5_1_50" descr="https://encrypted-tbn0.gstatic.com/images?q=tbn:ANd9GcT3rgcS89mMAU_eJ4hKHxtfEIiwXG9pKANxU73ycqi3uL9ChV7wFQ"/>
          <p:cNvSpPr/>
          <p:nvPr/>
        </p:nvSpPr>
        <p:spPr>
          <a:xfrm>
            <a:off x="307975" y="7937"/>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6" name="Google Shape;216;gbfa0a858f5_1_50" descr="data:image/png;base64,iVBORw0KGgoAAAANSUhEUgAAAS0AAACECAMAAADyWY1OAAABR1BMVEX///8AQoIdS42zhwibbQOtiC8AQIEAOn4AOH0ALXiyhQAaSYwAMXoAPYAAP4ewggCovtSXZgDb5u+gudDC0uEjUIr4+vz+/vtYcqLm6e6rhSbYwo8ALHgAPIbv8/fW4OqnegW4jyALQ4nH1eM7Zpjq3r1li7IAJnYrWZD6+PBQbJm7kxrk2L7PvaPdypOhdx5gd6DBnUEtVpSFpMJuhq83XZKMnLjIqVbi06zz7Np6ja5Zgqx1l7q3l1P28ea5wdEAIHOTrsnCpmedprEzZpoAGXDFrHezkUPPu5bNrGM4XZdtkbaOqMRNap5AcKCrutKhiE9IW3mMekZWXmXf3dkyVX2qhULVvnzEpEm6kzDZw4O1lFaogTrGrYPMs33h0KTm28jYybHDoDkAD25pal96fYWckGuDiYeBdVC6r5F5iqa3p33LtYOvNXsIAAAav0lEQVR4nO2c+3vaOJfHZbcBk9jUNbbACcgdTMEw2SkDxk2A4LpLkxQM3pn3nelc28w7s7uzu/n/f95zZHPJjaRt0vSS7/MkyLZs7A/S0dGxJELudKc73elOd7rTne50pzvdiTDN1vUI9O8oTES6rmn0KudSLZF5UQ47F3hemFOtq1xNh7ygWWaqoy689IcVtdVw3CxMJqNWSwQJKEy0Wq3RZFLoh7p2ySVso5Oo0RgHZ4jQdsMRBElSBNFpBPE+ddI4ocr8O8KKkUpLkpQWnDHfqXUMkHqNj/wOoszUon5hQy5ly+WNDfzbwL+5xPijXC6VSoW+brILL6VnUrEURUlLRaW9nJUFiqSkhBT8BvBfkYUcltecrJxQMWGsZ2UlleK/mJCS0hHs0gzYo9wmLdPWvWYLOMU8sqWsyEsSCspYK1sqIz4xEeQptZrBRdVBl4VlpSRHnddgVpVSJ4/WcrA7J53YKcicFg2UE5lTko+0gHLq1mjZkVcYxWUJqIwKrhf4vm3blmaiLEjqYDvcSUsGnAtiWbHg6ecZslO0BEERwuQQncFS0uk0T6UrCOZcWjTgRVCAmijz06SKfbu07P5kJELBAVCllhtYjPHnNzU08UEfFKKB1zReV6P+qFhCrgmxcmsSna2RnFZKyoDkNK9HKSXB5fGnTsnStFodO8W0kO7YuD+mxU/heoG0rLi+ykI/p/YdOSVNce8t0aLMdstYxcriaOJGnAezI7cwkjNgm7LZbJkLErApiwXXtwCN7hVaG+VFCSu5p1tKpJVyVAukVjsxrpTOjxi4oTi5OKNWTTkcVkzLCKy58JJQJuFMIwEdGG3+PbdCy/S9ERSTcnbkepEFrb7te81RObFdaL3K3FYtChJW1JYb2Sa1A1csz6tkueSebPdiWnbyPe2YkAuPSrtpTA7n2WnoxwmklTL0E5dRMxyWP79s/HELtOywIHJUXSwvmh+6EzGbmK4SFrWm2w+9sN90C61WqTQ3V3BcnHR9KIPdjWTnRrbcXUGL0Byaar5tOdz62Gfv5zxavTSWyfZpy/jBaemFEXoCZdeGmmW3C6MWL0gluQw10gfLzkAUBZ+w6YeFuNDNrVVIienhHmgcA/Pcmrhggo8tSFFi0NLVc+7oHFqsA2iVzhnn7sPSMoNWCU3VGO6N+T3uHJQ3WpNm21/lIGtBc7QwV+Xi2CSm2xr1z3FVT9MyEZI0ZqSN1klKCiIzZ6IJLQFMf6yendi49PjsjXxAWlY0KkHhQKOu+V3gBjVpY9KN9Iudzbm0ZXNVboH1Pd+tP02LYgVUeozyujVMfpOcXIzbvz/txMqn0K3gKgIMFbsRUu7sXXwwWqY3AWsldm0KTduE++ylQqhbV+r+gZjulpLqWBqFF511hlYPGjdlanJa8BnvVWe+VcY+42/JAIM7W9JZKh+MVoDmKovdragApgqNTt+6QqFaEvVbWXQbJvaKns+70krNxGmh65G+rbLFolEW6mCXERZm0XfYGLnntE6XinqtZrSyMJ6hhRZIaSY10ZnVRKh3yoqypeJZt1UTwROFNg34aEAN7XQzuCyWcOGlLjl+mpbGrbxHSZ+7W7MOs+u6TWOZljjOJcLABbfyytkG9APQYkGrLGZHPqURWC6w7IWVDeD76TStPqLA+IHPsbXjveidWJXUgtYZDwJKXuo2PAirAI5nCSqhhU7pRrZ1Tu/u+nSKli5y7xRQWNytTy9+J7OiXEgr8U5Dcko3TYtGclksT3zCsEXb2BgFN/ZVXCdoMZV399JdTLtxz2f+U62kZfPOuTKzkXQ45ufdMC2zC05SuWkRfQSJjVb3Xe3VVZX0qjXoHOvRNI46GNxaJb3qqR/z0rgln9stI6fNe9V4j9M0byc9PJXZPSWNTusN07IK4IGWXZN4LaQ2Ojckda2K41udSqXiiJISR13ito2O0zymJTRDMOXelIdkFm2iU5lp6BKMWPPwllTpep5rpFOpdCd3w7RszggKcQG7eaXCBwj/x7QwzhwHiVNKcebJMiOJAaIFl5TT/tY80pxuYO4gzqFgWD4+TWA3SstHRuWAWCNsCsUL/e/r1MnYKSCoLAwSqyTB49Q83F47628JCqdFVEc6cSVBvdGyFbUAVrZLrAl28MrBlWDV6/VBvZ5/5y+dv8XAFxmSUgmXDaXpGcuReUUyXHYhLfAShVlu6EVOkbpmpJX0OT2i95cvYslyWQLrTGt8RvmjncPD/f395/v7x4fb7wjMFoyZnJ7nn3pFRq22I0u88yxlUtOQd6FyzzInVKskuZk/NoqQXZKlYcStiNmb9nrTk83ntcjmsEYW4bCy7mUla/d472Btc66150fv9LXUXIid852U2QEPzAT27D0bM09r6WqW2q62fW3mdzAefXunO1sli3sMok/cLEYNJpcY+KO9R0BoWZtrR9d+Ux+rmIslasMlURyRilbmrh+eQsVxHb+79frEFMVRTosVMCS1UVjd2Tk+ywpoPa9/oJu9bbFRDAmcCPFyE799Hqy1zcMvpWz10ViJJSupkBsr+zv55+cWrYPdD3W3tyzKI+gbI2q2eBlrrcw9OI/W5sHRh7nX25da4vWvT2yegBq5Uq/PMfF7X0rJIoTXPzHrkyh7FVqDtRNN4ubmo7WdL8XCz2182Sbj8ipa+cFuDCUPnuncLT3Y29/+gDe7Um/rh7ITbT+9UtjTimm1rKSQbUzOyzXYPt589Dzp4dS3dw6PscdzuHP0fsWKj3VMXrtdOvgyceepfV64n+lRP7h0MOIJ9U7EOq3pVYIueusULfFMlvr24R6WpINDMvcT8u/Tm55LchxHMFzsy1mOvzovq/b4py+e01G23NRwWik1LrnGCTXby1u28xa0oCaGMa2NUz/dYOs51rxHB9v5/Ju9/cFb3M+lKuag35cTeXxleEn/l/X7/EM8xx+0KmUb33U4l4cDFnp3WtzKl+KXy+7iYH6wjX1CKFb7R2RwzE3VdeLKxMWkJ149UqCdU7JoVXiH2OV70Cq71ExexbdmhWtwdAylCpq9vcPd+u4xJg8Or7VsJbTMlEeJbhJma77PiOX7cZTbjhMUPnFkJB/w5/s8smPZ5iwX7JSWTRDPDkcsS0uy4B5+kmnBhWaXmNOiOuzgtBikVto+jVt5YMTibiKA66I5zYOxWttEF+H5H4P89v4aYju8ZscqoUWqU5MqPtGdqThkvuEMjTGOp4FEqk9ZXxg6QkC8KjxvIzU1jBx0QIzmcCglQUs/ZZNkfDwlLDSGQwNIdIfToSHkMMgPe9As9noVcWxNxanhWAtatCvCYdfBsUDK1FltEQrxaJhslDhcYLl0snuMxgpYPXp+RPI7exjMevR897o7gzNaYcWkkNafuRqzhJBRX8wRXwkZ06skKOqMBUCrR5jrgHkaCzoZS31Gq504gJhzeLFzFGHIiC9HlOUEi3TlgLFpg5HA8BkLYU81E5pUa5vUnIwXtDwFru8rhkmrhk1ZV1h1x7EvD0WKseYGsjJ++OuAB7A21/YO66R+vMbr4P4NOOzLtGSgZUAZ6Tc1BjdeIV2HH9MqydAsoKXLvJ6IHhl3KI730pdoUcsKRcZ6VRPO74xJ1yD4OsgmRp+Z0AIEJJhyJwS2xtM5Lcvg1TgnmkxW4ZAurCxco8ReuRRf+/zwj7/XNuMI3/7OIH90zKvjwfHR9XKKNaPluIzTqpiE9gRwKxyjQ914aIPWSe4eaPmxNa826Rjj8WYy1tKWkiw+0Jo6/HwXaiLBF5O2afA9UJfDLiBmbdzozWnpAr+IbZisGGc8OwBlSbqYDBYNiP2Pv3/cTFgdH+VjcwVFC9LXSmmmhJYqR2RBq4n2x7YXtBKkSEvhtKYuGWM8fkbLdHqJAUNaVX6+ldASbWr0bbygGdMKBdXSqgtatpiMogZaYZJxlSJ8J7ZRzn73f8+TYrW5hm3fTmzmb8BezRTTUgUwLjNaJOLlR6UkLOFBsA/41NCvAVq2gO4nk8OTtMC0xY2iLzAaV2CVzGmRYRPPh2YSabEuOrnNBS3W4V5vFWoid+XYZd5MyI3V2s+8WIFz9Rz6fty74vXxBgMMtbGaqxpSD8wJranER1rm1NDNPvgEWsXQrZ5DfaFn2cMe0iJhMTB9EeBWOa3EbhHqyUPdtPqCw8BxcixrCnUzpgVWyEpPYQ9Y+dBlmFU1++mF3YIfqwqHwcoTNV01fWellccv+8+/vo9LFXeuoBWMzRWyettOs2ldbbYdVxPV5ZN7aM8mdh+tsNZ1jAbaDtt1jCYUJr9pOE2LRCHOUak4HRxHHuDgErM3f6mmNg3JaHT1+DSniWMG0fe3cIi+Dnuwe6WixwGXd7ohnO6pi3ONrtoHK6A2jM6pUeqnld8+3tucs/pjlyTmam3zt7/+859vhcrCmUC91V+3LP4Oa5amszgANG7mLBE3YvwzPqrFv0a8sfT+i1m6lTiWyWn8ypRniS+QnERxAgdbPpkle/C3Xj20drC1l0Ss0KPCmMKbvaRc/fWDKI76Vx1EidPwRuWiGN3AK7yPQvX64cHs1SA4V8cD6BhubcbWa+2/cLoYTjcRx/6570ZjURbPVyzJcrY1SQYFue7qAaefoKDCzcOg6FzV5+YKfdHtvBW5o2wCrNCNfNuGGsJm0izLtnU/8JoTsQTamLghWg1mB6PMRvNqAyk+IdX3Hs3DxcdQBYHeQeJr/f3d//Int/zupJRM68nirM2mOxOfIrxR4vPGcB4LD+qZeuC2ZJFPdNHMK3Tqmep5Xu69R2tayTRj6gdvE+F6K+3ubc6cK3CotvdmztbfPxjlcqsQN1XMjNxJVi4l0+qyS8LpddmRG9pxRYWy2GmVaqPIBJMZFEaj1qV3Du26nJFTlau3C+eK9aQpT9iG/C5j1a+mPFQ87lyR+s7mzIff+2+RGywoN4VoNuqCWmo07ruFuZrjfjvyY2cBiNrhpJSRy6NCgHEPEycFdbxLy5ZWk4xev2dI3fd7DtoXuIcJrtp7cl+tbT6aaPfwIDH1v33/PzgN021xg7WR3Sj0fdu6aCI5NS0wXZ47KsmlUquA0xfRbhWyJdENrlAPpxLvA+rvbeSYHf9sbxeYfycdHe7NvK2/vzMKOOSM2VF3VIpNPNirpuuFuMyDrls4fxoTURR4XTBeLZyZLwMpH7tXGqBrwaa3YrrKQraw1IHVQs+LR7thClmbUU6HpM8dpgD24ay/AH4dlWfxeJ3TcQEI3A1pn6fRitmQXExo15P916E6OBExq++/M3Aq68hFe0OZFo1HxVKJ2ysE18KFHjqdDs7Nb2FLiZyK5Uk/0nh9tcPCSARjVohOz0O8QKGyWM3B6kjFooQGzBpCKu1oRHcEQ67JRgQAp9KLZ1IFp1s74rMec+Rnz2ToqtDQyBRlRW/LY7icKBczAnQFA8kRalJqZjUD49mLmrgysPA22n6Opv77H7KzSZilrOsntc/UozG2f3z9grkAWqHgdqMo8atNvz8BsCVxdMnMnpO00o1ZdWUNqdMOKvLQpIZUyQUVyQFaitHOTSXBor3MmGjNTBtoKY1ApWFIaTXTJ76s9HPNKfHguK+kq7m+kA5IIKf6OUeaJnEJwbChL+hcm/mvb+//xz8WaxJgaLC0gZXLmj1NUv9mSrwDyhK7lcUmEw3XW9mNMD0vW7qBUSZTkS27CMUKGjfBth18F8SGmYjJAnh7faVBPLnCuzCW73tylVZlsO4mpUirL2O72JddGmSgm67KTmzLvAx0yuNrXZfq/wwKpRO8oGHMipNm1wODZZsn7DzYLhsMV+i5zcmonOV+xciN7Lc1saown1QBSfhPp0VLL2JEwmwIqu0YuDxAv5hjRSGlpNKZDhQibPyYC5WrmK7SaRzyQVpQ/jBtFytmkMGpN0Un7hX2JTxZSl/vcF1meSM5u7RQCA/Rl8uiyBcTWTgPuK5IbLmSSdZiIbLYO3iYTJTG/PdXobqIeAGjBrQwbGN1BN12ME4HRHKsZgQqyAdaGCJsZxyfRZkq7cn8HSOnVeXpXGbKTtLy5B6eq15/c0lxkYfWxvLiKuJsXZoT4pwQo9v2390TD2R5ajF7WqxqDamnsSnYLSLIVdPqSR2wW2k42s+kLChzEWX9Hk1oOXJEzapcJZEk6SzM0dhuyTmmi5JHTtAifspgVJvekNdq+UHXnUDrli3PFvOJi9mcE3aCwMZ7M+/0nUXH4MoLkgxP6AuyoMg45DUnZJS0LOhAK5VKp2SlTcGs1YZDSdaJV0NaQTE1HYJRJ2ZVklNyzfZq4yQtNzUS1lygVTNiWsyDzoLA6/cNiVvvKHSb0H+BHgz6CmVM4PIPfPEaS7uWL6d+1TGMKbajes9xevxdq181nCrUQd0xwqkxDDG0ZY/hKLgE0RRDyiwciuMcjvoww6ExDcwc7jYDyO1BhVOnIQWnozqbBBNV4v03K5xGeXJ8+vUPQMch80kZmDcllK9lgLQ0NosV0fhoHNxDn4XG0TxIsfnuJHcSAVz8nmxFxOlzkc7bxDtdTeCD3dG6srQwfB/jSP3gJmc534J6/VWRCrrS2NBwdViMNRVoHhsXew76bC3CfjX3SZi1F8LyA5srlhg8K1usnV27ZkmsmdYsp3je0kGxmrW44xXWmh/JwpWXqLYcvTMrxbfpnbCwudLjRFo07F385tnv8bia2XM/DVgzWpR7uayRTFRlc2cuPkBm2/NlVM049rGUXj4v/gRa1qmBzvMLU77CanK+Ood+8bqrH4WQVq/RbnQqKok6otDpWGiPnA7471Zjonagi1wJq3ybqA3HqSBPbdrpdFTq4YIZ1rTj4JRz0mviZXwcQwN7wHPHssW6DZ11+RKpAdF6cID3K9uVTqfPgomXpKu4YE+l33M6F9fbj0BIy0jLhpGuaTlDEAzDopVMp2fU+sQS4YBj9mX4r9RUsFNGsyHUNGIbkuFIHct9ZhFdkIxOSu5T4kgSXEYyofPZaXYkJ6bVkFTmOh1DkdrETTeaBna9pxnBSUl+P9Pl6Y4hg2MXyhLszbQvv+lbE9Jy0hVbd+QctSupQCN+rYkjPzLMMtJN3SZ9yfG1qdwDj8AiWjWTo12polueTt2aRV2paWs5WbCBVs/yjYxPmMoodMgZp9VMq1BVrZ4C/U4c36sqTaorRqDlAtKWu0SVnEDzK8AwlFKqNXt39HGK05LhCavwo8Z2qyc1PK/rFG3L4Ovk9uUxJT42bVbYdStSzqxgIAs6PkBLq+CqB2SYiYAWXAbjXVT1ek1Dsea0oLYpuKQuy3XdptJgbf6KiXJaYwmrpg9FMcRgYqRUVt7v7YrTKtqEdoGWyWlNFan2rCa/0C2jhln6Gahmdq2K7wprjiHntEq82jDSsipFNNXI2oHyxabQqoZCTXIERVvQCpUMdrrd9DPB4bTi6oa0mmn0uSwBaGEsKJf6xGi1M2NLs3WbLtPSaxj56xHiFXOsIcPTmpyW2ZDhaWla1okjxrRMQbaJVkkvaAUSf4WhpgxGrFSDhRL4V5RxWm2pyYd0DT85WvBoVZ9ZaSOyQyMkZ2mNrcgBOmFa8HxHNYEWWBsj9KcyePVzWqmUb3lLZQvINXCEvC84tl1NN5hpKD3fm5pIyxIU1+/jOnqfAK0/wZc3XsBjdl/00URJLywSCEUhIwEt4U/MMn7RBbv1Zw8MsmykjGJA2LiWKRaHVvNPi7AepDO4CJWhIK0XKq1mJCOVylisUcQ/1TJkufbsRdMcyrhyUMMEUw/nQ5tY6xKezkjwg7Rf9HBBx85tI1mhnMqImoN6YefQk2xXqxiTD6s4aIyp/BWgncOXQTmMDo6rqsXz+eNqGxo+HG2Cad75VlW4jJ7TwJjD6XCMxn8a41F5uIDZrrYtFV/m4jdY8J18NlZYHfOZG7hlqbe8HP2d7nSnO93pTne6053udKfPT4NtVDyvvY7JnWPUTnz0aAs3HmMyf8Rz8tU76o9niucBDmabn/tiOlv3nzx5cv/feHob048eoO7FC5jsrOPGN5jcPXiCWsPB6rs/fRVrnePJv7kXb97b+syXADt+eP/+/YcJLUw/uod68C3fs3NvHdKc1h94ELL+Dundb9djPXiFh+pPHySbXyite+tvcM+CVn4vpnX/x11OK8n1NeYa3Ev05dL6GSvZgtbg/kzbS7TuPcAau/PgS6d1b/1lfZnWYVK07j/cry/TwiL4dP2Lp3XvweNlWpzUE/z3aDCjtY5M4dj6HS2wSYMFLX7oyWvE9XAnprX+r6/W761/C+we4Ma/1r9oWvegwZvT2n/IDfyv+LE2o/USaH31mHyDtH75+QumhXVrff3x44TW7o+Y63lsvR7WE1qPEdMWeYl5dr/+cmmt/8T/f/vqq5jWH9y+b4P/yu38gNP6Og8Ga/3lDpSq9a/rXzCtB29ePeCmi298k/+d5wI/4sfY5UpoQWO4/vNTIPrg1ZdNa/DVelIhgdaAN4YHg8HgV940bv3EaZE3iBSJPtgdnKaVv9Y11T4SbS/R2lmiBV3EuV/wTdzrefLbb79xbPcPElrbMU6siKdo7b769um3Lx/f3nPdjI44iD1eEPaWadVfzWn9cnD/lJJez+5P60nrmT9BK//LU+wJ7L58+bkVsKSvvFsfHPLkjBbZ/XnWGXx5Gtb92KiR/Ov1mSO7TCu/tZXHSNAu2Xn6mRmy57xwPVz79cf7J2ktun+PYqKxlmmRN7FP//XRCVpHr+rkzdOt11Cytt7c8uNds45m/b/kk5coTov8K8EV93r2nnM9XKb1OG4Lng5O0PpmB1AfQv/xiNRffmYLSP+xXMUe7vN2LqbFvYKkaD38NTZB+YNlWnneoX6wRU7QQmu18/LxGzRerz6zcGr+jydJBXv48Mnv+S2M7MW0sF0EPeI18Pck9++YmefB2NYrSD24t4O0HsyjgZzW09e4+7OjBZXxj/29zUeP1vYOj/LkzdeomFb9JaYfHeyBZkumHeHGUxSGHx7/hIkBZoXETzuc1qttXhNfQpHLf241EVWvg+dZ5w+GKUgn++MN1Kxxy9fnis9cTsSZHr8G+39IBj9Do/j6Qz/KJ6f6qx3yGKrh1s7Rt59h0bpuDV5t7dahYL55+dlZrZtQffuXV69fvXrzubnyNyVuCD8zR/5Od7rTna6o/wdOJjx9zYtZ+QAAAABJRU5ErkJggg=="/>
          <p:cNvSpPr/>
          <p:nvPr/>
        </p:nvSpPr>
        <p:spPr>
          <a:xfrm>
            <a:off x="460375" y="160337"/>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7" name="Google Shape;217;gbfa0a858f5_1_50"/>
          <p:cNvSpPr txBox="1"/>
          <p:nvPr/>
        </p:nvSpPr>
        <p:spPr>
          <a:xfrm>
            <a:off x="102900" y="1054023"/>
            <a:ext cx="8938200" cy="34170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endParaRPr sz="1800" b="1">
              <a:solidFill>
                <a:schemeClr val="dk1"/>
              </a:solidFill>
              <a:latin typeface="Calibri"/>
              <a:ea typeface="Calibri"/>
              <a:cs typeface="Calibri"/>
              <a:sym typeface="Calibri"/>
            </a:endParaRPr>
          </a:p>
          <a:p>
            <a:pPr marL="0" marR="0" lvl="0" indent="0" algn="just" rtl="0">
              <a:spcBef>
                <a:spcPts val="0"/>
              </a:spcBef>
              <a:spcAft>
                <a:spcPts val="0"/>
              </a:spcAft>
              <a:buNone/>
            </a:pPr>
            <a:endParaRPr sz="1800" b="1">
              <a:solidFill>
                <a:schemeClr val="dk1"/>
              </a:solidFill>
              <a:latin typeface="Calibri"/>
              <a:ea typeface="Calibri"/>
              <a:cs typeface="Calibri"/>
              <a:sym typeface="Calibri"/>
            </a:endParaRPr>
          </a:p>
          <a:p>
            <a:pPr marL="0" marR="0" lvl="0" indent="0" algn="just" rtl="0">
              <a:spcBef>
                <a:spcPts val="0"/>
              </a:spcBef>
              <a:spcAft>
                <a:spcPts val="0"/>
              </a:spcAft>
              <a:buNone/>
            </a:pPr>
            <a:r>
              <a:rPr lang="es-MX" sz="4000" b="1">
                <a:solidFill>
                  <a:srgbClr val="0F243E"/>
                </a:solidFill>
                <a:latin typeface="Calibri"/>
                <a:ea typeface="Calibri"/>
                <a:cs typeface="Calibri"/>
                <a:sym typeface="Calibri"/>
              </a:rPr>
              <a:t>Un millón 50 mil </a:t>
            </a:r>
            <a:r>
              <a:rPr lang="es-MX" sz="2000" b="1">
                <a:solidFill>
                  <a:srgbClr val="0F243E"/>
                </a:solidFill>
                <a:latin typeface="Calibri"/>
                <a:ea typeface="Calibri"/>
                <a:cs typeface="Calibri"/>
                <a:sym typeface="Calibri"/>
              </a:rPr>
              <a:t> beneficiados directos a través de diplomados, cursos , talleres seminarios y conferencias. </a:t>
            </a:r>
            <a:endParaRPr/>
          </a:p>
          <a:p>
            <a:pPr marL="0" marR="0" lvl="0" indent="0" algn="just" rtl="0">
              <a:spcBef>
                <a:spcPts val="0"/>
              </a:spcBef>
              <a:spcAft>
                <a:spcPts val="0"/>
              </a:spcAft>
              <a:buNone/>
            </a:pPr>
            <a:endParaRPr sz="2000" b="1">
              <a:solidFill>
                <a:srgbClr val="0F243E"/>
              </a:solidFill>
              <a:latin typeface="Calibri"/>
              <a:ea typeface="Calibri"/>
              <a:cs typeface="Calibri"/>
              <a:sym typeface="Calibri"/>
            </a:endParaRPr>
          </a:p>
          <a:p>
            <a:pPr marL="0" lvl="0" indent="0" algn="just" rtl="0">
              <a:spcBef>
                <a:spcPts val="0"/>
              </a:spcBef>
              <a:spcAft>
                <a:spcPts val="0"/>
              </a:spcAft>
              <a:buNone/>
            </a:pPr>
            <a:endParaRPr sz="2000" b="1">
              <a:solidFill>
                <a:srgbClr val="0F243E"/>
              </a:solidFill>
              <a:latin typeface="Calibri"/>
              <a:ea typeface="Calibri"/>
              <a:cs typeface="Calibri"/>
              <a:sym typeface="Calibri"/>
            </a:endParaRPr>
          </a:p>
          <a:p>
            <a:pPr marL="0" lvl="0" indent="0" algn="just" rtl="0">
              <a:spcBef>
                <a:spcPts val="0"/>
              </a:spcBef>
              <a:spcAft>
                <a:spcPts val="0"/>
              </a:spcAft>
              <a:buNone/>
            </a:pPr>
            <a:endParaRPr sz="2000" b="1">
              <a:solidFill>
                <a:srgbClr val="0F243E"/>
              </a:solidFill>
              <a:latin typeface="Calibri"/>
              <a:ea typeface="Calibri"/>
              <a:cs typeface="Calibri"/>
              <a:sym typeface="Calibri"/>
            </a:endParaRPr>
          </a:p>
          <a:p>
            <a:pPr marL="0" lvl="0" indent="0" algn="just" rtl="0">
              <a:spcBef>
                <a:spcPts val="0"/>
              </a:spcBef>
              <a:spcAft>
                <a:spcPts val="0"/>
              </a:spcAft>
              <a:buNone/>
            </a:pPr>
            <a:endParaRPr sz="2000" b="1">
              <a:solidFill>
                <a:srgbClr val="0F243E"/>
              </a:solidFill>
              <a:latin typeface="Calibri"/>
              <a:ea typeface="Calibri"/>
              <a:cs typeface="Calibri"/>
              <a:sym typeface="Calibri"/>
            </a:endParaRPr>
          </a:p>
          <a:p>
            <a:pPr marL="0" lvl="0" indent="0" algn="just" rtl="0">
              <a:spcBef>
                <a:spcPts val="0"/>
              </a:spcBef>
              <a:spcAft>
                <a:spcPts val="0"/>
              </a:spcAft>
              <a:buNone/>
            </a:pPr>
            <a:endParaRPr sz="2000" b="1">
              <a:solidFill>
                <a:srgbClr val="0F243E"/>
              </a:solidFill>
              <a:latin typeface="Calibri"/>
              <a:ea typeface="Calibri"/>
              <a:cs typeface="Calibri"/>
              <a:sym typeface="Calibri"/>
            </a:endParaRPr>
          </a:p>
          <a:p>
            <a:pPr marL="0" marR="0" lvl="0" indent="0" algn="just" rtl="0">
              <a:spcBef>
                <a:spcPts val="0"/>
              </a:spcBef>
              <a:spcAft>
                <a:spcPts val="0"/>
              </a:spcAft>
              <a:buNone/>
            </a:pPr>
            <a:endParaRPr sz="2000" b="1">
              <a:solidFill>
                <a:srgbClr val="0F243E"/>
              </a:solidFill>
              <a:latin typeface="Calibri"/>
              <a:ea typeface="Calibri"/>
              <a:cs typeface="Calibri"/>
              <a:sym typeface="Calibri"/>
            </a:endParaRPr>
          </a:p>
        </p:txBody>
      </p:sp>
      <p:pic>
        <p:nvPicPr>
          <p:cNvPr id="218" name="Google Shape;218;gbfa0a858f5_1_50"/>
          <p:cNvPicPr preferRelativeResize="0"/>
          <p:nvPr/>
        </p:nvPicPr>
        <p:blipFill>
          <a:blip r:embed="rId3">
            <a:alphaModFix/>
          </a:blip>
          <a:stretch>
            <a:fillRect/>
          </a:stretch>
        </p:blipFill>
        <p:spPr>
          <a:xfrm>
            <a:off x="1953425" y="3255125"/>
            <a:ext cx="5237150" cy="3217100"/>
          </a:xfrm>
          <a:prstGeom prst="rect">
            <a:avLst/>
          </a:prstGeom>
          <a:noFill/>
          <a:ln>
            <a:no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gbfa0a858f5_1_20"/>
          <p:cNvSpPr/>
          <p:nvPr/>
        </p:nvSpPr>
        <p:spPr>
          <a:xfrm>
            <a:off x="-42828" y="7937"/>
            <a:ext cx="9166200" cy="1046100"/>
          </a:xfrm>
          <a:prstGeom prst="rect">
            <a:avLst/>
          </a:prstGeom>
          <a:solidFill>
            <a:srgbClr val="0F243E"/>
          </a:solidFill>
          <a:ln>
            <a:noFill/>
          </a:ln>
          <a:effectLst>
            <a:reflection stA="52000" endA="300" endPos="35000" fadeDir="5400012" sy="-100000" algn="bl" rotWithShape="0"/>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5" name="Google Shape;225;gbfa0a858f5_1_20"/>
          <p:cNvSpPr txBox="1">
            <a:spLocks noGrp="1"/>
          </p:cNvSpPr>
          <p:nvPr>
            <p:ph type="ctrTitle"/>
          </p:nvPr>
        </p:nvSpPr>
        <p:spPr>
          <a:xfrm>
            <a:off x="2339752" y="261975"/>
            <a:ext cx="6681900" cy="576000"/>
          </a:xfrm>
          <a:prstGeom prst="rect">
            <a:avLst/>
          </a:prstGeom>
          <a:noFill/>
          <a:ln>
            <a:noFill/>
          </a:ln>
        </p:spPr>
        <p:txBody>
          <a:bodyPr spcFirstLastPara="1" wrap="square" lIns="91425" tIns="45700" rIns="91425" bIns="45700" anchor="ctr" anchorCtr="0">
            <a:normAutofit fontScale="90000"/>
          </a:bodyPr>
          <a:lstStyle/>
          <a:p>
            <a:pPr marL="0" lvl="0" indent="0" algn="r" rtl="0">
              <a:spcBef>
                <a:spcPts val="0"/>
              </a:spcBef>
              <a:spcAft>
                <a:spcPts val="0"/>
              </a:spcAft>
              <a:buClr>
                <a:schemeClr val="dk1"/>
              </a:buClr>
              <a:buSzPts val="990"/>
              <a:buFont typeface="Arial"/>
              <a:buNone/>
            </a:pPr>
            <a:endParaRPr/>
          </a:p>
          <a:p>
            <a:pPr marL="0" lvl="0" indent="0" algn="r" rtl="0">
              <a:spcBef>
                <a:spcPts val="0"/>
              </a:spcBef>
              <a:spcAft>
                <a:spcPts val="0"/>
              </a:spcAft>
              <a:buClr>
                <a:schemeClr val="dk1"/>
              </a:buClr>
              <a:buSzPct val="46261"/>
              <a:buFont typeface="Arial"/>
              <a:buNone/>
            </a:pPr>
            <a:r>
              <a:rPr lang="es-MX" sz="2377" b="1">
                <a:solidFill>
                  <a:srgbClr val="FFFFFF"/>
                </a:solidFill>
                <a:latin typeface="Arial"/>
                <a:ea typeface="Arial"/>
                <a:cs typeface="Arial"/>
                <a:sym typeface="Arial"/>
              </a:rPr>
              <a:t>La UNAM en el extranjero</a:t>
            </a:r>
            <a:endParaRPr sz="2377" b="1">
              <a:solidFill>
                <a:srgbClr val="FFFFFF"/>
              </a:solidFill>
              <a:latin typeface="Arial"/>
              <a:ea typeface="Arial"/>
              <a:cs typeface="Arial"/>
              <a:sym typeface="Arial"/>
            </a:endParaRPr>
          </a:p>
          <a:p>
            <a:pPr marL="0" lvl="0" indent="0" algn="r" rtl="0">
              <a:spcBef>
                <a:spcPts val="0"/>
              </a:spcBef>
              <a:spcAft>
                <a:spcPts val="0"/>
              </a:spcAft>
              <a:buClr>
                <a:schemeClr val="lt1"/>
              </a:buClr>
              <a:buSzPct val="63636"/>
              <a:buFont typeface="Arial"/>
              <a:buNone/>
            </a:pPr>
            <a:endParaRPr/>
          </a:p>
        </p:txBody>
      </p:sp>
      <p:sp>
        <p:nvSpPr>
          <p:cNvPr id="226" name="Google Shape;226;gbfa0a858f5_1_20" descr="data:image/jpeg;base64,/9j/4AAQSkZJRgABAQAAAQABAAD/2wCEAAkGBxQQERQUEBQUFBQXGRYYFxYYGBgeGBcYGhcXGh4XGxoaICkgIBsnGxUYIT0hJSkrLi4vGB82ODMtNygtLisBCgoKDg0OGxAQGywmICQsLCwsNDgwLCw0LywsLCwsLC80LCwsLCwsLCwsLCwsLCwsLCwsLCwsLCwsLCwsLCwsLP/AABEIAJQBVAMBEQACEQEDEQH/xAAcAAEAAgMBAQEAAAAAAAAAAAAABQYDBAcBAgj/xABLEAACAQMCAwQGBQYMBQQDAAABAgMABBEFEgYhMQcTQVEiMmFxkaEUI3KBsTM0QlJi0hU1RHOCg5KTorLB0RdDU7PDJFR04TZFZP/EABoBAQADAQEBAAAAAAAAAAAAAAACAwQBBQb/xAA5EQACAgECAwQHBwQCAwEAAAAAAQIDEQQhEjFBBRNRgRQiMmFxkaEzQlKxwdHwFSM04UNiBlPxNf/aAAwDAQACEQMRAD8A7jQCgFAKAUAoBQCgFAKAUAoBQCgFAKAUAoBQCgFAKAUAoBQCgFAKAUAoBQCgFAKAUAoBQCgFAKAUAoBQCgFAKAUAoBQCgFAa17qEUC7ppY4l83ZVHzNSjCUniKycckubK1f9pOnRfyjefKNWb5gbfnWuHZ2pl939Cp6itdSDl7YbYnENvcSH27Bn4MT8q0f0mxe1JIr9Kj0TMD9qNyfyelzEeZaQ/hFU12ZX1tX0/c56TL8LMMnaneL62muB7TKPxjrq7Mqf/Kvp+5z0mX4TXTtoYHD2a/dMQfnHU/6Mmtp/T/ZH0x+BJWvbJbHHe286fZKMB8Sp+VVS7HtXKS/IktZDwLFpvaJp8/IXCxnylBT/ABMNvzrJPs/UQ5xz8Ny6OorfUs8MyuoZGDKehUgg+4isjTWzLjJmuAUBTO0TjR9L7jZEsve95ncxGNuzpgH9b5Vv0OiWp4svGDPdd3eNinDtnl/9pH/eN+7W/wDo0fx/Qo9M9xMaL2wQSMFuoXgz+mp3oPfyDD7gaz3dkWRWYPP0LIauL57HR7a4WRFeNg6MAVZTkEHoQR1FeU4uLw+ZqTzyK9xjxrb6aoEmZJWGViXG4jpuYn1Vz4+/AOK1aXR2ah+rsvErtujXzObXXbFdk/Vw26Dybex+O5fwr1o9j1dZMxvWSfJEhpHbG24C7t1Knq8ROR7djZz/AGhVVvY6xmuXz/cnDWb+si/8W8RGysmukj7zHd4RiUOHZRzyCQRu6EV5em0/fXKvOOfv5GqyzhjxHP8A/jO//s0/vj+5Xq/0Zfj+n+zJ6b7j1e2ZyfzNP74/uUfYy/H9P9nVrfcdVv76OCJpZmCIoyzHoB/v4Y8a8SMHOXDHmbXJJZZyjXO2J9xFnCgUdHmySfbsUjH3k/dXt09jrGbJfL9zFPV74ijQsO2G7VvrYoJV8QoZD9zZYfKrZ9j1Neq2mQWrkuaOkzcWB9Me+gQ8kLBJARzBwQcdR7RyNeOtLjUdzJ9cbGx2epxIi+zrjiXU5JklijjEaqwKlueSRzz7qv12ijp1Fpt5IUXOzOxe6840CgFAKAUAoBQCgFAKAUAoBQCgNa/1CK3QvPIkaDqzkAfPxqUISm8RWWccklllF1DtRjd+6023lu5PAhWC+/GC2PeAPbXow7MklxXSUUZ3qVnEFkgtX1HUn56hfQachB+qQ5lx7EjLOeX7X3Vprhpl9lW5vx6fXb6FcpWfflgrUaaeznZHf6nN4n1FP9ndL8a1t6hLdxrX88ir1PeywWOl35x9E0e0t18GmUM4/pStu/w1lnZR/wAl0pfAsjGf3YJEvFw9rrcjeW8K+SADH3JEPxql6jQr7jf8+JPu7vE9bgvVz/8AtD/alH4UWs0n/qO9zb+I05uFNdj5pfCT2d8+fg64+dTWq0L5148v9kO7u6SIXU7/AFu2H/q4zIg674YZUx7WQHA95FaK69DZ7Dw/i0VyldHmiDXiG0m/OtPiB/6lqzREe3Zkox99afR7ofZ2Pz3+pX3kH7UT7ThuC7/i25DSeFtcARyn2K/5Nz7ARXPSrKvto7eK3X+h3UZew/I+dA0vVIZylnHcxyKfSABVM/tFvqz9+c1263SThmxpr6/uIRtTwju3DH0zuR/CHc975xZ5j9rIxu+zyr5q/uuP+1nHvPShxY9YmKpJnI+3r+R/1/8A4q9zsb7/AJGDWdCY7M+HLSfTIXmtoJHYy5Z41LHErgZJGegArPr9RbDUSUZNLbr7izTVxdabRF9pPZ5BFbvdWa92Y/SkjBOxk6EqD6pHXlywDyzV2g7QslNV2POeRHUaePDxRMfYjrbYntnOURe+TP6IzhwPZkqceZbzrva9KzGxc3szmkns4lHtUk1nUgGYg3EhJP6kYBOB9mNcD3CvRbjpNPt0X1M+9tm53ey0GysIDtiiSNFLO7KCdqjJZ2PM8hmvmp33XT3bbZ6SrjFbIrbSaEblLkS2yyJkjawCFvBig5Fh4H/YY1pa1VuvDwyr+zxcRm7UrtJtGkkiYOjNCVYdCO9TmK52dCUdWotYe/5M7qHmp4KF2bXOmpHN/CQhLFl7vvIyxxg5xhTjnivT7QjqZSj3Oce7Yy6eVaT4y6wXegO6oiWpZmCqO4PNiQAPU8zXnSjr4ptuXzNKlS9lgg+3PVm3wWqnC7TK48zkqn3Da/x9laex6liVnXkirWT5RJnsr4OhjtY7qZFkmlG5SwBEafo7QeQJHPPXniqO0tZOdrri8JfUs09KUeJ8y36vwxa3e36RBG5Ugg4weXgSOZXzU8jWCvUW154ZPcvlXGXNGj2gqBpd0AAAIiAB0A5cqs0X+RD4kbvs2c/7CPy91/Nx/wCZq9Xtn2Yef6GXR82dlrwDeKAUAoBQCgFAKAUAoBQCgPmRwoJJAAGST0AHiTRb7A5xxF2l7pPo+kx/SZm5CTBKZ/ZA9b7Rwo68xXq0dm4j3l74V9TLPUb8MN2U7V4YonMmtXL3dyP5LE/KP9mSQeig6eigB99b6nOS4dNHhj+J/t18yiSSebHl+BMaPp2p6ggW3VNMsz4RqUZh58sSOfaSoOaz2Waah5k+OXv/AJj8ycY2T5bItWidl9lB6UqtcydS0p9HP2By/tZrHb2nfPaL4V7i6OmhHnuXK1tUiULEioo6KqhQPuHKsEpOTy2XpJcjLiuHT2gFAKA8xQFS4q7PrW+BYKIZj0lQDmf215BvkfbW3T6+2nbOV4FFlEJmtofZfY2+DIpuH85ea/cg9HHvzU7u077Nk8L3fuchpoRLsFxXnmg9oBQHI+3r+R/1/wD4q9zsb7/kYNZ0LZ2S/wAVW/vl/wC9JWHtL/Jl5fki/S/Zo+e1PXY7awljZh3s6mNEz6RDcmbH6oUnn54HjTs6iVlykuSecndRYowZRuxTTWklupOYQRd1nw3SEHH3BPmPOvT7XsUYwj1zn5GXSRbyyscEXw0/UoWuPREbvHIT+jkNGSfYCc+4Gtesh3+nfD1w0V1S4Ldz9B61ZfSrWaEMF76KSMPjIG9Cu7GRnrnrXy9U+7sUscnk9SS4lg4Fx1wedLaFTMJu9Dn1Nm3YU/abOd/yr6fRa30ni2xj3nlXU93jcu2t/wD4vF9mD/vLXm0//ov4v8jXP/HKt2f8DrqiSs0zRd2yrgKDnIJ8T7K3a7XS08kks5M1FCsWWy5WHZDHDLHILpz3bo+O7XntYNjr7K8+ztac4uPCt1g0x0ii85ILtzsSLqCbHovF3efAFHZsfCT5GtPY81wSj78/Mq1kXlMvnZfrCXOnQqpG+FRE6+I28lPuKgHPv8q8ztCmVd8s8m8o1aealBJFnu7xIV3SuqLlVyxAGWOAMnxJIFY4xcnhItbxzILtE/iy7/mz+IrTof8AIh8Su77NnPuwj8vdfzcf+Zq9Xtn2Yef6GXR82dlrwDeKAUAoBQCgFAKAUAoBQGC9ukhjaSVgiICzMegA8alGLk0lzON4WTinEPEtzrtyLSzykBJwp5blHWWUjoo/V9o6nFfQUaavR197b7X82XvPPnZK6XDHkR99rSWgNnpGSzEJLdgfWzsTjZFj1Y88hjr4ebWwplb/AHtRyXJdF8feRdij6lfzL/wD2cR2oWe8AkuDzCnmkR6+5n/a8D08z5es7RlY+CvaP5mmnTqO8uZ0LFeYaj2gFAYbm6SMbpHVF82IA+dQnOMFmTwdSb5ETLxdZqcGYH3K5HxArLLtDTx+8WrT2PobdhrlvOcRSqx/V6N8Dg1bVqqrNoSISrnHmiRrQQFAKAUAoBQCgOadsmh3F39F+jQvLt73dtxyz3eM/A/CvW7Lvrq4uN4zgyaquUscKKNa6JrUSCOJLxEGcKrlVGTk4AbzJr0pXaKT4pOLZmVdyWFk3dK7Mr+6k3XR7kH1nkffIR7ACcn7RFV2dp0VLFaz9ESjppyfrHZOHdDisYFggGFHMk+szHqzHxJ/2HQV4F10rpuUjfCCgsIo3aL2cNdSNc2W0St+UiJwJCBjcp6BsDmDgHrkHOfR0PaKqXd2cuhnv03E+KJRraXWbEd1Gt4ijkFEZdR7FO1gB7q9KS0Vz4nw/kZ07o7bmNuHdV1Fw0sVw56BpsoFHs34wPYBXVqdJp44i15bke7tse50fiPh6ddBS0VO9nQQgrHk5IkUnGQMgD8K8mjUQ9N71vC3/I2zrfdcKOc6foOr24It4ruINzIQlckeJwa9ay/R2PM2mY413R5G2bXXv/7/AO2/71V8XZ//AFJcN/vOt6nw8moWCQXW4NsjO79NJQvrc/HJIPnk14VWolTa5w/iN0q1OGGciuuCdU06UvbCRsdJbdjkjyKD0vuII9pr3o63S3xxP5P9zA6La3mJrzaPq+osomjupMdO+BRF9vp4X4DNTV2joWYtL4bs5w22c8nTTw3cw6LNavI1zOyEKMjC5xiNGbBKjHVvkMAeMtTVLVqxLhjn+M293JVOL3ZEdkHDl1ZzXDXULRBkQKSVOSGJI9Emr+09TVbGKg84yV6auUM5Oo15BrFAKAUAoBQCgFAKAUAoDi/bPxM0kwsoz9XHtaXH6UhGQp9igg+8+yvf7J0yUe9fN8vgefq7d+BEOz/wdpCbOVxflizeK2yctoPhuyD7mPlV6XpGqefZh+ZD7Or3slOxPRVluJbhxkQBQmf133el7woP9qqu173GCrXXn8CejhluTO2V88egKAUBG8R6g1tbSSoMsoGPLJIGT7BnNZ9Va6qnNc0TrhxSSOQ3t48zF5WLsfEn5DyHsFfK2WSm8yeT1owUVhGCqzpt6VYSTyKkAO7IOR+h+0T4Yq6iqdkkoLchZOMYvJ2pByGeft86+vXI8g+q6BQCgFAKAUAoBQCgFAKAUAoDzFAe0AoBQCgFAKAUAoBQCgFAKAUAoBQCgFADQH5b4klL3lyzesZps/3jDH3dPur7LTJKqKXgjxrfbZYu0EZt9KceobONR9pQNw94yKyaDay1P8X7luo9mPwLH2E6goa5gJAZtki+0DKt8Mr8ayds1v1Z+Rdo5c4nXiwAyTgV4TaXM3EBqXGFrDkb+8byj5/4vV+dYre0Ka+uX7i+GnnLoQ8/EF5Ou6NEtYf+rKfw3Dn9ymsstXqLFmKUI+LLFVXHZ7skNJ4jS4YQFWnJGHkWPEZz5qSSB7T8Kvp1kbX3bTl4vGxCdLj63I+rngi1c5CunsVuXwbNdn2ZRJ5xg4tTYhb8D2qnmHf7THH+HFcj2ZRHmmzr1NjJ6zs44V2xIqL5KAK2wrjBYisFEpOW7NirDgoBQCgFAKAUBB65eTie3ht2iQyiYs0iM+O7CYACuvXf51fVGHDKUs7Y+pXNyykjENSuLaSNbwRPHIwjWaIMu2RuSq8bFsBjhQwY8yARzzXe7rnFuvOVvh+HxOcUov1iVtp2zJ3piCh9qbWOcELgPno+4nkPAr51S0tsZJp+J9HUoQneGWPu8kb967cg4I3ZxnPKnBLOMPJ3iWM5M8cysoZWBUjIYEEEeefKuNNPAyY7W9jlBMUiSAHBKMGwfI4PWuyjKPNYCknyZhOoI6ydxJE7oDy3ghWwcb9uSBmnA1jiTOcSfJnzc3vdW/eSGMMEB9cLGXx0DtjCk+J8K7GPFPhQbwss+7CfMKNJJGxIG505Rkn9XJPLPLrXJR9ZpJhPbLMsF7HIWWORHZeTBWBKnyIB5ffRxa3aOqSfI09d1M26LsTvJZHWOKPON7tk828FCqzE4OAp5HpUqq+NvOyW7OSlg0+51BcN3trIc84u6kQY8hL3jEH2lDnyFTzQ9sP45X5Y/UjifiiZubtIl3Suka9NzMFHxNVRi5PCWSbaXM+u/XAbcuDjByMHPTB8a5h8hlHxa3kcoJikSQA4JRgwB8jg9a7KLjzWAmnyPI76JnMayRmReqBlLD3rnIo4SSy1sOJcj03kYYKXTcSQF3DJIGSAOpIHPFc4XjOBlHzDfxOzIkkbOvrKrKWX3gHIrrhJLLQTTeDV0S6aTvt5ztnlReQ5KpGByqVsVHGPBHIvOTbu76KLHeyJHnkN7KuT5DJ5moxhKXJZOuSXM0NGv2drrvGG2Ocop5ABBFE3X3uxyfOp2QSUcdV+rIxlnOfEkLS8jmG6J0kXplGDDPlkVCUXF4awSTT5GeonRQCgPDQHB+1nhhrW6a4RfqJzuJHRJD6yn3n0gfHJHhX0nZmqVlarfNfkebqampcSMOgzpdWD2d4HQRky2swUnax6xkdSpJJ8uZ6ECsOv7S0+iv71TTb2klu/iX6fT2XQ4Wn7mYOGtJlgnjkidjMpyqxjPhgg8uYIJHTxrxNd/wCTz1CdVFfPx3+hto7MVb4rJF5vbGZxv1K57peojJ3OfdGnIe+vCnXZJZ1E8Lw6/I3RlFbVRyYbK5Xds062Lv8A9WUBnHtA9RPfUK5rPDp4Zfi9/wDSOyi+dktiwWXBzysJL+VpG/UBOB7C3+i499bq+zpTfFfLPuKZahRWK0Wy0tEiULGqoo8AMCvUhXGCxFYMrbbyzPUzgoBQCgGaAUAoBQCgFAVniK+jgvbJ5nWNNtyNzHAyRFgZNaaYSnXNRWXsVzaUk37zFqmoJqBigtMyL3sMkswU90iRSLJgOeTOxQKApOM5PLrKut0pznts0l13WOXmRlLjwokfq8AeG9VhlW1GzBHmpewB+7GanVLhnFp/cl+Ujj5PPj+xn4ii7m7hYvbwQLEwjaWItCkhf0hydFRyu3BPUBgPHPKXxVtYbed8PfH1yLNpJ8kaiWy/RZGDie2a6jeVYYXSLu8J3ndrubfGWAdtpIb6zrzqbl66WMNRwt989M+/ovIjj1fFZN7V7i2uIJvoPdyyBIxIYBljAJFLxh0HrGPfhM558hVdcbISXebLfGfHGz+ZKTi0+H+IzS3dhJHILXuGkW3mC92ozGm3mpKj0OYHotjOOnKoqN0WuPOMolmDTUTAZIo5rWS82iEWyCJ3/JpNy35J9FXZCgBPk4HU5liUoyjDnnf4dP1yRyk05csGlfIksOoG3/NZO4ClMhXl3/WyRkeBUxDcvIsreOanFuMocXtLPy6Z+pzZqWORPXVlHFd2XdIqYE6eioHod2Dt5eGVU49lZ1OUoSy/AswlJYPvimJx9HnRWk+jy94yKMs0bRyRNtHiyiTdgcztIHMilDXrQe3EsefP9BNcpeBCcYa1Z3FrK0N3/wCoWKbuEhuJEkMpT0VMUbAs24LyZTjn5mtGmqthYuKHq5WcpNY+LIynGS5n1rrNHeRvLLBDH9HVY3uIi6CTe3eDdvQI5UxdTkgHHQ55Uk6mopt53w+nT9SM85znp1NdNPSS1Rd6TQy30bAJE0cW0ldyopLZjZgxJBIbe3hUnY4zbxhqPjl//f2CScfMl9QtSl3ILZQkj2coG0AZdXAjz4ci5+JqmMs1ri/F/wDSck+J48CvWCxutrGtzarIjwssSWri6jdWUsH+tLKT6SuzDBDNnrWibacpcLxv12/L5FK3wsrp03LDolsiy6jMIw0gnbHL0iFt4SFUnzJPxrPZJuNcc7Y/Vl0UsyeOpA6fepJJYGOS1yJR9TbwkGANFICjvuyvP0cMq5I6DHK+cJJTynjHNvnuitPdfsW3hvpcf/Jm/EVku+78EXR6/Ei/pNvBeXRvzGjOU7l5cBTB3SjYjNyyJRKSo5+kCeoq3hnKuPd9OePHPP5YIZipPiK+kQ+jSfR17u2GobnEkTsoi7lNpaLKnuhIY2xkAKAegIrTn11x7y4PHrnx8cFWPV25ZJ/hoLJdtLHc282Itr/RoSsbekpQvJ3jqXXDYHXDt4Vnv2hwuLW/V/6RZXvLOclurGXigFAVfinih7Rtqwk56SMfQPux1I8iRXm6zWyoeFHzNFNCs6lRe4vtS9EbnQnmANsQwc8z0OOvMk8q81W6vUv1c+WyNPDVXzMh0e1tfzybvHH/ACYefPyZvD5U9Hpp3ull+C/cd5OfsLHvNW/4u7pCtusdpH5r67e9zzJ93P21ZTZffLutLDHw/VkZxhWuK2RHadDFfoTFfwx3LH1JgwJ/pMRk+4NXrUf+P2VT49ZFte79WZZ6+Mlil4JHT11zTBtWGO5i6+iFb4Fdr594NfQRp7OlHhh6n0/c89z1CeZbklF2ptH+eafcwn2A/hIqf61x9mJ/Z2Rf88zq1DXtRZuRdrmnnr3y+9P3Sag+ytR0w/MktTBn23azpw/TlP8AVn/Wuf0vUeC+Z30mBj/4q278oLa8mP7EY/ez8q7/AEyxe1KK8yPpMXyTM0XFmoz/AJvpTqD+nPKI8e9CoPzqL0tEF69q8ln6klZN8omlqOs3afnupWNkPFIF7yXH9Mk59oU1OFNT+zrlL47L6EXKXWSRj0a+YOX0+HUL6Rhg3F1K8UGD4gNhSB5BK7bWsYtlGK8Fu/55iMn91NlktOLIkMcN3NAbtjtMduXkAPtwCV/pVllpZNOUE+HxexYrEtpPcs1ZS0UAoBQGlqupw2sZluJFjQfpN5+Q8SfYKnXXOyXDBZZGTUVlkPo/HVjdSrFFN9Y3qK6Om/7JYAH3davt0V1ceKS2+OcEI3Rk8IsdZS0EedAe4oDwLXAAK6wCtAMUB7XAaOtatDZwtNcNsjXGWwT1IUcgCepFWVVTtlwxW5GUlFZZlluY0jMzFVQLvLnAAQDO4nyxzrijJvhR3bmfOm30dzEssWSjjKllZcjz2sAcHzxzpOEoScXzRxNSWTbxUCQxXQebaA9xXAeba6cwe4rh0Fc10DFAFXFAe0AoBQGG5tkkXbIquvkwBHL2GoThGaxJZOptciucU6RdSjFtKBHjHcjCfBh19xwKwazT3zX9uW3hyL6bIL2kcf4iuprRtjwvEc43SKQD9nwPvzW7sv8A8ZhalO+af/VfqU6rtKUdq4+Z8aPxzNCndTRQXUJOTHLGvyYDr7SDX1K7JorX9nMPgeV6XOXt7m/9N0W5/K29zZsepibfHn3HPyQV3g1tfsyUl7/5+p3iplzWDfsNPgjwbDXTCPBJNyD4FlH+GqJ2Tf2tGSajFezMnLeXVl/Janp1wvhudM/4Y8/Os7WlfOuSLE7PxIzNPq59b+CX9pP/ANiuJaT/ALnc2e4wNd6ivWTRIfaWx/vUuHTvkrGMz8Ua02tXH/O1y0iHitvEsnwIUNUo0w+7Q38XgjxvrNEbJqNhI22S51XUnP8Ay03Kp/oZU491Xd3fFbRhBEeKDfNsndHsLgfxdpFvaeU102X+H5Sstllf/La5e5fzBYlL7scfEnRwbPc/xlfTSg9YYcQxfZO30mHvwaz+lwh9jBL3vdlndN+0yx6PoVvZrttoUiHjtHM+9jzP3ms1t1lrzNtlkYRjyJGqiQoBQCgKBxmiyatpkdxgwHvmCt6rSgeiCOh57Pj7a9HStrTWyhz2+Rmtw7Ip8i8SwplWZVLLnaSBkcue09Ry8q89N4wjQ8I5za6tqV3aS6jDdRwxL3rR2xiVlKRlsiSQ+kGO09D8M8vUnVp6pqiUW3tl56vwRmUrJRc0zcn4lub6Szt7N1tWnthdSSlQ5VScbEVuROQeZ8DnwqC01dKnOxcWJcKXL5knZKTUVt1Zgk4kvLeLUreaVZJ7SNJI7hUUbg4BG6PmoYZHh4/eZLT1TlVOKajJ4a/2c7ySUk+aPi91TUrS3gv5bqOWJzCZLYRIoCSbfUcekX5+7PsGK6q9PZOVMYtNZw8+HuOOVkUptnuu8UTveXEEU09tHBsVTDaGdpHZdxL+iwVRnAAwT1zSnSwVUZySk5eMsYOysk5NLY9n4mv5LfTtmLe4nmeKQSR+icAjftYbgMDdgY8qitNRGyxPeKWVhhzm1HHNm5rd9PbLb276hI1wRIzmCzWSaUbztOwAoiAejnHPb161GmELHKarXDtzlhLz6kpSaws7kdBxrdGwXBVrl7z6EkrptGTzEjx9FbBwV8D4csVY9HX3z/Co8WP0yQV0nD35wbfE/wBPsNOu5ZrxLggQ92TBGpUmVA2RgqRg8sg1CjuLr4xjDHPO78CU+OMG288jY1e8ur28NjbypbpHCkssjRJIzl8YUI/o7enOowhVTX3s1nLaW+OQblKXCvAi9Q4svILC+DOn0mzlij75EXbIruvPYQVDbcgjHKroaWmd0NvVkm8EXZJRazuiW0+8vbbUobe7uEuEuI5HAEap3TJzIXHMr4ekST+NE4Uzoc4Rw4tdeeScXOM0pPOSV49197G07yIAyO6RoSCQpYn0io5nAB5eJxVWjoV1nC+WG/kTtnwRyQPDOvXP02OF3ubmGVX3PLZtAYZFBYcwqgowBHPmDjn56dRRX3Tkkk1jlLOV+5XCUuJJ7nQq8w0CgFAKAUAoBQCgFAKAUB8SxK4KsAwPUEAg/ca6m1ug0mVzUOANPnzutkU+ceU/yECtUNdqIcpPz3KpUQfQgLrsfsmOUkuI/YGQj/EmfnWmPa9654KnpIdDRk7GIv0bqQe9FP4EVau2Z9Yoj6HHxMf/AAWTxu2/uh+/Xf6zP8K+Y9DXiZo+xe3/AEriY+5UH4g1F9s2dIo6tIvFkha9kNgnrGeT7TqP8iiqpdrXvlheRJaWHUm7Ls/06L1bVG+3uf8Azk1nnr9RPnJ/kTVFa6FgtrRIhtiREXyVQB8BWWUnLdstSS5GbFcOigFAKAUAoBQEVxDoEF/F3Vyu4A7lIOGRv1lYdDVtN86ZcUGQnBSWGQ+mcBxRTRzS3F3ctEcxCeXcsZ6ZAAHP31fZrZSg4qMVnnhEI0pPLeTHd9nVs7uRJcxxSNukt45SsDsepK4zz9hHQV2OvsSWybXJ43OOiLZI63wjBcrDjvIHhG2KSBtjxrjG0HBG3A6Y/GqqtVOtvk88098k5VKWOmCH1nhRLXTL1LYSzTSoS7sS80rDpkgc+p5AeJq+rVSs1EHPCSfwSISrUYPB5o3AEG22eV7lgixuLaSQmFJNoJIQjIw2fRzjqMY5V23XzzJRS3ys43x8TkaFs2S2r8IRTzNMktxbSuAsjQSbO8UchvBBBIHLPI1RXqpQjwtJrpnoTlUm8p4M7cMQ4tBmTFo26LL5JOMemWySMe6oLUSTly9bmS4Ft7j41rhWO5nS4Es8Eyp3e+FwpaPJOxsqeWSTyxUqtTKEHDCae+/j4nJVqTya8XA9qttLbESNFJIZjufLq5xzVuvLaOZyeuc5qT1trsVnVLHkcVMeHhMI4DiME8EtxeTLMEDNJNuYBGDKFyuBzHXGal6bLjU4xSxnkvE53KxjJt65whDdOkveTwTIuwTQPscp+qxwQR91Qq1c6044TT3w99zsqlIwtwLamyez+sEcjB5H3ZldwwbczEHJyo8K6tbb3qt6rl4IdzHh4SVu9Fjkuobli3eQq6qARtIcYORjOfvqqN0o1utcnj6EnFZTfQy6xpcV3C0M67kbqMkEEHIII5ggjOajXbKuSlF7kpRUlhkdonC620plNxdzvt2L30u4KuQcBQAD0HM5NW26l2R4eFLrsiEa+HqT9ZywUB5QDNcB7XQKAUAoBQCgFAKAUAoBQCgFAKAUAoBQCgFAKAUAoBQFP4ru5E1PS0R3VHefeoYhXwikbgDg4PnW7Twi6LW1uksfMpm2pxRju+0i3jMo7m7cQyvFMyRApGVbbvZt2NpOcePI8ulI9n2NLdbrK355OPUJdGYOJeOGgurRIYp5IpMsxWEt3ytGGUQnIywzkjwFS0+jU65uTSa9/LfqcndwySSJi/4tSNljSC5mmaNZWhijBeNG6d5uYBT4bc5qiGlck25JLll9fgWOzG2DDdcd2sdrDcnvDHLJ3XJPSRxuyHUnIxsPTJ6YzmpR0VsrHXtlLPkcd0VHiPm446hiihklgu4++d0SNovrCVxj0M59LIAxnOR0rq0U5Sai08JN7/zl1OO5JJtczZ0Ti+K6WciOeN7fnLDJGe9AwSMIpJOdp5DnULtJOtx3TT5NcjsbVJP3HzpnF6SzpBJBc27yhmi7+MKJAoyQuGPMDng4Nds0kowc1JNLnjoI2JvGDXfj2DvjHFDdTKriNpooi0SuTjaWByeZHQHrUloZ8HFJpbZw3vg53yzhIxaTrEFudSmkuLhkinPed9grGf1IQMnb6QAHXpy8T2yqc+7iorLW2OvxEZRWXkz6TxzDPMkTxXNu0ue5M8WxZfsHJ5488dR51GzRThFyTTxzw+Qjcm8Ywa152jW8bTAQ3biCR45mSIFY9p272bdgKTnHjyPKpw7PsljdLKyt+Zx6iPgyY1HiNY1iaKG4ue9Xencx7htwDuLMQo5MOROTVENO5NqTSxtuyxz5Y3yVfjDW0vbCCWHeuLyBGVxtdHV8MjDwIrXp6XVdKMvwv39NmVTmpQyvEk7bUkivtRKteTvEsBaAAMi7kyO4UHOSOZ6ePWqpVuVVeeFJ53/ckpYk8ZNnR+NYrm5NsIbmKVULlZYwuFGOoDE5ORjlzqNujlXX3mU1nGzEblJ8OGLXjONpYo5Le7gEzbYpJYtqO3UL625SccgwFJaSSi5KSeOaTydVqzjDMep8dwQzPEkV1cGIgTNBFvSI+THI5+wZ6HyrteinKPE2lnll4ycdyTwfGnanCl9qDNPcYiSB5ElIEMSmPcDGOoOOoIHPzpOubqrSS3bSxze/URkuJkZacWwTXsUshvoonHd2+9DHayOx9YkN6bHoNwwB7edWy0k4VOK4W1u+rX864IqxOWd8EpqvHsMEs0IhupXgx3gijDAKVDb87sBQCOZxVVehnOKnlJPllnZXqLaw9ixaTqKXUMc0JzHIoZTjBx5EeBB5fdWayuVcnCXNF0WpLKNuoHRQCgFAKAUAoBQCgFAKAUAoBQCgFAKAUAoBQCgKtxJpEs1/p00a5jgaYytlRtDIAOROTzHhmtdF0Y02QfN4wVTi3OLRE2nDlwtlq8Rj+suZ7t4RuT00kA2HOcDPPkcYq6Wog7apZ2io58iPA+GSwfWsaNdJHpUkMImktABJFvRScxKhwzHbyIPypVbU5Wxk8KXJ+ZyUZJRwuRp69wzO1212LaScTxx74o7poXhkVQMblYK6eHv6VZTqYKru+JLDeHw5TX6HJQlxcWM5PuThKYWtikcCo6XsdzOgmLhQMgtvkOScBcgZ55xnrXFq48c25ZzFxW2PyDqeFhdSf4n0qWe70+SNdyQyu0hyo2qUwDgnJ5+Way0WwhVZF82lj5lk4tyTIm90G8+k6tLb/VtcR24t5Ny82SMK45HKnkRkgdc1dC+ru6oz34W8r4kXCWZNdcEbovDFwL2xnNq8Kxd73zSXXfOzNEV34LEBdxx6PM5OQABV1upr7qcOLOcYwsdSuMJcSeMeZv8AD9pqGmj6LFax3EHelkn75UxG75IdTli4BPQeXWqrpUX/ANyUmnjljO6X5E4KcPVxsY7vg6eeHU4yFjaa5E0BYgqwXaRu25IBxjmM+ypR1cIyrfPEcP6nHXJqS95mksr/AFGe1+l2yWsVtKszMJVdpHXoEC+qpPn5+yo8dFMJd3JycljljAxObXEsYPbTh24W11iMx+ncy3TQjcvprIuFOc4GT54xSWordlMs+ylnyOxhJRkvE0r3h+8xYq0Mk9vHaxxyW8dwISs4ABdmDDcuAByJ6H75xvqzY00pOTabWdiLhPbwwYLThG7WxaExAP8Awgs4USKw7oFfSDscnofW9I+IzUp6up28Se3Bjl1wcjXJRxjqS82mXsN3qtxbRKzzLbC3JZMMVQK5IJ5bck+ljOKpVtM66oTeybyWOM05NeRqcLaVe28M0f0XuriZJGe9eeN2acqdhKrk7Qx5Dnjrz51PUW0zknxZimsRxjYhXGaTyt/EjLHhW7L2TvbSLJDPG080l33hkAPN1QsVC+P63MAA86ulqqlGaUtmnhKOMeZFVyzHb6kzaWN/ps10trbJdRXEzzq5lWMxtJjcrhuZA9nl7cDPKdF8YucnFxWOWc48CzE4N4WcntzwpNcT6t3gEaXcVusT7gRuSPByB6WAwxzAyOlI6qEIVY3cW2/Nju23LPU1bnTNRvooLO4tooIo2iMlwJVYOseMd2i81Jx49KnGzT1SlbCTbecLHLPizjVkkotEzpmizJeapKyYS4EQiO5fT2xMp5ZyOZ8cVnndB11RT3jnPzJKD4pPxN/gLTZLXT7eGddkiKwZcg4y7HqpI6EVXq7I2XSnHkydSaikywVnLBQCgFAKAUAoBQCgFAKAUAoBQCgFAKAUAoBQCgFAKAUAoBQCgFAKAUAoBQCgFAKAUAoBQCgFAKAUAoBQCgFAKAUAoBQCgFAKAUAoBQCgFAKAUAoBQCgFAU/tA4jmse57jZ6e/duUn1dmMYI/WNYdZqJ1Y4epooqVmcm1wHrkt7bvJPt3LKUG0EDARG8SeeWNT0d0rYNyI31qEsIqet8e3cNxNGnc7UkdRlDnAYgZ9L2Vit11kJuKwaK9PCUU2fQ48uvKL+wf3qyPtW/3E/RYF5h1gS2bXEWMiN2wf0WVTlT7iK9mOo46O8j4fUxOvE+Flc4W4rnublY5O72kMThSDyBPnXn6PXW3WqEsYNF2njCOUe8d8YSWcqRW+wtt3PuBOMnCgYI8ifvFadXq5VSUYkaKFNNs1+C+Nprq5ENx3YDK2wqpHpDng5J/RDfCo6XWSsnwyO3UKEco3eMOJp7S4EcWzaY1b0lJOSzjzH6oqvXa2yixRjjkKKYzjlmHhji+ae5WKbu9rBgNqkHcBkeJ8jUNH2hZbaoTxudu08YRzE3uM+JJLR40h2ZILNuBPLOB4jyb4Vdr9ZOiSUCFFKnlsitD4xuJriKN+72swBwpBxz9tZtN2jbZbGEsYZbbp4xi2joNe6YRQCgFAKAUAoBQCgFAKAUAoBQCgFAKAUAoBQCgFAKAUAoBQCgFAKAUAoDnHbB/Jv63/wAdeV2l93zNuj6m/wBkn5pL/Pt/24qt7N+zfxK9X7a+Bzzij89uf56X/Oa8vU/ay+Jsq9hG1YWxlkSNerHA956fOsMIOc+FdSyUuFZZMcN6oYRPA/JZY5Bg/oyBDj44x78Vr0l7r4q5cmn8ym6HFiS9x7wK4W8Qk4AWQk+QCHnXezXi9eY1PsMgppG1G/zz+ulAHmEyAPgg+VWN9/d8WdWK6z3WYTYX793y7qQOn2ch1HuwcfGlsXTdt0Yg+8rLDx5crLPFIhyrwRsPcWkNR7UkpWxa6xRHSrEWveRoBtntph4hJP7LkEf4fnWbDplCfwf1J+2pR8iU1s/TNSKjmuQo+yi5b8GrRqf7+qwv5sV1/wBurJHcKfnkH2x+BqnRf5EfiWX/AGbOxV9WeUKAUAoBQCgFAKAUAoBQCgFAKAUAoBQCgFAKAUAoBQCgFAKAUAoBQCgFAUntR0l54I5I1LGIsWA67WAyQPHBUfcTWDX1OUE10NOmmoywymcKcYPYI6LGsisdwyxBDYAznByMKOXsrz9Pq3SmsGm2hWPOTS0yxl1G7OBkyOXkIHJFZssfZ44+6q4QlfZt1Jykqoklw7+eQfzq/wCas+lWNRH4i3et/Amu0DRu6lE6D0JD6Xsfz+8DPvBrV2npuCfeR5P8yrTWZXC+ZUJLsxK23q6sn3MMN8sj76wUyalt4GmUcjQNKuZ2LWYbdHjLKwUruyORJHUA9K2U1WTea+hCycY+0ZOIdJu4dsl4Hy3ohmcOTgZxnJPSu302x9aw5XOEtomOC5Z0QNz7sbF+zuZvxc/KsV0nJrPRFkY45Fs1qz3aZaSjqm5T7mJ/1UfGt+orzpK5+H6mauX96SPrgC03yzStz2RkA/tP4/BT8a52ZXmUpvovzGpliKiQ/Cf55b/bH4Gs2i/yI/Etv+zZ2OvqzyhQCgFAKAUAoBQCgFAKAUAoBQCgFAKAUAoBQCgFAKAUAoBQCgFAKAUAoBQEbc6Baytukt4WbxJRcn3nHOqpUVyeXFE1ZJcmbdraRxLtiRUXyVQB8BU4wjFYSItt8zXi0W3VgywxBgcghFyD55xVa01SfEorJ3jljGTaubZJVKyKrqeoYAjlz6GpzhGaxJZRxNp5Rotw7anrbQn+rX/aq1paVyivkS7yfibNjp0UAIhjSMHmQigZPtxVkK4w9lYIuTfM+r2xjnULNGkig5AZQRnzwfHma7KEZrElkKTXI1F4etR0t4R/Vr/tVT0tL+6iXeT8TaNhEY+6Mad3+ptG3rnp0686m6oOPBhYOcTznItbCKIERRogPUKoAPvxSFUILEVg45N82YYdGt0YMkMSsOYIRQR7jiox01UXlRWSTsk+bN+riAoBQCgFAKAUAoBQCgFAKAUAoBQCgFAKAUAoBQCgFAKAUAoBQCgFAKAUAoBQCgFAKAUAoBQCgFAKAUAoBQCgFAKAUAoBQCgFAKAUB//Z"/>
          <p:cNvSpPr/>
          <p:nvPr/>
        </p:nvSpPr>
        <p:spPr>
          <a:xfrm>
            <a:off x="155575" y="-144463"/>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7" name="Google Shape;227;gbfa0a858f5_1_20" descr="https://encrypted-tbn0.gstatic.com/images?q=tbn:ANd9GcT3rgcS89mMAU_eJ4hKHxtfEIiwXG9pKANxU73ycqi3uL9ChV7wFQ"/>
          <p:cNvSpPr/>
          <p:nvPr/>
        </p:nvSpPr>
        <p:spPr>
          <a:xfrm>
            <a:off x="307975" y="7937"/>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8" name="Google Shape;228;gbfa0a858f5_1_20" descr="data:image/png;base64,iVBORw0KGgoAAAANSUhEUgAAAS0AAACECAMAAADyWY1OAAABR1BMVEX///8AQoIdS42zhwibbQOtiC8AQIEAOn4AOH0ALXiyhQAaSYwAMXoAPYAAP4ewggCovtSXZgDb5u+gudDC0uEjUIr4+vz+/vtYcqLm6e6rhSbYwo8ALHgAPIbv8/fW4OqnegW4jyALQ4nH1eM7Zpjq3r1li7IAJnYrWZD6+PBQbJm7kxrk2L7PvaPdypOhdx5gd6DBnUEtVpSFpMJuhq83XZKMnLjIqVbi06zz7Np6ja5Zgqx1l7q3l1P28ea5wdEAIHOTrsnCpmedprEzZpoAGXDFrHezkUPPu5bNrGM4XZdtkbaOqMRNap5AcKCrutKhiE9IW3mMekZWXmXf3dkyVX2qhULVvnzEpEm6kzDZw4O1lFaogTrGrYPMs33h0KTm28jYybHDoDkAD25pal96fYWckGuDiYeBdVC6r5F5iqa3p33LtYOvNXsIAAAav0lEQVR4nO2c+3vaOJfHZbcBk9jUNbbACcgdTMEw2SkDxk2A4LpLkxQM3pn3nelc28w7s7uzu/n/f95zZHPJjaRt0vSS7/MkyLZs7A/S0dGxJELudKc73elOd7rTne50pzvdiTDN1vUI9O8oTES6rmn0KudSLZF5UQ47F3hemFOtq1xNh7ygWWaqoy689IcVtdVw3CxMJqNWSwQJKEy0Wq3RZFLoh7p2ySVso5Oo0RgHZ4jQdsMRBElSBNFpBPE+ddI4ocr8O8KKkUpLkpQWnDHfqXUMkHqNj/wOoszUon5hQy5ly+WNDfzbwL+5xPijXC6VSoW+brILL6VnUrEURUlLRaW9nJUFiqSkhBT8BvBfkYUcltecrJxQMWGsZ2UlleK/mJCS0hHs0gzYo9wmLdPWvWYLOMU8sqWsyEsSCspYK1sqIz4xEeQptZrBRdVBl4VlpSRHnddgVpVSJ4/WcrA7J53YKcicFg2UE5lTko+0gHLq1mjZkVcYxWUJqIwKrhf4vm3blmaiLEjqYDvcSUsGnAtiWbHg6ecZslO0BEERwuQQncFS0uk0T6UrCOZcWjTgRVCAmijz06SKfbu07P5kJELBAVCllhtYjPHnNzU08UEfFKKB1zReV6P+qFhCrgmxcmsSna2RnFZKyoDkNK9HKSXB5fGnTsnStFodO8W0kO7YuD+mxU/heoG0rLi+ykI/p/YdOSVNce8t0aLMdstYxcriaOJGnAezI7cwkjNgm7LZbJkLErApiwXXtwCN7hVaG+VFCSu5p1tKpJVyVAukVjsxrpTOjxi4oTi5OKNWTTkcVkzLCKy58JJQJuFMIwEdGG3+PbdCy/S9ERSTcnbkepEFrb7te81RObFdaL3K3FYtChJW1JYb2Sa1A1csz6tkueSebPdiWnbyPe2YkAuPSrtpTA7n2WnoxwmklTL0E5dRMxyWP79s/HELtOywIHJUXSwvmh+6EzGbmK4SFrWm2w+9sN90C61WqTQ3V3BcnHR9KIPdjWTnRrbcXUGL0Byaar5tOdz62Gfv5zxavTSWyfZpy/jBaemFEXoCZdeGmmW3C6MWL0gluQw10gfLzkAUBZ+w6YeFuNDNrVVIienhHmgcA/Pcmrhggo8tSFFi0NLVc+7oHFqsA2iVzhnn7sPSMoNWCU3VGO6N+T3uHJQ3WpNm21/lIGtBc7QwV+Xi2CSm2xr1z3FVT9MyEZI0ZqSN1klKCiIzZ6IJLQFMf6yendi49PjsjXxAWlY0KkHhQKOu+V3gBjVpY9KN9Iudzbm0ZXNVboH1Pd+tP02LYgVUeozyujVMfpOcXIzbvz/txMqn0K3gKgIMFbsRUu7sXXwwWqY3AWsldm0KTduE++ylQqhbV+r+gZjulpLqWBqFF511hlYPGjdlanJa8BnvVWe+VcY+42/JAIM7W9JZKh+MVoDmKovdragApgqNTt+6QqFaEvVbWXQbJvaKns+70krNxGmh65G+rbLFolEW6mCXERZm0XfYGLnntE6XinqtZrSyMJ6hhRZIaSY10ZnVRKh3yoqypeJZt1UTwROFNg34aEAN7XQzuCyWcOGlLjl+mpbGrbxHSZ+7W7MOs+u6TWOZljjOJcLABbfyytkG9APQYkGrLGZHPqURWC6w7IWVDeD76TStPqLA+IHPsbXjveidWJXUgtYZDwJKXuo2PAirAI5nCSqhhU7pRrZ1Tu/u+nSKli5y7xRQWNytTy9+J7OiXEgr8U5Dcko3TYtGclksT3zCsEXb2BgFN/ZVXCdoMZV399JdTLtxz2f+U62kZfPOuTKzkXQ45ufdMC2zC05SuWkRfQSJjVb3Xe3VVZX0qjXoHOvRNI46GNxaJb3qqR/z0rgln9stI6fNe9V4j9M0byc9PJXZPSWNTusN07IK4IGWXZN4LaQ2Ojckda2K41udSqXiiJISR13ito2O0zymJTRDMOXelIdkFm2iU5lp6BKMWPPwllTpep5rpFOpdCd3w7RszggKcQG7eaXCBwj/x7QwzhwHiVNKcebJMiOJAaIFl5TT/tY80pxuYO4gzqFgWD4+TWA3SstHRuWAWCNsCsUL/e/r1MnYKSCoLAwSqyTB49Q83F47628JCqdFVEc6cSVBvdGyFbUAVrZLrAl28MrBlWDV6/VBvZ5/5y+dv8XAFxmSUgmXDaXpGcuReUUyXHYhLfAShVlu6EVOkbpmpJX0OT2i95cvYslyWQLrTGt8RvmjncPD/f395/v7x4fb7wjMFoyZnJ7nn3pFRq22I0u88yxlUtOQd6FyzzInVKskuZk/NoqQXZKlYcStiNmb9nrTk83ntcjmsEYW4bCy7mUla/d472Btc66150fv9LXUXIid852U2QEPzAT27D0bM09r6WqW2q62fW3mdzAefXunO1sli3sMok/cLEYNJpcY+KO9R0BoWZtrR9d+Ux+rmIslasMlURyRilbmrh+eQsVxHb+79frEFMVRTosVMCS1UVjd2Tk+ywpoPa9/oJu9bbFRDAmcCPFyE799Hqy1zcMvpWz10ViJJSupkBsr+zv55+cWrYPdD3W3tyzKI+gbI2q2eBlrrcw9OI/W5sHRh7nX25da4vWvT2yegBq5Uq/PMfF7X0rJIoTXPzHrkyh7FVqDtRNN4ubmo7WdL8XCz2182Sbj8ipa+cFuDCUPnuncLT3Y29/+gDe7Um/rh7ITbT+9UtjTimm1rKSQbUzOyzXYPt589Dzp4dS3dw6PscdzuHP0fsWKj3VMXrtdOvgyceepfV64n+lRP7h0MOIJ9U7EOq3pVYIueusULfFMlvr24R6WpINDMvcT8u/Tm55LchxHMFzsy1mOvzovq/b4py+e01G23NRwWik1LrnGCTXby1u28xa0oCaGMa2NUz/dYOs51rxHB9v5/Ju9/cFb3M+lKuag35cTeXxleEn/l/X7/EM8xx+0KmUb33U4l4cDFnp3WtzKl+KXy+7iYH6wjX1CKFb7R2RwzE3VdeLKxMWkJ149UqCdU7JoVXiH2OV70Cq71ExexbdmhWtwdAylCpq9vcPd+u4xJg8Or7VsJbTMlEeJbhJma77PiOX7cZTbjhMUPnFkJB/w5/s8smPZ5iwX7JSWTRDPDkcsS0uy4B5+kmnBhWaXmNOiOuzgtBikVto+jVt5YMTibiKA66I5zYOxWttEF+H5H4P89v4aYju8ZscqoUWqU5MqPtGdqThkvuEMjTGOp4FEqk9ZXxg6QkC8KjxvIzU1jBx0QIzmcCglQUs/ZZNkfDwlLDSGQwNIdIfToSHkMMgPe9As9noVcWxNxanhWAtatCvCYdfBsUDK1FltEQrxaJhslDhcYLl0snuMxgpYPXp+RPI7exjMevR897o7gzNaYcWkkNafuRqzhJBRX8wRXwkZ06skKOqMBUCrR5jrgHkaCzoZS31Gq504gJhzeLFzFGHIiC9HlOUEi3TlgLFpg5HA8BkLYU81E5pUa5vUnIwXtDwFru8rhkmrhk1ZV1h1x7EvD0WKseYGsjJ++OuAB7A21/YO66R+vMbr4P4NOOzLtGSgZUAZ6Tc1BjdeIV2HH9MqydAsoKXLvJ6IHhl3KI730pdoUcsKRcZ6VRPO74xJ1yD4OsgmRp+Z0AIEJJhyJwS2xtM5Lcvg1TgnmkxW4ZAurCxco8ReuRRf+/zwj7/XNuMI3/7OIH90zKvjwfHR9XKKNaPluIzTqpiE9gRwKxyjQ914aIPWSe4eaPmxNa826Rjj8WYy1tKWkiw+0Jo6/HwXaiLBF5O2afA9UJfDLiBmbdzozWnpAr+IbZisGGc8OwBlSbqYDBYNiP2Pv3/cTFgdH+VjcwVFC9LXSmmmhJYqR2RBq4n2x7YXtBKkSEvhtKYuGWM8fkbLdHqJAUNaVX6+ldASbWr0bbygGdMKBdXSqgtatpiMogZaYZJxlSJ8J7ZRzn73f8+TYrW5hm3fTmzmb8BezRTTUgUwLjNaJOLlR6UkLOFBsA/41NCvAVq2gO4nk8OTtMC0xY2iLzAaV2CVzGmRYRPPh2YSabEuOrnNBS3W4V5vFWoid+XYZd5MyI3V2s+8WIFz9Rz6fty74vXxBgMMtbGaqxpSD8wJranER1rm1NDNPvgEWsXQrZ5DfaFn2cMe0iJhMTB9EeBWOa3EbhHqyUPdtPqCw8BxcixrCnUzpgVWyEpPYQ9Y+dBlmFU1++mF3YIfqwqHwcoTNV01fWellccv+8+/vo9LFXeuoBWMzRWyettOs2ldbbYdVxPV5ZN7aM8mdh+tsNZ1jAbaDtt1jCYUJr9pOE2LRCHOUak4HRxHHuDgErM3f6mmNg3JaHT1+DSniWMG0fe3cIi+Dnuwe6WixwGXd7ohnO6pi3ONrtoHK6A2jM6pUeqnld8+3tucs/pjlyTmam3zt7/+859vhcrCmUC91V+3LP4Oa5amszgANG7mLBE3YvwzPqrFv0a8sfT+i1m6lTiWyWn8ypRniS+QnERxAgdbPpkle/C3Xj20drC1l0Ss0KPCmMKbvaRc/fWDKI76Vx1EidPwRuWiGN3AK7yPQvX64cHs1SA4V8cD6BhubcbWa+2/cLoYTjcRx/6570ZjURbPVyzJcrY1SQYFue7qAaefoKDCzcOg6FzV5+YKfdHtvBW5o2wCrNCNfNuGGsJm0izLtnU/8JoTsQTamLghWg1mB6PMRvNqAyk+IdX3Hs3DxcdQBYHeQeJr/f3d//Int/zupJRM68nirM2mOxOfIrxR4vPGcB4LD+qZeuC2ZJFPdNHMK3Tqmep5Xu69R2tayTRj6gdvE+F6K+3ubc6cK3CotvdmztbfPxjlcqsQN1XMjNxJVi4l0+qyS8LpddmRG9pxRYWy2GmVaqPIBJMZFEaj1qV3Du26nJFTlau3C+eK9aQpT9iG/C5j1a+mPFQ87lyR+s7mzIff+2+RGywoN4VoNuqCWmo07ruFuZrjfjvyY2cBiNrhpJSRy6NCgHEPEycFdbxLy5ZWk4xev2dI3fd7DtoXuIcJrtp7cl+tbT6aaPfwIDH1v33/PzgN021xg7WR3Sj0fdu6aCI5NS0wXZ47KsmlUquA0xfRbhWyJdENrlAPpxLvA+rvbeSYHf9sbxeYfycdHe7NvK2/vzMKOOSM2VF3VIpNPNirpuuFuMyDrls4fxoTURR4XTBeLZyZLwMpH7tXGqBrwaa3YrrKQraw1IHVQs+LR7thClmbUU6HpM8dpgD24ay/AH4dlWfxeJ3TcQEI3A1pn6fRitmQXExo15P916E6OBExq++/M3Aq68hFe0OZFo1HxVKJ2ysE18KFHjqdDs7Nb2FLiZyK5Uk/0nh9tcPCSARjVohOz0O8QKGyWM3B6kjFooQGzBpCKu1oRHcEQ67JRgQAp9KLZ1IFp1s74rMec+Rnz2ToqtDQyBRlRW/LY7icKBczAnQFA8kRalJqZjUD49mLmrgysPA22n6Opv77H7KzSZilrOsntc/UozG2f3z9grkAWqHgdqMo8atNvz8BsCVxdMnMnpO00o1ZdWUNqdMOKvLQpIZUyQUVyQFaitHOTSXBor3MmGjNTBtoKY1ApWFIaTXTJ76s9HPNKfHguK+kq7m+kA5IIKf6OUeaJnEJwbChL+hcm/mvb+//xz8WaxJgaLC0gZXLmj1NUv9mSrwDyhK7lcUmEw3XW9mNMD0vW7qBUSZTkS27CMUKGjfBth18F8SGmYjJAnh7faVBPLnCuzCW73tylVZlsO4mpUirL2O72JddGmSgm67KTmzLvAx0yuNrXZfq/wwKpRO8oGHMipNm1wODZZsn7DzYLhsMV+i5zcmonOV+xciN7Lc1saown1QBSfhPp0VLL2JEwmwIqu0YuDxAv5hjRSGlpNKZDhQibPyYC5WrmK7SaRzyQVpQ/jBtFytmkMGpN0Un7hX2JTxZSl/vcF1meSM5u7RQCA/Rl8uiyBcTWTgPuK5IbLmSSdZiIbLYO3iYTJTG/PdXobqIeAGjBrQwbGN1BN12ME4HRHKsZgQqyAdaGCJsZxyfRZkq7cn8HSOnVeXpXGbKTtLy5B6eq15/c0lxkYfWxvLiKuJsXZoT4pwQo9v2390TD2R5ajF7WqxqDamnsSnYLSLIVdPqSR2wW2k42s+kLChzEWX9Hk1oOXJEzapcJZEk6SzM0dhuyTmmi5JHTtAifspgVJvekNdq+UHXnUDrli3PFvOJi9mcE3aCwMZ7M+/0nUXH4MoLkgxP6AuyoMg45DUnZJS0LOhAK5VKp2SlTcGs1YZDSdaJV0NaQTE1HYJRJ2ZVklNyzfZq4yQtNzUS1lygVTNiWsyDzoLA6/cNiVvvKHSb0H+BHgz6CmVM4PIPfPEaS7uWL6d+1TGMKbajes9xevxdq181nCrUQd0xwqkxDDG0ZY/hKLgE0RRDyiwciuMcjvoww6ExDcwc7jYDyO1BhVOnIQWnozqbBBNV4v03K5xGeXJ8+vUPQMch80kZmDcllK9lgLQ0NosV0fhoHNxDn4XG0TxIsfnuJHcSAVz8nmxFxOlzkc7bxDtdTeCD3dG6srQwfB/jSP3gJmc534J6/VWRCrrS2NBwdViMNRVoHhsXew76bC3CfjX3SZi1F8LyA5srlhg8K1usnV27ZkmsmdYsp3je0kGxmrW44xXWmh/JwpWXqLYcvTMrxbfpnbCwudLjRFo07F385tnv8bia2XM/DVgzWpR7uayRTFRlc2cuPkBm2/NlVM049rGUXj4v/gRa1qmBzvMLU77CanK+Ood+8bqrH4WQVq/RbnQqKok6otDpWGiPnA7471Zjonagi1wJq3ybqA3HqSBPbdrpdFTq4YIZ1rTj4JRz0mviZXwcQwN7wHPHssW6DZ11+RKpAdF6cID3K9uVTqfPgomXpKu4YE+l33M6F9fbj0BIy0jLhpGuaTlDEAzDopVMp2fU+sQS4YBj9mX4r9RUsFNGsyHUNGIbkuFIHct9ZhFdkIxOSu5T4kgSXEYyofPZaXYkJ6bVkFTmOh1DkdrETTeaBna9pxnBSUl+P9Pl6Y4hg2MXyhLszbQvv+lbE9Jy0hVbd+QctSupQCN+rYkjPzLMMtJN3SZ9yfG1qdwDj8AiWjWTo12polueTt2aRV2paWs5WbCBVs/yjYxPmMoodMgZp9VMq1BVrZ4C/U4c36sqTaorRqDlAtKWu0SVnEDzK8AwlFKqNXt39HGK05LhCavwo8Z2qyc1PK/rFG3L4Ovk9uUxJT42bVbYdStSzqxgIAs6PkBLq+CqB2SYiYAWXAbjXVT1ek1Dsea0oLYpuKQuy3XdptJgbf6KiXJaYwmrpg9FMcRgYqRUVt7v7YrTKtqEdoGWyWlNFan2rCa/0C2jhln6Gahmdq2K7wprjiHntEq82jDSsipFNNXI2oHyxabQqoZCTXIERVvQCpUMdrrd9DPB4bTi6oa0mmn0uSwBaGEsKJf6xGi1M2NLs3WbLtPSaxj56xHiFXOsIcPTmpyW2ZDhaWla1okjxrRMQbaJVkkvaAUSf4WhpgxGrFSDhRL4V5RxWm2pyYd0DT85WvBoVZ9ZaSOyQyMkZ2mNrcgBOmFa8HxHNYEWWBsj9KcyePVzWqmUb3lLZQvINXCEvC84tl1NN5hpKD3fm5pIyxIU1+/jOnqfAK0/wZc3XsBjdl/00URJLywSCEUhIwEt4U/MMn7RBbv1Zw8MsmykjGJA2LiWKRaHVvNPi7AepDO4CJWhIK0XKq1mJCOVylisUcQ/1TJkufbsRdMcyrhyUMMEUw/nQ5tY6xKezkjwg7Rf9HBBx85tI1mhnMqImoN6YefQk2xXqxiTD6s4aIyp/BWgncOXQTmMDo6rqsXz+eNqGxo+HG2Cad75VlW4jJ7TwJjD6XCMxn8a41F5uIDZrrYtFV/m4jdY8J18NlZYHfOZG7hlqbe8HP2d7nSnO93pTne6053udKfPT4NtVDyvvY7JnWPUTnz0aAs3HmMyf8Rz8tU76o9niucBDmabn/tiOlv3nzx5cv/feHob048eoO7FC5jsrOPGN5jcPXiCWsPB6rs/fRVrnePJv7kXb97b+syXADt+eP/+/YcJLUw/uod68C3fs3NvHdKc1h94ELL+Dundb9djPXiFh+pPHySbXyite+tvcM+CVn4vpnX/x11OK8n1NeYa3Ev05dL6GSvZgtbg/kzbS7TuPcAau/PgS6d1b/1lfZnWYVK07j/cry/TwiL4dP2Lp3XvweNlWpzUE/z3aDCjtY5M4dj6HS2wSYMFLX7oyWvE9XAnprX+r6/W761/C+we4Ma/1r9oWvegwZvT2n/IDfyv+LE2o/USaH31mHyDtH75+QumhXVrff3x44TW7o+Y63lsvR7WE1qPEdMWeYl5dr/+cmmt/8T/f/vqq5jWH9y+b4P/yu38gNP6Og8Ga/3lDpSq9a/rXzCtB29ePeCmi298k/+d5wI/4sfY5UpoQWO4/vNTIPrg1ZdNa/DVelIhgdaAN4YHg8HgV940bv3EaZE3iBSJPtgdnKaVv9Y11T4SbS/R2lmiBV3EuV/wTdzrefLbb79xbPcPElrbMU6siKdo7b769um3Lx/f3nPdjI44iD1eEPaWadVfzWn9cnD/lJJez+5P60nrmT9BK//LU+wJ7L58+bkVsKSvvFsfHPLkjBbZ/XnWGXx5Gtb92KiR/Ov1mSO7TCu/tZXHSNAu2Xn6mRmy57xwPVz79cf7J2ktun+PYqKxlmmRN7FP//XRCVpHr+rkzdOt11Cytt7c8uNds45m/b/kk5coTov8K8EV93r2nnM9XKb1OG4Lng5O0PpmB1AfQv/xiNRffmYLSP+xXMUe7vN2LqbFvYKkaD38NTZB+YNlWnneoX6wRU7QQmu18/LxGzRerz6zcGr+jydJBXv48Mnv+S2M7MW0sF0EPeI18Pck9++YmefB2NYrSD24t4O0HsyjgZzW09e4+7OjBZXxj/29zUeP1vYOj/LkzdeomFb9JaYfHeyBZkumHeHGUxSGHx7/hIkBZoXETzuc1qttXhNfQpHLf241EVWvg+dZ5w+GKUgn++MN1Kxxy9fnis9cTsSZHr8G+39IBj9Do/j6Qz/KJ6f6qx3yGKrh1s7Rt59h0bpuDV5t7dahYL55+dlZrZtQffuXV69fvXrzubnyNyVuCD8zR/5Od7rTna6o/wdOJjx9zYtZ+QAAAABJRU5ErkJggg=="/>
          <p:cNvSpPr/>
          <p:nvPr/>
        </p:nvSpPr>
        <p:spPr>
          <a:xfrm>
            <a:off x="460375" y="160337"/>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29" name="Google Shape;229;gbfa0a858f5_1_20"/>
          <p:cNvPicPr preferRelativeResize="0"/>
          <p:nvPr/>
        </p:nvPicPr>
        <p:blipFill rotWithShape="1">
          <a:blip r:embed="rId3">
            <a:alphaModFix/>
          </a:blip>
          <a:srcRect l="2375" r="2730"/>
          <a:stretch/>
        </p:blipFill>
        <p:spPr>
          <a:xfrm>
            <a:off x="155575" y="2506324"/>
            <a:ext cx="8799889" cy="3914475"/>
          </a:xfrm>
          <a:prstGeom prst="rect">
            <a:avLst/>
          </a:prstGeom>
          <a:noFill/>
          <a:ln>
            <a:noFill/>
          </a:ln>
        </p:spPr>
      </p:pic>
      <p:sp>
        <p:nvSpPr>
          <p:cNvPr id="230" name="Google Shape;230;gbfa0a858f5_1_20"/>
          <p:cNvSpPr txBox="1"/>
          <p:nvPr/>
        </p:nvSpPr>
        <p:spPr>
          <a:xfrm>
            <a:off x="64625" y="1221950"/>
            <a:ext cx="9144000" cy="2124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800" b="1">
              <a:solidFill>
                <a:schemeClr val="dk1"/>
              </a:solidFill>
              <a:latin typeface="Calibri"/>
              <a:ea typeface="Calibri"/>
              <a:cs typeface="Calibri"/>
              <a:sym typeface="Calibri"/>
            </a:endParaRPr>
          </a:p>
          <a:p>
            <a:pPr marL="0" marR="0" lvl="0" indent="0" algn="ctr" rtl="0">
              <a:spcBef>
                <a:spcPts val="0"/>
              </a:spcBef>
              <a:spcAft>
                <a:spcPts val="0"/>
              </a:spcAft>
              <a:buNone/>
            </a:pPr>
            <a:r>
              <a:rPr lang="es-MX" sz="2000" b="1">
                <a:solidFill>
                  <a:srgbClr val="0F243E"/>
                </a:solidFill>
                <a:latin typeface="Calibri"/>
                <a:ea typeface="Calibri"/>
                <a:cs typeface="Calibri"/>
                <a:sym typeface="Calibri"/>
              </a:rPr>
              <a:t> </a:t>
            </a:r>
            <a:r>
              <a:rPr lang="es-MX" sz="3400" b="1">
                <a:solidFill>
                  <a:srgbClr val="0F243E"/>
                </a:solidFill>
                <a:latin typeface="Calibri"/>
                <a:ea typeface="Calibri"/>
                <a:cs typeface="Calibri"/>
                <a:sym typeface="Calibri"/>
              </a:rPr>
              <a:t>14 </a:t>
            </a:r>
            <a:r>
              <a:rPr lang="es-MX" sz="2400" b="1">
                <a:solidFill>
                  <a:srgbClr val="0F243E"/>
                </a:solidFill>
                <a:latin typeface="Calibri"/>
                <a:ea typeface="Calibri"/>
                <a:cs typeface="Calibri"/>
                <a:sym typeface="Calibri"/>
              </a:rPr>
              <a:t>sedes en el extranjero</a:t>
            </a:r>
            <a:endParaRPr sz="400"/>
          </a:p>
          <a:p>
            <a:pPr marL="0" marR="0" lvl="0" indent="0" algn="ctr" rtl="0">
              <a:spcBef>
                <a:spcPts val="0"/>
              </a:spcBef>
              <a:spcAft>
                <a:spcPts val="0"/>
              </a:spcAft>
              <a:buNone/>
            </a:pPr>
            <a:endParaRPr sz="2000" b="1">
              <a:solidFill>
                <a:srgbClr val="0F243E"/>
              </a:solidFill>
              <a:latin typeface="Calibri"/>
              <a:ea typeface="Calibri"/>
              <a:cs typeface="Calibri"/>
              <a:sym typeface="Calibri"/>
            </a:endParaRPr>
          </a:p>
          <a:p>
            <a:pPr marL="0" lvl="0" indent="0" algn="ctr" rtl="0">
              <a:spcBef>
                <a:spcPts val="0"/>
              </a:spcBef>
              <a:spcAft>
                <a:spcPts val="0"/>
              </a:spcAft>
              <a:buNone/>
            </a:pPr>
            <a:endParaRPr sz="2000" b="1">
              <a:solidFill>
                <a:srgbClr val="0F243E"/>
              </a:solidFill>
              <a:latin typeface="Calibri"/>
              <a:ea typeface="Calibri"/>
              <a:cs typeface="Calibri"/>
              <a:sym typeface="Calibri"/>
            </a:endParaRPr>
          </a:p>
          <a:p>
            <a:pPr marL="0" marR="0" lvl="0" indent="0" algn="ctr" rtl="0">
              <a:spcBef>
                <a:spcPts val="0"/>
              </a:spcBef>
              <a:spcAft>
                <a:spcPts val="0"/>
              </a:spcAft>
              <a:buNone/>
            </a:pPr>
            <a:endParaRPr sz="2000" b="1">
              <a:solidFill>
                <a:srgbClr val="0F243E"/>
              </a:solidFill>
              <a:latin typeface="Calibri"/>
              <a:ea typeface="Calibri"/>
              <a:cs typeface="Calibri"/>
              <a:sym typeface="Calibri"/>
            </a:endParaRPr>
          </a:p>
          <a:p>
            <a:pPr marL="0" marR="0" lvl="0" indent="0" algn="ctr" rtl="0">
              <a:spcBef>
                <a:spcPts val="0"/>
              </a:spcBef>
              <a:spcAft>
                <a:spcPts val="0"/>
              </a:spcAft>
              <a:buNone/>
            </a:pPr>
            <a:endParaRPr sz="2000" b="1">
              <a:solidFill>
                <a:srgbClr val="0F243E"/>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gbfa0a858f5_1_60"/>
          <p:cNvSpPr/>
          <p:nvPr/>
        </p:nvSpPr>
        <p:spPr>
          <a:xfrm>
            <a:off x="-42828" y="7937"/>
            <a:ext cx="9166200" cy="1046100"/>
          </a:xfrm>
          <a:prstGeom prst="rect">
            <a:avLst/>
          </a:prstGeom>
          <a:solidFill>
            <a:srgbClr val="0F243E"/>
          </a:solidFill>
          <a:ln>
            <a:noFill/>
          </a:ln>
          <a:effectLst>
            <a:reflection stA="52000" endA="300" endPos="35000" fadeDir="5400012" sy="-100000" algn="bl" rotWithShape="0"/>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7" name="Google Shape;237;gbfa0a858f5_1_60"/>
          <p:cNvSpPr txBox="1">
            <a:spLocks noGrp="1"/>
          </p:cNvSpPr>
          <p:nvPr>
            <p:ph type="ctrTitle"/>
          </p:nvPr>
        </p:nvSpPr>
        <p:spPr>
          <a:xfrm>
            <a:off x="2339752" y="261975"/>
            <a:ext cx="6681900" cy="576000"/>
          </a:xfrm>
          <a:prstGeom prst="rect">
            <a:avLst/>
          </a:prstGeom>
          <a:noFill/>
          <a:ln>
            <a:noFill/>
          </a:ln>
        </p:spPr>
        <p:txBody>
          <a:bodyPr spcFirstLastPara="1" wrap="square" lIns="91425" tIns="45700" rIns="91425" bIns="45700" anchor="ctr" anchorCtr="0">
            <a:normAutofit fontScale="90000"/>
          </a:bodyPr>
          <a:lstStyle/>
          <a:p>
            <a:pPr marL="0" lvl="0" indent="0" algn="r" rtl="0">
              <a:spcBef>
                <a:spcPts val="0"/>
              </a:spcBef>
              <a:spcAft>
                <a:spcPts val="0"/>
              </a:spcAft>
              <a:buClr>
                <a:schemeClr val="dk1"/>
              </a:buClr>
              <a:buSzPts val="990"/>
              <a:buFont typeface="Arial"/>
              <a:buNone/>
            </a:pPr>
            <a:endParaRPr/>
          </a:p>
          <a:p>
            <a:pPr marL="0" lvl="0" indent="0" algn="r" rtl="0">
              <a:spcBef>
                <a:spcPts val="0"/>
              </a:spcBef>
              <a:spcAft>
                <a:spcPts val="0"/>
              </a:spcAft>
              <a:buClr>
                <a:schemeClr val="dk1"/>
              </a:buClr>
              <a:buSzPct val="46261"/>
              <a:buFont typeface="Arial"/>
              <a:buNone/>
            </a:pPr>
            <a:r>
              <a:rPr lang="es-MX" sz="2377" b="1">
                <a:solidFill>
                  <a:srgbClr val="FFFFFF"/>
                </a:solidFill>
                <a:latin typeface="Arial"/>
                <a:ea typeface="Arial"/>
                <a:cs typeface="Arial"/>
                <a:sym typeface="Arial"/>
              </a:rPr>
              <a:t>Personal  Académico </a:t>
            </a:r>
            <a:endParaRPr sz="2377" b="1">
              <a:solidFill>
                <a:srgbClr val="FFFFFF"/>
              </a:solidFill>
              <a:latin typeface="Arial"/>
              <a:ea typeface="Arial"/>
              <a:cs typeface="Arial"/>
              <a:sym typeface="Arial"/>
            </a:endParaRPr>
          </a:p>
          <a:p>
            <a:pPr marL="0" lvl="0" indent="0" algn="r" rtl="0">
              <a:spcBef>
                <a:spcPts val="0"/>
              </a:spcBef>
              <a:spcAft>
                <a:spcPts val="0"/>
              </a:spcAft>
              <a:buClr>
                <a:schemeClr val="lt1"/>
              </a:buClr>
              <a:buSzPct val="63636"/>
              <a:buFont typeface="Arial"/>
              <a:buNone/>
            </a:pPr>
            <a:endParaRPr/>
          </a:p>
        </p:txBody>
      </p:sp>
      <p:sp>
        <p:nvSpPr>
          <p:cNvPr id="238" name="Google Shape;238;gbfa0a858f5_1_60" descr="data:image/jpeg;base64,/9j/4AAQSkZJRgABAQAAAQABAAD/2wCEAAkGBxQQERQUEBQUFBQXGRYYFxYYGBgeGBcYGhcXGh4XGxoaICkgIBsnGxUYIT0hJSkrLi4vGB82ODMtNygtLisBCgoKDg0OGxAQGywmICQsLCwsNDgwLCw0LywsLCwsLC80LCwsLCwsLCwsLCwsLCwsLCwsLCwsLCwsLCwsLCwsLP/AABEIAJQBVAMBEQACEQEDEQH/xAAcAAEAAgMBAQEAAAAAAAAAAAAABQYDBAcBAgj/xABLEAACAQMCAwQGBQYMBQQDAAABAgMABBEFEgYhMQcTQVEiMmFxkaEUI3KBsTM0QlJi0hU1RHOCg5KTorLB0RdDU7PDJFR04TZFZP/EABoBAQADAQEBAAAAAAAAAAAAAAACAwQBBQb/xAA5EQACAgECAwQHBwQCAwEAAAAAAQIDEQQhEjFBBRNRgRQiMmFxkaEzQlKxwdHwFSM04UNiBlPxNf/aAAwDAQACEQMRAD8A7jQCgFAKAUAoBQCgFAKAUAoBQCgFAKAUAoBQCgFAKAUAoBQCgFAKAUAoBQCgFAKAUAoBQCgFAKAUAoBQCgFAKAUAoBQCgFAa17qEUC7ppY4l83ZVHzNSjCUniKycckubK1f9pOnRfyjefKNWb5gbfnWuHZ2pl939Cp6itdSDl7YbYnENvcSH27Bn4MT8q0f0mxe1JIr9Kj0TMD9qNyfyelzEeZaQ/hFU12ZX1tX0/c56TL8LMMnaneL62muB7TKPxjrq7Mqf/Kvp+5z0mX4TXTtoYHD2a/dMQfnHU/6Mmtp/T/ZH0x+BJWvbJbHHe286fZKMB8Sp+VVS7HtXKS/IktZDwLFpvaJp8/IXCxnylBT/ABMNvzrJPs/UQ5xz8Ny6OorfUs8MyuoZGDKehUgg+4isjTWzLjJmuAUBTO0TjR9L7jZEsve95ncxGNuzpgH9b5Vv0OiWp4svGDPdd3eNinDtnl/9pH/eN+7W/wDo0fx/Qo9M9xMaL2wQSMFuoXgz+mp3oPfyDD7gaz3dkWRWYPP0LIauL57HR7a4WRFeNg6MAVZTkEHoQR1FeU4uLw+ZqTzyK9xjxrb6aoEmZJWGViXG4jpuYn1Vz4+/AOK1aXR2ah+rsvErtujXzObXXbFdk/Vw26Dybex+O5fwr1o9j1dZMxvWSfJEhpHbG24C7t1Knq8ROR7djZz/AGhVVvY6xmuXz/cnDWb+si/8W8RGysmukj7zHd4RiUOHZRzyCQRu6EV5em0/fXKvOOfv5GqyzhjxHP8A/jO//s0/vj+5Xq/0Zfj+n+zJ6b7j1e2ZyfzNP74/uUfYy/H9P9nVrfcdVv76OCJpZmCIoyzHoB/v4Y8a8SMHOXDHmbXJJZZyjXO2J9xFnCgUdHmySfbsUjH3k/dXt09jrGbJfL9zFPV74ijQsO2G7VvrYoJV8QoZD9zZYfKrZ9j1Neq2mQWrkuaOkzcWB9Me+gQ8kLBJARzBwQcdR7RyNeOtLjUdzJ9cbGx2epxIi+zrjiXU5JklijjEaqwKlueSRzz7qv12ijp1Fpt5IUXOzOxe6840CgFAKAUAoBQCgFAKAUAoBQCgNa/1CK3QvPIkaDqzkAfPxqUISm8RWWccklllF1DtRjd+6023lu5PAhWC+/GC2PeAPbXow7MklxXSUUZ3qVnEFkgtX1HUn56hfQachB+qQ5lx7EjLOeX7X3Vprhpl9lW5vx6fXb6FcpWfflgrUaaeznZHf6nN4n1FP9ndL8a1t6hLdxrX88ir1PeywWOl35x9E0e0t18GmUM4/pStu/w1lnZR/wAl0pfAsjGf3YJEvFw9rrcjeW8K+SADH3JEPxql6jQr7jf8+JPu7vE9bgvVz/8AtD/alH4UWs0n/qO9zb+I05uFNdj5pfCT2d8+fg64+dTWq0L5148v9kO7u6SIXU7/AFu2H/q4zIg674YZUx7WQHA95FaK69DZ7Dw/i0VyldHmiDXiG0m/OtPiB/6lqzREe3Zkox99afR7ofZ2Pz3+pX3kH7UT7ThuC7/i25DSeFtcARyn2K/5Nz7ARXPSrKvto7eK3X+h3UZew/I+dA0vVIZylnHcxyKfSABVM/tFvqz9+c1263SThmxpr6/uIRtTwju3DH0zuR/CHc975xZ5j9rIxu+zyr5q/uuP+1nHvPShxY9YmKpJnI+3r+R/1/8A4q9zsb7/AJGDWdCY7M+HLSfTIXmtoJHYy5Z41LHErgZJGegArPr9RbDUSUZNLbr7izTVxdabRF9pPZ5BFbvdWa92Y/SkjBOxk6EqD6pHXlywDyzV2g7QslNV2POeRHUaePDxRMfYjrbYntnOURe+TP6IzhwPZkqceZbzrva9KzGxc3szmkns4lHtUk1nUgGYg3EhJP6kYBOB9mNcD3CvRbjpNPt0X1M+9tm53ey0GysIDtiiSNFLO7KCdqjJZ2PM8hmvmp33XT3bbZ6SrjFbIrbSaEblLkS2yyJkjawCFvBig5Fh4H/YY1pa1VuvDwyr+zxcRm7UrtJtGkkiYOjNCVYdCO9TmK52dCUdWotYe/5M7qHmp4KF2bXOmpHN/CQhLFl7vvIyxxg5xhTjnivT7QjqZSj3Oce7Yy6eVaT4y6wXegO6oiWpZmCqO4PNiQAPU8zXnSjr4ptuXzNKlS9lgg+3PVm3wWqnC7TK48zkqn3Da/x9laex6liVnXkirWT5RJnsr4OhjtY7qZFkmlG5SwBEafo7QeQJHPPXniqO0tZOdrri8JfUs09KUeJ8y36vwxa3e36RBG5Ugg4weXgSOZXzU8jWCvUW154ZPcvlXGXNGj2gqBpd0AAAIiAB0A5cqs0X+RD4kbvs2c/7CPy91/Nx/wCZq9Xtn2Yef6GXR82dlrwDeKAUAoBQCgFAKAUAoBQCgPmRwoJJAAGST0AHiTRb7A5xxF2l7pPo+kx/SZm5CTBKZ/ZA9b7Rwo68xXq0dm4j3l74V9TLPUb8MN2U7V4YonMmtXL3dyP5LE/KP9mSQeig6eigB99b6nOS4dNHhj+J/t18yiSSebHl+BMaPp2p6ggW3VNMsz4RqUZh58sSOfaSoOaz2Waah5k+OXv/AJj8ycY2T5bItWidl9lB6UqtcydS0p9HP2By/tZrHb2nfPaL4V7i6OmhHnuXK1tUiULEioo6KqhQPuHKsEpOTy2XpJcjLiuHT2gFAKA8xQFS4q7PrW+BYKIZj0lQDmf215BvkfbW3T6+2nbOV4FFlEJmtofZfY2+DIpuH85ea/cg9HHvzU7u077Nk8L3fuchpoRLsFxXnmg9oBQHI+3r+R/1/wD4q9zsb7/kYNZ0LZ2S/wAVW/vl/wC9JWHtL/Jl5fki/S/Zo+e1PXY7awljZh3s6mNEz6RDcmbH6oUnn54HjTs6iVlykuSecndRYowZRuxTTWklupOYQRd1nw3SEHH3BPmPOvT7XsUYwj1zn5GXSRbyyscEXw0/UoWuPREbvHIT+jkNGSfYCc+4Gtesh3+nfD1w0V1S4Ldz9B61ZfSrWaEMF76KSMPjIG9Cu7GRnrnrXy9U+7sUscnk9SS4lg4Fx1wedLaFTMJu9Dn1Nm3YU/abOd/yr6fRa30ni2xj3nlXU93jcu2t/wD4vF9mD/vLXm0//ov4v8jXP/HKt2f8DrqiSs0zRd2yrgKDnIJ8T7K3a7XS08kks5M1FCsWWy5WHZDHDLHILpz3bo+O7XntYNjr7K8+ztac4uPCt1g0x0ii85ILtzsSLqCbHovF3efAFHZsfCT5GtPY81wSj78/Mq1kXlMvnZfrCXOnQqpG+FRE6+I28lPuKgHPv8q8ztCmVd8s8m8o1aealBJFnu7xIV3SuqLlVyxAGWOAMnxJIFY4xcnhItbxzILtE/iy7/mz+IrTof8AIh8Su77NnPuwj8vdfzcf+Zq9Xtn2Yef6GXR82dlrwDeKAUAoBQCgFAKAUAoBQGC9ukhjaSVgiICzMegA8alGLk0lzON4WTinEPEtzrtyLSzykBJwp5blHWWUjoo/V9o6nFfQUaavR197b7X82XvPPnZK6XDHkR99rSWgNnpGSzEJLdgfWzsTjZFj1Y88hjr4ebWwplb/AHtRyXJdF8feRdij6lfzL/wD2cR2oWe8AkuDzCnmkR6+5n/a8D08z5es7RlY+CvaP5mmnTqO8uZ0LFeYaj2gFAYbm6SMbpHVF82IA+dQnOMFmTwdSb5ETLxdZqcGYH3K5HxArLLtDTx+8WrT2PobdhrlvOcRSqx/V6N8Dg1bVqqrNoSISrnHmiRrQQFAKAUAoBQCgOadsmh3F39F+jQvLt73dtxyz3eM/A/CvW7Lvrq4uN4zgyaquUscKKNa6JrUSCOJLxEGcKrlVGTk4AbzJr0pXaKT4pOLZmVdyWFk3dK7Mr+6k3XR7kH1nkffIR7ACcn7RFV2dp0VLFaz9ESjppyfrHZOHdDisYFggGFHMk+szHqzHxJ/2HQV4F10rpuUjfCCgsIo3aL2cNdSNc2W0St+UiJwJCBjcp6BsDmDgHrkHOfR0PaKqXd2cuhnv03E+KJRraXWbEd1Gt4ijkFEZdR7FO1gB7q9KS0Vz4nw/kZ07o7bmNuHdV1Fw0sVw56BpsoFHs34wPYBXVqdJp44i15bke7tse50fiPh6ddBS0VO9nQQgrHk5IkUnGQMgD8K8mjUQ9N71vC3/I2zrfdcKOc6foOr24It4ruINzIQlckeJwa9ay/R2PM2mY413R5G2bXXv/7/AO2/71V8XZ//AFJcN/vOt6nw8moWCQXW4NsjO79NJQvrc/HJIPnk14VWolTa5w/iN0q1OGGciuuCdU06UvbCRsdJbdjkjyKD0vuII9pr3o63S3xxP5P9zA6La3mJrzaPq+osomjupMdO+BRF9vp4X4DNTV2joWYtL4bs5w22c8nTTw3cw6LNavI1zOyEKMjC5xiNGbBKjHVvkMAeMtTVLVqxLhjn+M293JVOL3ZEdkHDl1ZzXDXULRBkQKSVOSGJI9Emr+09TVbGKg84yV6auUM5Oo15BrFAKAUAoBQCgFAKAUAoDi/bPxM0kwsoz9XHtaXH6UhGQp9igg+8+yvf7J0yUe9fN8vgefq7d+BEOz/wdpCbOVxflizeK2yctoPhuyD7mPlV6XpGqefZh+ZD7Or3slOxPRVluJbhxkQBQmf133el7woP9qqu173GCrXXn8CejhluTO2V88egKAUBG8R6g1tbSSoMsoGPLJIGT7BnNZ9Va6qnNc0TrhxSSOQ3t48zF5WLsfEn5DyHsFfK2WSm8yeT1owUVhGCqzpt6VYSTyKkAO7IOR+h+0T4Yq6iqdkkoLchZOMYvJ2pByGeft86+vXI8g+q6BQCgFAKAUAoBQCgFAKAUAoDzFAe0AoBQCgFAKAUAoBQCgFAKAUAoBQCgFADQH5b4klL3lyzesZps/3jDH3dPur7LTJKqKXgjxrfbZYu0EZt9KceobONR9pQNw94yKyaDay1P8X7luo9mPwLH2E6goa5gJAZtki+0DKt8Mr8ayds1v1Z+Rdo5c4nXiwAyTgV4TaXM3EBqXGFrDkb+8byj5/4vV+dYre0Ka+uX7i+GnnLoQ8/EF5Ou6NEtYf+rKfw3Dn9ymsstXqLFmKUI+LLFVXHZ7skNJ4jS4YQFWnJGHkWPEZz5qSSB7T8Kvp1kbX3bTl4vGxCdLj63I+rngi1c5CunsVuXwbNdn2ZRJ5xg4tTYhb8D2qnmHf7THH+HFcj2ZRHmmzr1NjJ6zs44V2xIqL5KAK2wrjBYisFEpOW7NirDgoBQCgFAKAUBB65eTie3ht2iQyiYs0iM+O7CYACuvXf51fVGHDKUs7Y+pXNyykjENSuLaSNbwRPHIwjWaIMu2RuSq8bFsBjhQwY8yARzzXe7rnFuvOVvh+HxOcUov1iVtp2zJ3piCh9qbWOcELgPno+4nkPAr51S0tsZJp+J9HUoQneGWPu8kb967cg4I3ZxnPKnBLOMPJ3iWM5M8cysoZWBUjIYEEEeefKuNNPAyY7W9jlBMUiSAHBKMGwfI4PWuyjKPNYCknyZhOoI6ydxJE7oDy3ghWwcb9uSBmnA1jiTOcSfJnzc3vdW/eSGMMEB9cLGXx0DtjCk+J8K7GPFPhQbwss+7CfMKNJJGxIG505Rkn9XJPLPLrXJR9ZpJhPbLMsF7HIWWORHZeTBWBKnyIB5ffRxa3aOqSfI09d1M26LsTvJZHWOKPON7tk828FCqzE4OAp5HpUqq+NvOyW7OSlg0+51BcN3trIc84u6kQY8hL3jEH2lDnyFTzQ9sP45X5Y/UjifiiZubtIl3Suka9NzMFHxNVRi5PCWSbaXM+u/XAbcuDjByMHPTB8a5h8hlHxa3kcoJikSQA4JRgwB8jg9a7KLjzWAmnyPI76JnMayRmReqBlLD3rnIo4SSy1sOJcj03kYYKXTcSQF3DJIGSAOpIHPFc4XjOBlHzDfxOzIkkbOvrKrKWX3gHIrrhJLLQTTeDV0S6aTvt5ztnlReQ5KpGByqVsVHGPBHIvOTbu76KLHeyJHnkN7KuT5DJ5moxhKXJZOuSXM0NGv2drrvGG2Ocop5ABBFE3X3uxyfOp2QSUcdV+rIxlnOfEkLS8jmG6J0kXplGDDPlkVCUXF4awSTT5GeonRQCgPDQHB+1nhhrW6a4RfqJzuJHRJD6yn3n0gfHJHhX0nZmqVlarfNfkebqampcSMOgzpdWD2d4HQRky2swUnax6xkdSpJJ8uZ6ECsOv7S0+iv71TTb2klu/iX6fT2XQ4Wn7mYOGtJlgnjkidjMpyqxjPhgg8uYIJHTxrxNd/wCTz1CdVFfPx3+hto7MVb4rJF5vbGZxv1K57peojJ3OfdGnIe+vCnXZJZ1E8Lw6/I3RlFbVRyYbK5Xds062Lv8A9WUBnHtA9RPfUK5rPDp4Zfi9/wDSOyi+dktiwWXBzysJL+VpG/UBOB7C3+i499bq+zpTfFfLPuKZahRWK0Wy0tEiULGqoo8AMCvUhXGCxFYMrbbyzPUzgoBQCgGaAUAoBQCgFAVniK+jgvbJ5nWNNtyNzHAyRFgZNaaYSnXNRWXsVzaUk37zFqmoJqBigtMyL3sMkswU90iRSLJgOeTOxQKApOM5PLrKut0pznts0l13WOXmRlLjwokfq8AeG9VhlW1GzBHmpewB+7GanVLhnFp/cl+Ujj5PPj+xn4ii7m7hYvbwQLEwjaWItCkhf0hydFRyu3BPUBgPHPKXxVtYbed8PfH1yLNpJ8kaiWy/RZGDie2a6jeVYYXSLu8J3ndrubfGWAdtpIb6zrzqbl66WMNRwt989M+/ovIjj1fFZN7V7i2uIJvoPdyyBIxIYBljAJFLxh0HrGPfhM558hVdcbISXebLfGfHGz+ZKTi0+H+IzS3dhJHILXuGkW3mC92ozGm3mpKj0OYHotjOOnKoqN0WuPOMolmDTUTAZIo5rWS82iEWyCJ3/JpNy35J9FXZCgBPk4HU5liUoyjDnnf4dP1yRyk05csGlfIksOoG3/NZO4ClMhXl3/WyRkeBUxDcvIsreOanFuMocXtLPy6Z+pzZqWORPXVlHFd2XdIqYE6eioHod2Dt5eGVU49lZ1OUoSy/AswlJYPvimJx9HnRWk+jy94yKMs0bRyRNtHiyiTdgcztIHMilDXrQe3EsefP9BNcpeBCcYa1Z3FrK0N3/wCoWKbuEhuJEkMpT0VMUbAs24LyZTjn5mtGmqthYuKHq5WcpNY+LIynGS5n1rrNHeRvLLBDH9HVY3uIi6CTe3eDdvQI5UxdTkgHHQ55Uk6mopt53w+nT9SM85znp1NdNPSS1Rd6TQy30bAJE0cW0ldyopLZjZgxJBIbe3hUnY4zbxhqPjl//f2CScfMl9QtSl3ILZQkj2coG0AZdXAjz4ci5+JqmMs1ri/F/wDSck+J48CvWCxutrGtzarIjwssSWri6jdWUsH+tLKT6SuzDBDNnrWibacpcLxv12/L5FK3wsrp03LDolsiy6jMIw0gnbHL0iFt4SFUnzJPxrPZJuNcc7Y/Vl0UsyeOpA6fepJJYGOS1yJR9TbwkGANFICjvuyvP0cMq5I6DHK+cJJTynjHNvnuitPdfsW3hvpcf/Jm/EVku+78EXR6/Ei/pNvBeXRvzGjOU7l5cBTB3SjYjNyyJRKSo5+kCeoq3hnKuPd9OePHPP5YIZipPiK+kQ+jSfR17u2GobnEkTsoi7lNpaLKnuhIY2xkAKAegIrTn11x7y4PHrnx8cFWPV25ZJ/hoLJdtLHc282Itr/RoSsbekpQvJ3jqXXDYHXDt4Vnv2hwuLW/V/6RZXvLOclurGXigFAVfinih7Rtqwk56SMfQPux1I8iRXm6zWyoeFHzNFNCs6lRe4vtS9EbnQnmANsQwc8z0OOvMk8q81W6vUv1c+WyNPDVXzMh0e1tfzybvHH/ACYefPyZvD5U9Hpp3ull+C/cd5OfsLHvNW/4u7pCtusdpH5r67e9zzJ93P21ZTZffLutLDHw/VkZxhWuK2RHadDFfoTFfwx3LH1JgwJ/pMRk+4NXrUf+P2VT49ZFte79WZZ6+Mlil4JHT11zTBtWGO5i6+iFb4Fdr594NfQRp7OlHhh6n0/c89z1CeZbklF2ptH+eafcwn2A/hIqf61x9mJ/Z2Rf88zq1DXtRZuRdrmnnr3y+9P3Sag+ytR0w/MktTBn23azpw/TlP8AVn/Wuf0vUeC+Z30mBj/4q278oLa8mP7EY/ez8q7/AEyxe1KK8yPpMXyTM0XFmoz/AJvpTqD+nPKI8e9CoPzqL0tEF69q8ln6klZN8omlqOs3afnupWNkPFIF7yXH9Mk59oU1OFNT+zrlL47L6EXKXWSRj0a+YOX0+HUL6Rhg3F1K8UGD4gNhSB5BK7bWsYtlGK8Fu/55iMn91NlktOLIkMcN3NAbtjtMduXkAPtwCV/pVllpZNOUE+HxexYrEtpPcs1ZS0UAoBQGlqupw2sZluJFjQfpN5+Q8SfYKnXXOyXDBZZGTUVlkPo/HVjdSrFFN9Y3qK6Om/7JYAH3davt0V1ceKS2+OcEI3Rk8IsdZS0EedAe4oDwLXAAK6wCtAMUB7XAaOtatDZwtNcNsjXGWwT1IUcgCepFWVVTtlwxW5GUlFZZlluY0jMzFVQLvLnAAQDO4nyxzrijJvhR3bmfOm30dzEssWSjjKllZcjz2sAcHzxzpOEoScXzRxNSWTbxUCQxXQebaA9xXAeba6cwe4rh0Fc10DFAFXFAe0AoBQGG5tkkXbIquvkwBHL2GoThGaxJZOptciucU6RdSjFtKBHjHcjCfBh19xwKwazT3zX9uW3hyL6bIL2kcf4iuprRtjwvEc43SKQD9nwPvzW7sv8A8ZhalO+af/VfqU6rtKUdq4+Z8aPxzNCndTRQXUJOTHLGvyYDr7SDX1K7JorX9nMPgeV6XOXt7m/9N0W5/K29zZsepibfHn3HPyQV3g1tfsyUl7/5+p3iplzWDfsNPgjwbDXTCPBJNyD4FlH+GqJ2Tf2tGSajFezMnLeXVl/Janp1wvhudM/4Y8/Os7WlfOuSLE7PxIzNPq59b+CX9pP/ANiuJaT/ALnc2e4wNd6ivWTRIfaWx/vUuHTvkrGMz8Ua02tXH/O1y0iHitvEsnwIUNUo0w+7Q38XgjxvrNEbJqNhI22S51XUnP8Ay03Kp/oZU491Xd3fFbRhBEeKDfNsndHsLgfxdpFvaeU102X+H5Sstllf/La5e5fzBYlL7scfEnRwbPc/xlfTSg9YYcQxfZO30mHvwaz+lwh9jBL3vdlndN+0yx6PoVvZrttoUiHjtHM+9jzP3ms1t1lrzNtlkYRjyJGqiQoBQCgKBxmiyatpkdxgwHvmCt6rSgeiCOh57Pj7a9HStrTWyhz2+Rmtw7Ip8i8SwplWZVLLnaSBkcue09Ry8q89N4wjQ8I5za6tqV3aS6jDdRwxL3rR2xiVlKRlsiSQ+kGO09D8M8vUnVp6pqiUW3tl56vwRmUrJRc0zcn4lub6Szt7N1tWnthdSSlQ5VScbEVuROQeZ8DnwqC01dKnOxcWJcKXL5knZKTUVt1Zgk4kvLeLUreaVZJ7SNJI7hUUbg4BG6PmoYZHh4/eZLT1TlVOKajJ4a/2c7ySUk+aPi91TUrS3gv5bqOWJzCZLYRIoCSbfUcekX5+7PsGK6q9PZOVMYtNZw8+HuOOVkUptnuu8UTveXEEU09tHBsVTDaGdpHZdxL+iwVRnAAwT1zSnSwVUZySk5eMsYOysk5NLY9n4mv5LfTtmLe4nmeKQSR+icAjftYbgMDdgY8qitNRGyxPeKWVhhzm1HHNm5rd9PbLb276hI1wRIzmCzWSaUbztOwAoiAejnHPb161GmELHKarXDtzlhLz6kpSaws7kdBxrdGwXBVrl7z6EkrptGTzEjx9FbBwV8D4csVY9HX3z/Co8WP0yQV0nD35wbfE/wBPsNOu5ZrxLggQ92TBGpUmVA2RgqRg8sg1CjuLr4xjDHPO78CU+OMG288jY1e8ur28NjbypbpHCkssjRJIzl8YUI/o7enOowhVTX3s1nLaW+OQblKXCvAi9Q4svILC+DOn0mzlij75EXbIruvPYQVDbcgjHKroaWmd0NvVkm8EXZJRazuiW0+8vbbUobe7uEuEuI5HAEap3TJzIXHMr4ekST+NE4Uzoc4Rw4tdeeScXOM0pPOSV49197G07yIAyO6RoSCQpYn0io5nAB5eJxVWjoV1nC+WG/kTtnwRyQPDOvXP02OF3ubmGVX3PLZtAYZFBYcwqgowBHPmDjn56dRRX3Tkkk1jlLOV+5XCUuJJ7nQq8w0CgFAKAUAoBQCgFAKAUB8SxK4KsAwPUEAg/ca6m1ug0mVzUOANPnzutkU+ceU/yECtUNdqIcpPz3KpUQfQgLrsfsmOUkuI/YGQj/EmfnWmPa9654KnpIdDRk7GIv0bqQe9FP4EVau2Z9Yoj6HHxMf/AAWTxu2/uh+/Xf6zP8K+Y9DXiZo+xe3/AEriY+5UH4g1F9s2dIo6tIvFkha9kNgnrGeT7TqP8iiqpdrXvlheRJaWHUm7Ls/06L1bVG+3uf8Azk1nnr9RPnJ/kTVFa6FgtrRIhtiREXyVQB8BWWUnLdstSS5GbFcOigFAKAUAoBQEVxDoEF/F3Vyu4A7lIOGRv1lYdDVtN86ZcUGQnBSWGQ+mcBxRTRzS3F3ctEcxCeXcsZ6ZAAHP31fZrZSg4qMVnnhEI0pPLeTHd9nVs7uRJcxxSNukt45SsDsepK4zz9hHQV2OvsSWybXJ43OOiLZI63wjBcrDjvIHhG2KSBtjxrjG0HBG3A6Y/GqqtVOtvk88098k5VKWOmCH1nhRLXTL1LYSzTSoS7sS80rDpkgc+p5AeJq+rVSs1EHPCSfwSISrUYPB5o3AEG22eV7lgixuLaSQmFJNoJIQjIw2fRzjqMY5V23XzzJRS3ys43x8TkaFs2S2r8IRTzNMktxbSuAsjQSbO8UchvBBBIHLPI1RXqpQjwtJrpnoTlUm8p4M7cMQ4tBmTFo26LL5JOMemWySMe6oLUSTly9bmS4Ft7j41rhWO5nS4Es8Eyp3e+FwpaPJOxsqeWSTyxUqtTKEHDCae+/j4nJVqTya8XA9qttLbESNFJIZjufLq5xzVuvLaOZyeuc5qT1trsVnVLHkcVMeHhMI4DiME8EtxeTLMEDNJNuYBGDKFyuBzHXGal6bLjU4xSxnkvE53KxjJt65whDdOkveTwTIuwTQPscp+qxwQR91Qq1c6044TT3w99zsqlIwtwLamyez+sEcjB5H3ZldwwbczEHJyo8K6tbb3qt6rl4IdzHh4SVu9Fjkuobli3eQq6qARtIcYORjOfvqqN0o1utcnj6EnFZTfQy6xpcV3C0M67kbqMkEEHIII5ggjOajXbKuSlF7kpRUlhkdonC620plNxdzvt2L30u4KuQcBQAD0HM5NW26l2R4eFLrsiEa+HqT9ZywUB5QDNcB7XQKAUAoBQCgFAKAUAoBQCgFAKAUAoBQCgFAKAUAoBQFP4ru5E1PS0R3VHefeoYhXwikbgDg4PnW7Twi6LW1uksfMpm2pxRju+0i3jMo7m7cQyvFMyRApGVbbvZt2NpOcePI8ulI9n2NLdbrK355OPUJdGYOJeOGgurRIYp5IpMsxWEt3ytGGUQnIywzkjwFS0+jU65uTSa9/LfqcndwySSJi/4tSNljSC5mmaNZWhijBeNG6d5uYBT4bc5qiGlck25JLll9fgWOzG2DDdcd2sdrDcnvDHLJ3XJPSRxuyHUnIxsPTJ6YzmpR0VsrHXtlLPkcd0VHiPm446hiihklgu4++d0SNovrCVxj0M59LIAxnOR0rq0U5Sai08JN7/zl1OO5JJtczZ0Ti+K6WciOeN7fnLDJGe9AwSMIpJOdp5DnULtJOtx3TT5NcjsbVJP3HzpnF6SzpBJBc27yhmi7+MKJAoyQuGPMDng4Nds0kowc1JNLnjoI2JvGDXfj2DvjHFDdTKriNpooi0SuTjaWByeZHQHrUloZ8HFJpbZw3vg53yzhIxaTrEFudSmkuLhkinPed9grGf1IQMnb6QAHXpy8T2yqc+7iorLW2OvxEZRWXkz6TxzDPMkTxXNu0ue5M8WxZfsHJ5488dR51GzRThFyTTxzw+Qjcm8Ywa152jW8bTAQ3biCR45mSIFY9p272bdgKTnHjyPKpw7PsljdLKyt+Zx6iPgyY1HiNY1iaKG4ue9Xencx7htwDuLMQo5MOROTVENO5NqTSxtuyxz5Y3yVfjDW0vbCCWHeuLyBGVxtdHV8MjDwIrXp6XVdKMvwv39NmVTmpQyvEk7bUkivtRKteTvEsBaAAMi7kyO4UHOSOZ6ePWqpVuVVeeFJ53/ckpYk8ZNnR+NYrm5NsIbmKVULlZYwuFGOoDE5ORjlzqNujlXX3mU1nGzEblJ8OGLXjONpYo5Le7gEzbYpJYtqO3UL625SccgwFJaSSi5KSeOaTydVqzjDMep8dwQzPEkV1cGIgTNBFvSI+THI5+wZ6HyrteinKPE2lnll4ycdyTwfGnanCl9qDNPcYiSB5ElIEMSmPcDGOoOOoIHPzpOubqrSS3bSxze/URkuJkZacWwTXsUshvoonHd2+9DHayOx9YkN6bHoNwwB7edWy0k4VOK4W1u+rX864IqxOWd8EpqvHsMEs0IhupXgx3gijDAKVDb87sBQCOZxVVehnOKnlJPllnZXqLaw9ixaTqKXUMc0JzHIoZTjBx5EeBB5fdWayuVcnCXNF0WpLKNuoHRQCgFAKAUAoBQCgFAKAUAoBQCgFAKAUAoBQCgKtxJpEs1/p00a5jgaYytlRtDIAOROTzHhmtdF0Y02QfN4wVTi3OLRE2nDlwtlq8Rj+suZ7t4RuT00kA2HOcDPPkcYq6Wog7apZ2io58iPA+GSwfWsaNdJHpUkMImktABJFvRScxKhwzHbyIPypVbU5Wxk8KXJ+ZyUZJRwuRp69wzO1212LaScTxx74o7poXhkVQMblYK6eHv6VZTqYKru+JLDeHw5TX6HJQlxcWM5PuThKYWtikcCo6XsdzOgmLhQMgtvkOScBcgZ55xnrXFq48c25ZzFxW2PyDqeFhdSf4n0qWe70+SNdyQyu0hyo2qUwDgnJ5+Way0WwhVZF82lj5lk4tyTIm90G8+k6tLb/VtcR24t5Ny82SMK45HKnkRkgdc1dC+ru6oz34W8r4kXCWZNdcEbovDFwL2xnNq8Kxd73zSXXfOzNEV34LEBdxx6PM5OQABV1upr7qcOLOcYwsdSuMJcSeMeZv8AD9pqGmj6LFax3EHelkn75UxG75IdTli4BPQeXWqrpUX/ANyUmnjljO6X5E4KcPVxsY7vg6eeHU4yFjaa5E0BYgqwXaRu25IBxjmM+ypR1cIyrfPEcP6nHXJqS95mksr/AFGe1+l2yWsVtKszMJVdpHXoEC+qpPn5+yo8dFMJd3JycljljAxObXEsYPbTh24W11iMx+ncy3TQjcvprIuFOc4GT54xSWordlMs+ylnyOxhJRkvE0r3h+8xYq0Mk9vHaxxyW8dwISs4ABdmDDcuAByJ6H75xvqzY00pOTabWdiLhPbwwYLThG7WxaExAP8Awgs4USKw7oFfSDscnofW9I+IzUp6up28Se3Bjl1wcjXJRxjqS82mXsN3qtxbRKzzLbC3JZMMVQK5IJ5bck+ljOKpVtM66oTeybyWOM05NeRqcLaVe28M0f0XuriZJGe9eeN2acqdhKrk7Qx5Dnjrz51PUW0zknxZimsRxjYhXGaTyt/EjLHhW7L2TvbSLJDPG080l33hkAPN1QsVC+P63MAA86ulqqlGaUtmnhKOMeZFVyzHb6kzaWN/ps10trbJdRXEzzq5lWMxtJjcrhuZA9nl7cDPKdF8YucnFxWOWc48CzE4N4WcntzwpNcT6t3gEaXcVusT7gRuSPByB6WAwxzAyOlI6qEIVY3cW2/Nju23LPU1bnTNRvooLO4tooIo2iMlwJVYOseMd2i81Jx49KnGzT1SlbCTbecLHLPizjVkkotEzpmizJeapKyYS4EQiO5fT2xMp5ZyOZ8cVnndB11RT3jnPzJKD4pPxN/gLTZLXT7eGddkiKwZcg4y7HqpI6EVXq7I2XSnHkydSaikywVnLBQCgFAKAUAoBQCgFAKAUAoBQCgFAKAUAoBQCgFAKAUAoBQCgFAKAUAoBQCgFAKAUAoBQCgFAKAUAoBQCgFAKAUAoBQCgFAKAUAoBQCgFAKAUAoBQCgFAU/tA4jmse57jZ6e/duUn1dmMYI/WNYdZqJ1Y4epooqVmcm1wHrkt7bvJPt3LKUG0EDARG8SeeWNT0d0rYNyI31qEsIqet8e3cNxNGnc7UkdRlDnAYgZ9L2Vit11kJuKwaK9PCUU2fQ48uvKL+wf3qyPtW/3E/RYF5h1gS2bXEWMiN2wf0WVTlT7iK9mOo46O8j4fUxOvE+Flc4W4rnublY5O72kMThSDyBPnXn6PXW3WqEsYNF2njCOUe8d8YSWcqRW+wtt3PuBOMnCgYI8ifvFadXq5VSUYkaKFNNs1+C+Nprq5ENx3YDK2wqpHpDng5J/RDfCo6XWSsnwyO3UKEco3eMOJp7S4EcWzaY1b0lJOSzjzH6oqvXa2yixRjjkKKYzjlmHhji+ae5WKbu9rBgNqkHcBkeJ8jUNH2hZbaoTxudu08YRzE3uM+JJLR40h2ZILNuBPLOB4jyb4Vdr9ZOiSUCFFKnlsitD4xuJriKN+72swBwpBxz9tZtN2jbZbGEsYZbbp4xi2joNe6YRQCgFAKAUAoBQCgFAKAUAoBQCgFAKAUAoBQCgFAKAUAoBQCgFAKAUAoDnHbB/Jv63/wAdeV2l93zNuj6m/wBkn5pL/Pt/24qt7N+zfxK9X7a+Bzzij89uf56X/Oa8vU/ay+Jsq9hG1YWxlkSNerHA956fOsMIOc+FdSyUuFZZMcN6oYRPA/JZY5Bg/oyBDj44x78Vr0l7r4q5cmn8ym6HFiS9x7wK4W8Qk4AWQk+QCHnXezXi9eY1PsMgppG1G/zz+ulAHmEyAPgg+VWN9/d8WdWK6z3WYTYX793y7qQOn2ch1HuwcfGlsXTdt0Yg+8rLDx5crLPFIhyrwRsPcWkNR7UkpWxa6xRHSrEWveRoBtntph4hJP7LkEf4fnWbDplCfwf1J+2pR8iU1s/TNSKjmuQo+yi5b8GrRqf7+qwv5sV1/wBurJHcKfnkH2x+BqnRf5EfiWX/AGbOxV9WeUKAUAoBQCgFAKAUAoBQCgFAKAUAoBQCgFAKAUAoBQCgFAKAUAoBQCgFAUntR0l54I5I1LGIsWA67WAyQPHBUfcTWDX1OUE10NOmmoywymcKcYPYI6LGsisdwyxBDYAznByMKOXsrz9Pq3SmsGm2hWPOTS0yxl1G7OBkyOXkIHJFZssfZ44+6q4QlfZt1Jykqoklw7+eQfzq/wCas+lWNRH4i3et/Amu0DRu6lE6D0JD6Xsfz+8DPvBrV2npuCfeR5P8yrTWZXC+ZUJLsxK23q6sn3MMN8sj76wUyalt4GmUcjQNKuZ2LWYbdHjLKwUruyORJHUA9K2U1WTea+hCycY+0ZOIdJu4dsl4Hy3ohmcOTgZxnJPSu302x9aw5XOEtomOC5Z0QNz7sbF+zuZvxc/KsV0nJrPRFkY45Fs1qz3aZaSjqm5T7mJ/1UfGt+orzpK5+H6mauX96SPrgC03yzStz2RkA/tP4/BT8a52ZXmUpvovzGpliKiQ/Cf55b/bH4Gs2i/yI/Etv+zZ2OvqzyhQCgFAKAUAoBQCgFAKAUAoBQCgFAKAUAoBQCgFAKAUAoBQCgFAKAUAoBQEbc6Baytukt4WbxJRcn3nHOqpUVyeXFE1ZJcmbdraRxLtiRUXyVQB8BU4wjFYSItt8zXi0W3VgywxBgcghFyD55xVa01SfEorJ3jljGTaubZJVKyKrqeoYAjlz6GpzhGaxJZRxNp5Rotw7anrbQn+rX/aq1paVyivkS7yfibNjp0UAIhjSMHmQigZPtxVkK4w9lYIuTfM+r2xjnULNGkig5AZQRnzwfHma7KEZrElkKTXI1F4etR0t4R/Vr/tVT0tL+6iXeT8TaNhEY+6Mad3+ptG3rnp0686m6oOPBhYOcTznItbCKIERRogPUKoAPvxSFUILEVg45N82YYdGt0YMkMSsOYIRQR7jiox01UXlRWSTsk+bN+riAoBQCgFAKAUAoBQCgFAKAUAoBQCgFAKAUAoBQCgFAKAUAoBQCgFAKAUAoBQCgFAKAUAoBQCgFAKAUAoBQCgFAKAUAoBQCgFAKAUB//Z"/>
          <p:cNvSpPr/>
          <p:nvPr/>
        </p:nvSpPr>
        <p:spPr>
          <a:xfrm>
            <a:off x="155575" y="-144463"/>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9" name="Google Shape;239;gbfa0a858f5_1_60" descr="https://encrypted-tbn0.gstatic.com/images?q=tbn:ANd9GcT3rgcS89mMAU_eJ4hKHxtfEIiwXG9pKANxU73ycqi3uL9ChV7wFQ"/>
          <p:cNvSpPr/>
          <p:nvPr/>
        </p:nvSpPr>
        <p:spPr>
          <a:xfrm>
            <a:off x="307975" y="7937"/>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0" name="Google Shape;240;gbfa0a858f5_1_60" descr="data:image/png;base64,iVBORw0KGgoAAAANSUhEUgAAAS0AAACECAMAAADyWY1OAAABR1BMVEX///8AQoIdS42zhwibbQOtiC8AQIEAOn4AOH0ALXiyhQAaSYwAMXoAPYAAP4ewggCovtSXZgDb5u+gudDC0uEjUIr4+vz+/vtYcqLm6e6rhSbYwo8ALHgAPIbv8/fW4OqnegW4jyALQ4nH1eM7Zpjq3r1li7IAJnYrWZD6+PBQbJm7kxrk2L7PvaPdypOhdx5gd6DBnUEtVpSFpMJuhq83XZKMnLjIqVbi06zz7Np6ja5Zgqx1l7q3l1P28ea5wdEAIHOTrsnCpmedprEzZpoAGXDFrHezkUPPu5bNrGM4XZdtkbaOqMRNap5AcKCrutKhiE9IW3mMekZWXmXf3dkyVX2qhULVvnzEpEm6kzDZw4O1lFaogTrGrYPMs33h0KTm28jYybHDoDkAD25pal96fYWckGuDiYeBdVC6r5F5iqa3p33LtYOvNXsIAAAav0lEQVR4nO2c+3vaOJfHZbcBk9jUNbbACcgdTMEw2SkDxk2A4LpLkxQM3pn3nelc28w7s7uzu/n/f95zZHPJjaRt0vSS7/MkyLZs7A/S0dGxJELudKc73elOd7rTne50pzvdiTDN1vUI9O8oTES6rmn0KudSLZF5UQ47F3hemFOtq1xNh7ygWWaqoy689IcVtdVw3CxMJqNWSwQJKEy0Wq3RZFLoh7p2ySVso5Oo0RgHZ4jQdsMRBElSBNFpBPE+ddI4ocr8O8KKkUpLkpQWnDHfqXUMkHqNj/wOoszUon5hQy5ly+WNDfzbwL+5xPijXC6VSoW+brILL6VnUrEURUlLRaW9nJUFiqSkhBT8BvBfkYUcltecrJxQMWGsZ2UlleK/mJCS0hHs0gzYo9wmLdPWvWYLOMU8sqWsyEsSCspYK1sqIz4xEeQptZrBRdVBl4VlpSRHnddgVpVSJ4/WcrA7J53YKcicFg2UE5lTko+0gHLq1mjZkVcYxWUJqIwKrhf4vm3blmaiLEjqYDvcSUsGnAtiWbHg6ecZslO0BEERwuQQncFS0uk0T6UrCOZcWjTgRVCAmijz06SKfbu07P5kJELBAVCllhtYjPHnNzU08UEfFKKB1zReV6P+qFhCrgmxcmsSna2RnFZKyoDkNK9HKSXB5fGnTsnStFodO8W0kO7YuD+mxU/heoG0rLi+ykI/p/YdOSVNce8t0aLMdstYxcriaOJGnAezI7cwkjNgm7LZbJkLErApiwXXtwCN7hVaG+VFCSu5p1tKpJVyVAukVjsxrpTOjxi4oTi5OKNWTTkcVkzLCKy58JJQJuFMIwEdGG3+PbdCy/S9ERSTcnbkepEFrb7te81RObFdaL3K3FYtChJW1JYb2Sa1A1csz6tkueSebPdiWnbyPe2YkAuPSrtpTA7n2WnoxwmklTL0E5dRMxyWP79s/HELtOywIHJUXSwvmh+6EzGbmK4SFrWm2w+9sN90C61WqTQ3V3BcnHR9KIPdjWTnRrbcXUGL0Byaar5tOdz62Gfv5zxavTSWyfZpy/jBaemFEXoCZdeGmmW3C6MWL0gluQw10gfLzkAUBZ+w6YeFuNDNrVVIienhHmgcA/Pcmrhggo8tSFFi0NLVc+7oHFqsA2iVzhnn7sPSMoNWCU3VGO6N+T3uHJQ3WpNm21/lIGtBc7QwV+Xi2CSm2xr1z3FVT9MyEZI0ZqSN1klKCiIzZ6IJLQFMf6yendi49PjsjXxAWlY0KkHhQKOu+V3gBjVpY9KN9Iudzbm0ZXNVboH1Pd+tP02LYgVUeozyujVMfpOcXIzbvz/txMqn0K3gKgIMFbsRUu7sXXwwWqY3AWsldm0KTduE++ylQqhbV+r+gZjulpLqWBqFF511hlYPGjdlanJa8BnvVWe+VcY+42/JAIM7W9JZKh+MVoDmKovdragApgqNTt+6QqFaEvVbWXQbJvaKns+70krNxGmh65G+rbLFolEW6mCXERZm0XfYGLnntE6XinqtZrSyMJ6hhRZIaSY10ZnVRKh3yoqypeJZt1UTwROFNg34aEAN7XQzuCyWcOGlLjl+mpbGrbxHSZ+7W7MOs+u6TWOZljjOJcLABbfyytkG9APQYkGrLGZHPqURWC6w7IWVDeD76TStPqLA+IHPsbXjveidWJXUgtYZDwJKXuo2PAirAI5nCSqhhU7pRrZ1Tu/u+nSKli5y7xRQWNytTy9+J7OiXEgr8U5Dcko3TYtGclksT3zCsEXb2BgFN/ZVXCdoMZV399JdTLtxz2f+U62kZfPOuTKzkXQ45ufdMC2zC05SuWkRfQSJjVb3Xe3VVZX0qjXoHOvRNI46GNxaJb3qqR/z0rgln9stI6fNe9V4j9M0byc9PJXZPSWNTusN07IK4IGWXZN4LaQ2Ojckda2K41udSqXiiJISR13ito2O0zymJTRDMOXelIdkFm2iU5lp6BKMWPPwllTpep5rpFOpdCd3w7RszggKcQG7eaXCBwj/x7QwzhwHiVNKcebJMiOJAaIFl5TT/tY80pxuYO4gzqFgWD4+TWA3SstHRuWAWCNsCsUL/e/r1MnYKSCoLAwSqyTB49Q83F47628JCqdFVEc6cSVBvdGyFbUAVrZLrAl28MrBlWDV6/VBvZ5/5y+dv8XAFxmSUgmXDaXpGcuReUUyXHYhLfAShVlu6EVOkbpmpJX0OT2i95cvYslyWQLrTGt8RvmjncPD/f395/v7x4fb7wjMFoyZnJ7nn3pFRq22I0u88yxlUtOQd6FyzzInVKskuZk/NoqQXZKlYcStiNmb9nrTk83ntcjmsEYW4bCy7mUla/d472Btc66150fv9LXUXIid852U2QEPzAT27D0bM09r6WqW2q62fW3mdzAefXunO1sli3sMok/cLEYNJpcY+KO9R0BoWZtrR9d+Ux+rmIslasMlURyRilbmrh+eQsVxHb+79frEFMVRTosVMCS1UVjd2Tk+ywpoPa9/oJu9bbFRDAmcCPFyE799Hqy1zcMvpWz10ViJJSupkBsr+zv55+cWrYPdD3W3tyzKI+gbI2q2eBlrrcw9OI/W5sHRh7nX25da4vWvT2yegBq5Uq/PMfF7X0rJIoTXPzHrkyh7FVqDtRNN4ubmo7WdL8XCz2182Sbj8ipa+cFuDCUPnuncLT3Y29/+gDe7Um/rh7ITbT+9UtjTimm1rKSQbUzOyzXYPt589Dzp4dS3dw6PscdzuHP0fsWKj3VMXrtdOvgyceepfV64n+lRP7h0MOIJ9U7EOq3pVYIueusULfFMlvr24R6WpINDMvcT8u/Tm55LchxHMFzsy1mOvzovq/b4py+e01G23NRwWik1LrnGCTXby1u28xa0oCaGMa2NUz/dYOs51rxHB9v5/Ju9/cFb3M+lKuag35cTeXxleEn/l/X7/EM8xx+0KmUb33U4l4cDFnp3WtzKl+KXy+7iYH6wjX1CKFb7R2RwzE3VdeLKxMWkJ149UqCdU7JoVXiH2OV70Cq71ExexbdmhWtwdAylCpq9vcPd+u4xJg8Or7VsJbTMlEeJbhJma77PiOX7cZTbjhMUPnFkJB/w5/s8smPZ5iwX7JSWTRDPDkcsS0uy4B5+kmnBhWaXmNOiOuzgtBikVto+jVt5YMTibiKA66I5zYOxWttEF+H5H4P89v4aYju8ZscqoUWqU5MqPtGdqThkvuEMjTGOp4FEqk9ZXxg6QkC8KjxvIzU1jBx0QIzmcCglQUs/ZZNkfDwlLDSGQwNIdIfToSHkMMgPe9As9noVcWxNxanhWAtatCvCYdfBsUDK1FltEQrxaJhslDhcYLl0snuMxgpYPXp+RPI7exjMevR897o7gzNaYcWkkNafuRqzhJBRX8wRXwkZ06skKOqMBUCrR5jrgHkaCzoZS31Gq504gJhzeLFzFGHIiC9HlOUEi3TlgLFpg5HA8BkLYU81E5pUa5vUnIwXtDwFru8rhkmrhk1ZV1h1x7EvD0WKseYGsjJ++OuAB7A21/YO66R+vMbr4P4NOOzLtGSgZUAZ6Tc1BjdeIV2HH9MqydAsoKXLvJ6IHhl3KI730pdoUcsKRcZ6VRPO74xJ1yD4OsgmRp+Z0AIEJJhyJwS2xtM5Lcvg1TgnmkxW4ZAurCxco8ReuRRf+/zwj7/XNuMI3/7OIH90zKvjwfHR9XKKNaPluIzTqpiE9gRwKxyjQ914aIPWSe4eaPmxNa826Rjj8WYy1tKWkiw+0Jo6/HwXaiLBF5O2afA9UJfDLiBmbdzozWnpAr+IbZisGGc8OwBlSbqYDBYNiP2Pv3/cTFgdH+VjcwVFC9LXSmmmhJYqR2RBq4n2x7YXtBKkSEvhtKYuGWM8fkbLdHqJAUNaVX6+ldASbWr0bbygGdMKBdXSqgtatpiMogZaYZJxlSJ8J7ZRzn73f8+TYrW5hm3fTmzmb8BezRTTUgUwLjNaJOLlR6UkLOFBsA/41NCvAVq2gO4nk8OTtMC0xY2iLzAaV2CVzGmRYRPPh2YSabEuOrnNBS3W4V5vFWoid+XYZd5MyI3V2s+8WIFz9Rz6fty74vXxBgMMtbGaqxpSD8wJranER1rm1NDNPvgEWsXQrZ5DfaFn2cMe0iJhMTB9EeBWOa3EbhHqyUPdtPqCw8BxcixrCnUzpgVWyEpPYQ9Y+dBlmFU1++mF3YIfqwqHwcoTNV01fWellccv+8+/vo9LFXeuoBWMzRWyettOs2ldbbYdVxPV5ZN7aM8mdh+tsNZ1jAbaDtt1jCYUJr9pOE2LRCHOUak4HRxHHuDgErM3f6mmNg3JaHT1+DSniWMG0fe3cIi+Dnuwe6WixwGXd7ohnO6pi3ONrtoHK6A2jM6pUeqnld8+3tucs/pjlyTmam3zt7/+859vhcrCmUC91V+3LP4Oa5amszgANG7mLBE3YvwzPqrFv0a8sfT+i1m6lTiWyWn8ypRniS+QnERxAgdbPpkle/C3Xj20drC1l0Ss0KPCmMKbvaRc/fWDKI76Vx1EidPwRuWiGN3AK7yPQvX64cHs1SA4V8cD6BhubcbWa+2/cLoYTjcRx/6570ZjURbPVyzJcrY1SQYFue7qAaefoKDCzcOg6FzV5+YKfdHtvBW5o2wCrNCNfNuGGsJm0izLtnU/8JoTsQTamLghWg1mB6PMRvNqAyk+IdX3Hs3DxcdQBYHeQeJr/f3d//Int/zupJRM68nirM2mOxOfIrxR4vPGcB4LD+qZeuC2ZJFPdNHMK3Tqmep5Xu69R2tayTRj6gdvE+F6K+3ubc6cK3CotvdmztbfPxjlcqsQN1XMjNxJVi4l0+qyS8LpddmRG9pxRYWy2GmVaqPIBJMZFEaj1qV3Du26nJFTlau3C+eK9aQpT9iG/C5j1a+mPFQ87lyR+s7mzIff+2+RGywoN4VoNuqCWmo07ruFuZrjfjvyY2cBiNrhpJSRy6NCgHEPEycFdbxLy5ZWk4xev2dI3fd7DtoXuIcJrtp7cl+tbT6aaPfwIDH1v33/PzgN021xg7WR3Sj0fdu6aCI5NS0wXZ47KsmlUquA0xfRbhWyJdENrlAPpxLvA+rvbeSYHf9sbxeYfycdHe7NvK2/vzMKOOSM2VF3VIpNPNirpuuFuMyDrls4fxoTURR4XTBeLZyZLwMpH7tXGqBrwaa3YrrKQraw1IHVQs+LR7thClmbUU6HpM8dpgD24ay/AH4dlWfxeJ3TcQEI3A1pn6fRitmQXExo15P916E6OBExq++/M3Aq68hFe0OZFo1HxVKJ2ysE18KFHjqdDs7Nb2FLiZyK5Uk/0nh9tcPCSARjVohOz0O8QKGyWM3B6kjFooQGzBpCKu1oRHcEQ67JRgQAp9KLZ1IFp1s74rMec+Rnz2ToqtDQyBRlRW/LY7icKBczAnQFA8kRalJqZjUD49mLmrgysPA22n6Opv77H7KzSZilrOsntc/UozG2f3z9grkAWqHgdqMo8atNvz8BsCVxdMnMnpO00o1ZdWUNqdMOKvLQpIZUyQUVyQFaitHOTSXBor3MmGjNTBtoKY1ApWFIaTXTJ76s9HPNKfHguK+kq7m+kA5IIKf6OUeaJnEJwbChL+hcm/mvb+//xz8WaxJgaLC0gZXLmj1NUv9mSrwDyhK7lcUmEw3XW9mNMD0vW7qBUSZTkS27CMUKGjfBth18F8SGmYjJAnh7faVBPLnCuzCW73tylVZlsO4mpUirL2O72JddGmSgm67KTmzLvAx0yuNrXZfq/wwKpRO8oGHMipNm1wODZZsn7DzYLhsMV+i5zcmonOV+xciN7Lc1saown1QBSfhPp0VLL2JEwmwIqu0YuDxAv5hjRSGlpNKZDhQibPyYC5WrmK7SaRzyQVpQ/jBtFytmkMGpN0Un7hX2JTxZSl/vcF1meSM5u7RQCA/Rl8uiyBcTWTgPuK5IbLmSSdZiIbLYO3iYTJTG/PdXobqIeAGjBrQwbGN1BN12ME4HRHKsZgQqyAdaGCJsZxyfRZkq7cn8HSOnVeXpXGbKTtLy5B6eq15/c0lxkYfWxvLiKuJsXZoT4pwQo9v2390TD2R5ajF7WqxqDamnsSnYLSLIVdPqSR2wW2k42s+kLChzEWX9Hk1oOXJEzapcJZEk6SzM0dhuyTmmi5JHTtAifspgVJvekNdq+UHXnUDrli3PFvOJi9mcE3aCwMZ7M+/0nUXH4MoLkgxP6AuyoMg45DUnZJS0LOhAK5VKp2SlTcGs1YZDSdaJV0NaQTE1HYJRJ2ZVklNyzfZq4yQtNzUS1lygVTNiWsyDzoLA6/cNiVvvKHSb0H+BHgz6CmVM4PIPfPEaS7uWL6d+1TGMKbajes9xevxdq181nCrUQd0xwqkxDDG0ZY/hKLgE0RRDyiwciuMcjvoww6ExDcwc7jYDyO1BhVOnIQWnozqbBBNV4v03K5xGeXJ8+vUPQMch80kZmDcllK9lgLQ0NosV0fhoHNxDn4XG0TxIsfnuJHcSAVz8nmxFxOlzkc7bxDtdTeCD3dG6srQwfB/jSP3gJmc534J6/VWRCrrS2NBwdViMNRVoHhsXew76bC3CfjX3SZi1F8LyA5srlhg8K1usnV27ZkmsmdYsp3je0kGxmrW44xXWmh/JwpWXqLYcvTMrxbfpnbCwudLjRFo07F385tnv8bia2XM/DVgzWpR7uayRTFRlc2cuPkBm2/NlVM049rGUXj4v/gRa1qmBzvMLU77CanK+Ood+8bqrH4WQVq/RbnQqKok6otDpWGiPnA7471Zjonagi1wJq3ybqA3HqSBPbdrpdFTq4YIZ1rTj4JRz0mviZXwcQwN7wHPHssW6DZ11+RKpAdF6cID3K9uVTqfPgomXpKu4YE+l33M6F9fbj0BIy0jLhpGuaTlDEAzDopVMp2fU+sQS4YBj9mX4r9RUsFNGsyHUNGIbkuFIHct9ZhFdkIxOSu5T4kgSXEYyofPZaXYkJ6bVkFTmOh1DkdrETTeaBna9pxnBSUl+P9Pl6Y4hg2MXyhLszbQvv+lbE9Jy0hVbd+QctSupQCN+rYkjPzLMMtJN3SZ9yfG1qdwDj8AiWjWTo12polueTt2aRV2paWs5WbCBVs/yjYxPmMoodMgZp9VMq1BVrZ4C/U4c36sqTaorRqDlAtKWu0SVnEDzK8AwlFKqNXt39HGK05LhCavwo8Z2qyc1PK/rFG3L4Ovk9uUxJT42bVbYdStSzqxgIAs6PkBLq+CqB2SYiYAWXAbjXVT1ek1Dsea0oLYpuKQuy3XdptJgbf6KiXJaYwmrpg9FMcRgYqRUVt7v7YrTKtqEdoGWyWlNFan2rCa/0C2jhln6Gahmdq2K7wprjiHntEq82jDSsipFNNXI2oHyxabQqoZCTXIERVvQCpUMdrrd9DPB4bTi6oa0mmn0uSwBaGEsKJf6xGi1M2NLs3WbLtPSaxj56xHiFXOsIcPTmpyW2ZDhaWla1okjxrRMQbaJVkkvaAUSf4WhpgxGrFSDhRL4V5RxWm2pyYd0DT85WvBoVZ9ZaSOyQyMkZ2mNrcgBOmFa8HxHNYEWWBsj9KcyePVzWqmUb3lLZQvINXCEvC84tl1NN5hpKD3fm5pIyxIU1+/jOnqfAK0/wZc3XsBjdl/00URJLywSCEUhIwEt4U/MMn7RBbv1Zw8MsmykjGJA2LiWKRaHVvNPi7AepDO4CJWhIK0XKq1mJCOVylisUcQ/1TJkufbsRdMcyrhyUMMEUw/nQ5tY6xKezkjwg7Rf9HBBx85tI1mhnMqImoN6YefQk2xXqxiTD6s4aIyp/BWgncOXQTmMDo6rqsXz+eNqGxo+HG2Cad75VlW4jJ7TwJjD6XCMxn8a41F5uIDZrrYtFV/m4jdY8J18NlZYHfOZG7hlqbe8HP2d7nSnO93pTne6053udKfPT4NtVDyvvY7JnWPUTnz0aAs3HmMyf8Rz8tU76o9niucBDmabn/tiOlv3nzx5cv/feHob048eoO7FC5jsrOPGN5jcPXiCWsPB6rs/fRVrnePJv7kXb97b+syXADt+eP/+/YcJLUw/uod68C3fs3NvHdKc1h94ELL+Dundb9djPXiFh+pPHySbXyite+tvcM+CVn4vpnX/x11OK8n1NeYa3Ev05dL6GSvZgtbg/kzbS7TuPcAau/PgS6d1b/1lfZnWYVK07j/cry/TwiL4dP2Lp3XvweNlWpzUE/z3aDCjtY5M4dj6HS2wSYMFLX7oyWvE9XAnprX+r6/W761/C+we4Ma/1r9oWvegwZvT2n/IDfyv+LE2o/USaH31mHyDtH75+QumhXVrff3x44TW7o+Y63lsvR7WE1qPEdMWeYl5dr/+cmmt/8T/f/vqq5jWH9y+b4P/yu38gNP6Og8Ga/3lDpSq9a/rXzCtB29ePeCmi298k/+d5wI/4sfY5UpoQWO4/vNTIPrg1ZdNa/DVelIhgdaAN4YHg8HgV940bv3EaZE3iBSJPtgdnKaVv9Y11T4SbS/R2lmiBV3EuV/wTdzrefLbb79xbPcPElrbMU6siKdo7b769um3Lx/f3nPdjI44iD1eEPaWadVfzWn9cnD/lJJez+5P60nrmT9BK//LU+wJ7L58+bkVsKSvvFsfHPLkjBbZ/XnWGXx5Gtb92KiR/Ov1mSO7TCu/tZXHSNAu2Xn6mRmy57xwPVz79cf7J2ktun+PYqKxlmmRN7FP//XRCVpHr+rkzdOt11Cytt7c8uNds45m/b/kk5coTov8K8EV93r2nnM9XKb1OG4Lng5O0PpmB1AfQv/xiNRffmYLSP+xXMUe7vN2LqbFvYKkaD38NTZB+YNlWnneoX6wRU7QQmu18/LxGzRerz6zcGr+jydJBXv48Mnv+S2M7MW0sF0EPeI18Pck9++YmefB2NYrSD24t4O0HsyjgZzW09e4+7OjBZXxj/29zUeP1vYOj/LkzdeomFb9JaYfHeyBZkumHeHGUxSGHx7/hIkBZoXETzuc1qttXhNfQpHLf241EVWvg+dZ5w+GKUgn++MN1Kxxy9fnis9cTsSZHr8G+39IBj9Do/j6Qz/KJ6f6qx3yGKrh1s7Rt59h0bpuDV5t7dahYL55+dlZrZtQffuXV69fvXrzubnyNyVuCD8zR/5Od7rTna6o/wdOJjx9zYtZ+QAAAABJRU5ErkJggg=="/>
          <p:cNvSpPr/>
          <p:nvPr/>
        </p:nvSpPr>
        <p:spPr>
          <a:xfrm>
            <a:off x="460375" y="160337"/>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1" name="Google Shape;241;gbfa0a858f5_1_60"/>
          <p:cNvSpPr txBox="1"/>
          <p:nvPr/>
        </p:nvSpPr>
        <p:spPr>
          <a:xfrm>
            <a:off x="64625" y="1221950"/>
            <a:ext cx="9144000" cy="2124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800" b="1" dirty="0">
              <a:solidFill>
                <a:schemeClr val="dk1"/>
              </a:solidFill>
              <a:latin typeface="Calibri"/>
              <a:ea typeface="Calibri"/>
              <a:cs typeface="Calibri"/>
              <a:sym typeface="Calibri"/>
            </a:endParaRPr>
          </a:p>
          <a:p>
            <a:pPr marL="0" marR="0" lvl="0" indent="0" algn="ctr" rtl="0">
              <a:spcBef>
                <a:spcPts val="0"/>
              </a:spcBef>
              <a:spcAft>
                <a:spcPts val="0"/>
              </a:spcAft>
              <a:buNone/>
            </a:pPr>
            <a:r>
              <a:rPr lang="es-MX" sz="2000" b="1" dirty="0">
                <a:solidFill>
                  <a:srgbClr val="0F243E"/>
                </a:solidFill>
                <a:latin typeface="Calibri"/>
                <a:ea typeface="Calibri"/>
                <a:cs typeface="Calibri"/>
                <a:sym typeface="Calibri"/>
              </a:rPr>
              <a:t> </a:t>
            </a:r>
            <a:r>
              <a:rPr lang="es-MX" sz="3400" b="1" dirty="0" smtClean="0">
                <a:solidFill>
                  <a:srgbClr val="0F243E"/>
                </a:solidFill>
                <a:latin typeface="Calibri"/>
                <a:ea typeface="Calibri"/>
                <a:cs typeface="Calibri"/>
                <a:sym typeface="Calibri"/>
              </a:rPr>
              <a:t>41,542 </a:t>
            </a:r>
            <a:r>
              <a:rPr lang="es-MX" sz="2400" b="1" dirty="0">
                <a:solidFill>
                  <a:srgbClr val="0F243E"/>
                </a:solidFill>
                <a:latin typeface="Calibri"/>
                <a:ea typeface="Calibri"/>
                <a:cs typeface="Calibri"/>
                <a:sym typeface="Calibri"/>
              </a:rPr>
              <a:t>académicos</a:t>
            </a:r>
            <a:endParaRPr sz="400" dirty="0"/>
          </a:p>
          <a:p>
            <a:pPr marL="0" marR="0" lvl="0" indent="0" algn="ctr" rtl="0">
              <a:spcBef>
                <a:spcPts val="0"/>
              </a:spcBef>
              <a:spcAft>
                <a:spcPts val="0"/>
              </a:spcAft>
              <a:buNone/>
            </a:pPr>
            <a:endParaRPr sz="2000" b="1" dirty="0">
              <a:solidFill>
                <a:srgbClr val="0F243E"/>
              </a:solidFill>
              <a:latin typeface="Calibri"/>
              <a:ea typeface="Calibri"/>
              <a:cs typeface="Calibri"/>
              <a:sym typeface="Calibri"/>
            </a:endParaRPr>
          </a:p>
          <a:p>
            <a:pPr marL="0" lvl="0" indent="0" algn="ctr" rtl="0">
              <a:spcBef>
                <a:spcPts val="0"/>
              </a:spcBef>
              <a:spcAft>
                <a:spcPts val="0"/>
              </a:spcAft>
              <a:buNone/>
            </a:pPr>
            <a:endParaRPr sz="2000" b="1" dirty="0">
              <a:solidFill>
                <a:srgbClr val="0F243E"/>
              </a:solidFill>
              <a:latin typeface="Calibri"/>
              <a:ea typeface="Calibri"/>
              <a:cs typeface="Calibri"/>
              <a:sym typeface="Calibri"/>
            </a:endParaRPr>
          </a:p>
          <a:p>
            <a:pPr marL="0" marR="0" lvl="0" indent="0" algn="ctr" rtl="0">
              <a:spcBef>
                <a:spcPts val="0"/>
              </a:spcBef>
              <a:spcAft>
                <a:spcPts val="0"/>
              </a:spcAft>
              <a:buNone/>
            </a:pPr>
            <a:endParaRPr sz="2000" b="1" dirty="0">
              <a:solidFill>
                <a:srgbClr val="0F243E"/>
              </a:solidFill>
              <a:latin typeface="Calibri"/>
              <a:ea typeface="Calibri"/>
              <a:cs typeface="Calibri"/>
              <a:sym typeface="Calibri"/>
            </a:endParaRPr>
          </a:p>
          <a:p>
            <a:pPr marL="0" marR="0" lvl="0" indent="0" algn="ctr" rtl="0">
              <a:spcBef>
                <a:spcPts val="0"/>
              </a:spcBef>
              <a:spcAft>
                <a:spcPts val="0"/>
              </a:spcAft>
              <a:buNone/>
            </a:pPr>
            <a:endParaRPr sz="2000" b="1" dirty="0">
              <a:solidFill>
                <a:srgbClr val="0F243E"/>
              </a:solidFill>
              <a:latin typeface="Calibri"/>
              <a:ea typeface="Calibri"/>
              <a:cs typeface="Calibri"/>
              <a:sym typeface="Calibri"/>
            </a:endParaRPr>
          </a:p>
        </p:txBody>
      </p:sp>
      <p:graphicFrame>
        <p:nvGraphicFramePr>
          <p:cNvPr id="242" name="Google Shape;242;gbfa0a858f5_1_60"/>
          <p:cNvGraphicFramePr/>
          <p:nvPr>
            <p:extLst>
              <p:ext uri="{D42A27DB-BD31-4B8C-83A1-F6EECF244321}">
                <p14:modId xmlns:p14="http://schemas.microsoft.com/office/powerpoint/2010/main" val="2866241629"/>
              </p:ext>
            </p:extLst>
          </p:nvPr>
        </p:nvGraphicFramePr>
        <p:xfrm>
          <a:off x="612775" y="2209800"/>
          <a:ext cx="8124825" cy="2560140"/>
        </p:xfrm>
        <a:graphic>
          <a:graphicData uri="http://schemas.openxmlformats.org/drawingml/2006/table">
            <a:tbl>
              <a:tblPr>
                <a:noFill/>
                <a:tableStyleId>{99766A5F-9AEA-4D1D-9ED1-02FB194B267A}</a:tableStyleId>
              </a:tblPr>
              <a:tblGrid>
                <a:gridCol w="6049850">
                  <a:extLst>
                    <a:ext uri="{9D8B030D-6E8A-4147-A177-3AD203B41FA5}">
                      <a16:colId xmlns="" xmlns:a16="http://schemas.microsoft.com/office/drawing/2014/main" val="20000"/>
                    </a:ext>
                  </a:extLst>
                </a:gridCol>
                <a:gridCol w="2074975">
                  <a:extLst>
                    <a:ext uri="{9D8B030D-6E8A-4147-A177-3AD203B41FA5}">
                      <a16:colId xmlns="" xmlns:a16="http://schemas.microsoft.com/office/drawing/2014/main" val="20001"/>
                    </a:ext>
                  </a:extLst>
                </a:gridCol>
              </a:tblGrid>
              <a:tr h="0">
                <a:tc>
                  <a:txBody>
                    <a:bodyPr/>
                    <a:lstStyle/>
                    <a:p>
                      <a:pPr marL="0" lvl="0" indent="0" algn="l" rtl="0">
                        <a:spcBef>
                          <a:spcPts val="0"/>
                        </a:spcBef>
                        <a:spcAft>
                          <a:spcPts val="0"/>
                        </a:spcAft>
                        <a:buNone/>
                      </a:pPr>
                      <a:r>
                        <a:rPr lang="es-MX" sz="1600" dirty="0"/>
                        <a:t>Profesores de carrera</a:t>
                      </a:r>
                      <a:endParaRPr sz="1600" dirty="0"/>
                    </a:p>
                  </a:txBody>
                  <a:tcPr marL="91425" marR="91425" marT="91425" marB="91425"/>
                </a:tc>
                <a:tc>
                  <a:txBody>
                    <a:bodyPr/>
                    <a:lstStyle/>
                    <a:p>
                      <a:pPr marL="0" lvl="0" indent="0" algn="l" rtl="0">
                        <a:spcBef>
                          <a:spcPts val="0"/>
                        </a:spcBef>
                        <a:spcAft>
                          <a:spcPts val="0"/>
                        </a:spcAft>
                        <a:buNone/>
                      </a:pPr>
                      <a:r>
                        <a:rPr lang="es-MX" sz="1600" dirty="0" smtClean="0"/>
                        <a:t>5,783</a:t>
                      </a:r>
                      <a:endParaRPr sz="1600" dirty="0"/>
                    </a:p>
                  </a:txBody>
                  <a:tcPr marL="91425" marR="91425" marT="91425" marB="91425"/>
                </a:tc>
                <a:extLst>
                  <a:ext uri="{0D108BD9-81ED-4DB2-BD59-A6C34878D82A}">
                    <a16:rowId xmlns="" xmlns:a16="http://schemas.microsoft.com/office/drawing/2014/main" val="10001"/>
                  </a:ext>
                </a:extLst>
              </a:tr>
              <a:tr h="0">
                <a:tc>
                  <a:txBody>
                    <a:bodyPr/>
                    <a:lstStyle/>
                    <a:p>
                      <a:pPr marL="0" lvl="0" indent="0" algn="l" rtl="0">
                        <a:spcBef>
                          <a:spcPts val="0"/>
                        </a:spcBef>
                        <a:spcAft>
                          <a:spcPts val="0"/>
                        </a:spcAft>
                        <a:buNone/>
                      </a:pPr>
                      <a:r>
                        <a:rPr lang="es-MX" sz="1600"/>
                        <a:t>Investigadores</a:t>
                      </a:r>
                      <a:endParaRPr sz="1600"/>
                    </a:p>
                  </a:txBody>
                  <a:tcPr marL="91425" marR="91425" marT="91425" marB="91425"/>
                </a:tc>
                <a:tc>
                  <a:txBody>
                    <a:bodyPr/>
                    <a:lstStyle/>
                    <a:p>
                      <a:pPr marL="0" lvl="0" indent="0" algn="l" rtl="0">
                        <a:spcBef>
                          <a:spcPts val="0"/>
                        </a:spcBef>
                        <a:spcAft>
                          <a:spcPts val="0"/>
                        </a:spcAft>
                        <a:buNone/>
                      </a:pPr>
                      <a:r>
                        <a:rPr lang="es-MX" sz="1600" dirty="0" smtClean="0"/>
                        <a:t>2,727</a:t>
                      </a:r>
                      <a:endParaRPr sz="1600" dirty="0"/>
                    </a:p>
                  </a:txBody>
                  <a:tcPr marL="91425" marR="91425" marT="91425" marB="91425"/>
                </a:tc>
                <a:extLst>
                  <a:ext uri="{0D108BD9-81ED-4DB2-BD59-A6C34878D82A}">
                    <a16:rowId xmlns="" xmlns:a16="http://schemas.microsoft.com/office/drawing/2014/main" val="10002"/>
                  </a:ext>
                </a:extLst>
              </a:tr>
              <a:tr h="352425">
                <a:tc>
                  <a:txBody>
                    <a:bodyPr/>
                    <a:lstStyle/>
                    <a:p>
                      <a:pPr marL="0" lvl="0" indent="0" algn="l" rtl="0">
                        <a:spcBef>
                          <a:spcPts val="0"/>
                        </a:spcBef>
                        <a:spcAft>
                          <a:spcPts val="0"/>
                        </a:spcAft>
                        <a:buNone/>
                      </a:pPr>
                      <a:r>
                        <a:rPr lang="es-MX" sz="1600" dirty="0"/>
                        <a:t>Técnicos </a:t>
                      </a:r>
                      <a:r>
                        <a:rPr lang="es-MX" sz="1600" dirty="0" smtClean="0"/>
                        <a:t>académicos</a:t>
                      </a:r>
                      <a:endParaRPr sz="1600" dirty="0"/>
                    </a:p>
                  </a:txBody>
                  <a:tcPr marL="91425" marR="91425" marT="91425" marB="91425"/>
                </a:tc>
                <a:tc>
                  <a:txBody>
                    <a:bodyPr/>
                    <a:lstStyle/>
                    <a:p>
                      <a:pPr marL="0" lvl="0" indent="0" algn="l" rtl="0">
                        <a:spcBef>
                          <a:spcPts val="0"/>
                        </a:spcBef>
                        <a:spcAft>
                          <a:spcPts val="0"/>
                        </a:spcAft>
                        <a:buNone/>
                      </a:pPr>
                      <a:r>
                        <a:rPr lang="es-MX" sz="1600" dirty="0" smtClean="0"/>
                        <a:t>4,576</a:t>
                      </a:r>
                      <a:endParaRPr sz="1600" dirty="0"/>
                    </a:p>
                  </a:txBody>
                  <a:tcPr marL="91425" marR="91425" marT="91425" marB="91425"/>
                </a:tc>
                <a:extLst>
                  <a:ext uri="{0D108BD9-81ED-4DB2-BD59-A6C34878D82A}">
                    <a16:rowId xmlns="" xmlns:a16="http://schemas.microsoft.com/office/drawing/2014/main" val="10004"/>
                  </a:ext>
                </a:extLst>
              </a:tr>
              <a:tr h="0">
                <a:tc>
                  <a:txBody>
                    <a:bodyPr/>
                    <a:lstStyle/>
                    <a:p>
                      <a:pPr marL="0" lvl="0" indent="0" algn="l" rtl="0">
                        <a:spcBef>
                          <a:spcPts val="0"/>
                        </a:spcBef>
                        <a:spcAft>
                          <a:spcPts val="0"/>
                        </a:spcAft>
                        <a:buNone/>
                      </a:pPr>
                      <a:r>
                        <a:rPr lang="es-MX" sz="1600"/>
                        <a:t>Profesores de asignatura</a:t>
                      </a:r>
                      <a:endParaRPr sz="1600"/>
                    </a:p>
                  </a:txBody>
                  <a:tcPr marL="91425" marR="91425" marT="91425" marB="91425"/>
                </a:tc>
                <a:tc>
                  <a:txBody>
                    <a:bodyPr/>
                    <a:lstStyle/>
                    <a:p>
                      <a:pPr marL="0" lvl="0" indent="0" algn="l" rtl="0">
                        <a:spcBef>
                          <a:spcPts val="0"/>
                        </a:spcBef>
                        <a:spcAft>
                          <a:spcPts val="0"/>
                        </a:spcAft>
                        <a:buNone/>
                      </a:pPr>
                      <a:r>
                        <a:rPr lang="es-MX" sz="1600" dirty="0" smtClean="0"/>
                        <a:t>26,506</a:t>
                      </a:r>
                      <a:endParaRPr sz="1600" dirty="0"/>
                    </a:p>
                  </a:txBody>
                  <a:tcPr marL="91425" marR="91425" marT="91425" marB="91425"/>
                </a:tc>
                <a:extLst>
                  <a:ext uri="{0D108BD9-81ED-4DB2-BD59-A6C34878D82A}">
                    <a16:rowId xmlns="" xmlns:a16="http://schemas.microsoft.com/office/drawing/2014/main" val="10005"/>
                  </a:ext>
                </a:extLst>
              </a:tr>
              <a:tr h="0">
                <a:tc>
                  <a:txBody>
                    <a:bodyPr/>
                    <a:lstStyle/>
                    <a:p>
                      <a:pPr marL="0" lvl="0" indent="0" algn="l" rtl="0">
                        <a:spcBef>
                          <a:spcPts val="0"/>
                        </a:spcBef>
                        <a:spcAft>
                          <a:spcPts val="0"/>
                        </a:spcAft>
                        <a:buNone/>
                      </a:pPr>
                      <a:r>
                        <a:rPr lang="es-MX" sz="1600" dirty="0" smtClean="0"/>
                        <a:t>Ayudantes</a:t>
                      </a:r>
                      <a:endParaRPr sz="1600" dirty="0"/>
                    </a:p>
                  </a:txBody>
                  <a:tcPr marL="91425" marR="91425" marT="91425" marB="91425"/>
                </a:tc>
                <a:tc>
                  <a:txBody>
                    <a:bodyPr/>
                    <a:lstStyle/>
                    <a:p>
                      <a:pPr marL="0" lvl="0" indent="0" algn="l" rtl="0">
                        <a:spcBef>
                          <a:spcPts val="0"/>
                        </a:spcBef>
                        <a:spcAft>
                          <a:spcPts val="0"/>
                        </a:spcAft>
                        <a:buNone/>
                      </a:pPr>
                      <a:r>
                        <a:rPr lang="es-MX" sz="1600" dirty="0" smtClean="0"/>
                        <a:t>4,728</a:t>
                      </a:r>
                      <a:endParaRPr sz="1600" dirty="0"/>
                    </a:p>
                  </a:txBody>
                  <a:tcPr marL="91425" marR="91425" marT="91425" marB="91425"/>
                </a:tc>
                <a:extLst>
                  <a:ext uri="{0D108BD9-81ED-4DB2-BD59-A6C34878D82A}">
                    <a16:rowId xmlns="" xmlns:a16="http://schemas.microsoft.com/office/drawing/2014/main" val="10006"/>
                  </a:ext>
                </a:extLst>
              </a:tr>
              <a:tr h="209550">
                <a:tc>
                  <a:txBody>
                    <a:bodyPr/>
                    <a:lstStyle/>
                    <a:p>
                      <a:pPr marL="0" lvl="0" indent="0" algn="l" rtl="0">
                        <a:spcBef>
                          <a:spcPts val="0"/>
                        </a:spcBef>
                        <a:spcAft>
                          <a:spcPts val="0"/>
                        </a:spcAft>
                        <a:buNone/>
                      </a:pPr>
                      <a:r>
                        <a:rPr lang="es-MX" sz="1300" dirty="0" err="1"/>
                        <a:t>Otros</a:t>
                      </a:r>
                      <a:r>
                        <a:rPr lang="es-MX" sz="1300" baseline="30000" dirty="0" err="1"/>
                        <a:t>a</a:t>
                      </a:r>
                      <a:endParaRPr sz="1300" baseline="30000" dirty="0"/>
                    </a:p>
                  </a:txBody>
                  <a:tcPr marL="91425" marR="91425" marT="91425" marB="91425"/>
                </a:tc>
                <a:tc>
                  <a:txBody>
                    <a:bodyPr/>
                    <a:lstStyle/>
                    <a:p>
                      <a:pPr marL="0" lvl="0" indent="0" algn="l" rtl="0">
                        <a:spcBef>
                          <a:spcPts val="0"/>
                        </a:spcBef>
                        <a:spcAft>
                          <a:spcPts val="0"/>
                        </a:spcAft>
                        <a:buNone/>
                      </a:pPr>
                      <a:r>
                        <a:rPr lang="es-MX" sz="1600" dirty="0" smtClean="0"/>
                        <a:t>161</a:t>
                      </a:r>
                      <a:endParaRPr sz="1600" dirty="0"/>
                    </a:p>
                  </a:txBody>
                  <a:tcPr marL="91425" marR="91425" marT="91425" marB="91425"/>
                </a:tc>
                <a:extLst>
                  <a:ext uri="{0D108BD9-81ED-4DB2-BD59-A6C34878D82A}">
                    <a16:rowId xmlns="" xmlns:a16="http://schemas.microsoft.com/office/drawing/2014/main" val="10008"/>
                  </a:ext>
                </a:extLst>
              </a:tr>
            </a:tbl>
          </a:graphicData>
        </a:graphic>
      </p:graphicFrame>
      <p:graphicFrame>
        <p:nvGraphicFramePr>
          <p:cNvPr id="243" name="Google Shape;243;gbfa0a858f5_1_60"/>
          <p:cNvGraphicFramePr/>
          <p:nvPr>
            <p:extLst>
              <p:ext uri="{D42A27DB-BD31-4B8C-83A1-F6EECF244321}">
                <p14:modId xmlns:p14="http://schemas.microsoft.com/office/powerpoint/2010/main" val="66521474"/>
              </p:ext>
            </p:extLst>
          </p:nvPr>
        </p:nvGraphicFramePr>
        <p:xfrm>
          <a:off x="310363" y="6301463"/>
          <a:ext cx="8523274" cy="396200"/>
        </p:xfrm>
        <a:graphic>
          <a:graphicData uri="http://schemas.openxmlformats.org/drawingml/2006/table">
            <a:tbl>
              <a:tblPr>
                <a:noFill/>
                <a:tableStyleId>{99766A5F-9AEA-4D1D-9ED1-02FB194B267A}</a:tableStyleId>
              </a:tblPr>
              <a:tblGrid>
                <a:gridCol w="8523274">
                  <a:extLst>
                    <a:ext uri="{9D8B030D-6E8A-4147-A177-3AD203B41FA5}">
                      <a16:colId xmlns="" xmlns:a16="http://schemas.microsoft.com/office/drawing/2014/main" val="20000"/>
                    </a:ext>
                  </a:extLst>
                </a:gridCol>
              </a:tblGrid>
              <a:tr h="396200">
                <a:tc>
                  <a:txBody>
                    <a:bodyPr/>
                    <a:lstStyle/>
                    <a:p>
                      <a:pPr marL="0" lvl="0" indent="0" algn="l" rtl="0">
                        <a:spcBef>
                          <a:spcPts val="0"/>
                        </a:spcBef>
                        <a:spcAft>
                          <a:spcPts val="0"/>
                        </a:spcAft>
                        <a:buNone/>
                      </a:pPr>
                      <a:r>
                        <a:rPr lang="es-MX" sz="800" baseline="30000" dirty="0"/>
                        <a:t>a</a:t>
                      </a:r>
                      <a:r>
                        <a:rPr lang="es-MX" sz="800" dirty="0"/>
                        <a:t> Incluye a profesores e investigadores visitantes y eméritos, a jubilados docentes en activo (a partir del año 2004), y a jubilados eméritos en activo (a partir del año 2004).</a:t>
                      </a:r>
                      <a:endParaRPr sz="800" dirty="0"/>
                    </a:p>
                  </a:txBody>
                  <a:tcPr marL="91425" marR="91425" marT="91425" marB="91425"/>
                </a:tc>
                <a:extLst>
                  <a:ext uri="{0D108BD9-81ED-4DB2-BD59-A6C34878D82A}">
                    <a16:rowId xmlns="" xmlns:a16="http://schemas.microsoft.com/office/drawing/2014/main" val="10000"/>
                  </a:ext>
                </a:extLst>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gbfa0a858f5_1_77"/>
          <p:cNvSpPr/>
          <p:nvPr/>
        </p:nvSpPr>
        <p:spPr>
          <a:xfrm>
            <a:off x="-42828" y="7937"/>
            <a:ext cx="9166200" cy="1046100"/>
          </a:xfrm>
          <a:prstGeom prst="rect">
            <a:avLst/>
          </a:prstGeom>
          <a:solidFill>
            <a:srgbClr val="0F243E"/>
          </a:solidFill>
          <a:ln>
            <a:noFill/>
          </a:ln>
          <a:effectLst>
            <a:reflection stA="52000" endA="300" endPos="35000" fadeDir="5400012" sy="-100000" algn="bl" rotWithShape="0"/>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0" name="Google Shape;250;gbfa0a858f5_1_77"/>
          <p:cNvSpPr txBox="1">
            <a:spLocks noGrp="1"/>
          </p:cNvSpPr>
          <p:nvPr>
            <p:ph type="ctrTitle"/>
          </p:nvPr>
        </p:nvSpPr>
        <p:spPr>
          <a:xfrm>
            <a:off x="2339752" y="261975"/>
            <a:ext cx="6681900" cy="576000"/>
          </a:xfrm>
          <a:prstGeom prst="rect">
            <a:avLst/>
          </a:prstGeom>
          <a:noFill/>
          <a:ln>
            <a:noFill/>
          </a:ln>
        </p:spPr>
        <p:txBody>
          <a:bodyPr spcFirstLastPara="1" wrap="square" lIns="91425" tIns="45700" rIns="91425" bIns="45700" anchor="ctr" anchorCtr="0">
            <a:normAutofit fontScale="90000"/>
          </a:bodyPr>
          <a:lstStyle/>
          <a:p>
            <a:pPr marL="0" lvl="0" indent="0" algn="r" rtl="0">
              <a:spcBef>
                <a:spcPts val="0"/>
              </a:spcBef>
              <a:spcAft>
                <a:spcPts val="0"/>
              </a:spcAft>
              <a:buClr>
                <a:schemeClr val="dk1"/>
              </a:buClr>
              <a:buSzPts val="990"/>
              <a:buFont typeface="Arial"/>
              <a:buNone/>
            </a:pPr>
            <a:endParaRPr/>
          </a:p>
          <a:p>
            <a:pPr marL="0" lvl="0" indent="0" algn="r" rtl="0">
              <a:spcBef>
                <a:spcPts val="0"/>
              </a:spcBef>
              <a:spcAft>
                <a:spcPts val="0"/>
              </a:spcAft>
              <a:buClr>
                <a:schemeClr val="dk1"/>
              </a:buClr>
              <a:buSzPct val="46261"/>
              <a:buFont typeface="Arial"/>
              <a:buNone/>
            </a:pPr>
            <a:r>
              <a:rPr lang="es-MX" sz="2377" b="1">
                <a:solidFill>
                  <a:srgbClr val="FFFFFF"/>
                </a:solidFill>
                <a:latin typeface="Arial"/>
                <a:ea typeface="Arial"/>
                <a:cs typeface="Arial"/>
                <a:sym typeface="Arial"/>
              </a:rPr>
              <a:t>Personal  Administrativo </a:t>
            </a:r>
            <a:endParaRPr sz="2377" b="1">
              <a:solidFill>
                <a:srgbClr val="FFFFFF"/>
              </a:solidFill>
              <a:latin typeface="Arial"/>
              <a:ea typeface="Arial"/>
              <a:cs typeface="Arial"/>
              <a:sym typeface="Arial"/>
            </a:endParaRPr>
          </a:p>
          <a:p>
            <a:pPr marL="0" lvl="0" indent="0" algn="r" rtl="0">
              <a:spcBef>
                <a:spcPts val="0"/>
              </a:spcBef>
              <a:spcAft>
                <a:spcPts val="0"/>
              </a:spcAft>
              <a:buClr>
                <a:schemeClr val="lt1"/>
              </a:buClr>
              <a:buSzPct val="63636"/>
              <a:buFont typeface="Arial"/>
              <a:buNone/>
            </a:pPr>
            <a:endParaRPr/>
          </a:p>
        </p:txBody>
      </p:sp>
      <p:sp>
        <p:nvSpPr>
          <p:cNvPr id="251" name="Google Shape;251;gbfa0a858f5_1_77" descr="data:image/jpeg;base64,/9j/4AAQSkZJRgABAQAAAQABAAD/2wCEAAkGBxQQERQUEBQUFBQXGRYYFxYYGBgeGBcYGhcXGh4XGxoaICkgIBsnGxUYIT0hJSkrLi4vGB82ODMtNygtLisBCgoKDg0OGxAQGywmICQsLCwsNDgwLCw0LywsLCwsLC80LCwsLCwsLCwsLCwsLCwsLCwsLCwsLCwsLCwsLCwsLP/AABEIAJQBVAMBEQACEQEDEQH/xAAcAAEAAgMBAQEAAAAAAAAAAAAABQYDBAcBAgj/xABLEAACAQMCAwQGBQYMBQQDAAABAgMABBEFEgYhMQcTQVEiMmFxkaEUI3KBsTM0QlJi0hU1RHOCg5KTorLB0RdDU7PDJFR04TZFZP/EABoBAQADAQEBAAAAAAAAAAAAAAACAwQBBQb/xAA5EQACAgECAwQHBwQCAwEAAAAAAQIDEQQhEjFBBRNRgRQiMmFxkaEzQlKxwdHwFSM04UNiBlPxNf/aAAwDAQACEQMRAD8A7jQCgFAKAUAoBQCgFAKAUAoBQCgFAKAUAoBQCgFAKAUAoBQCgFAKAUAoBQCgFAKAUAoBQCgFAKAUAoBQCgFAKAUAoBQCgFAa17qEUC7ppY4l83ZVHzNSjCUniKycckubK1f9pOnRfyjefKNWb5gbfnWuHZ2pl939Cp6itdSDl7YbYnENvcSH27Bn4MT8q0f0mxe1JIr9Kj0TMD9qNyfyelzEeZaQ/hFU12ZX1tX0/c56TL8LMMnaneL62muB7TKPxjrq7Mqf/Kvp+5z0mX4TXTtoYHD2a/dMQfnHU/6Mmtp/T/ZH0x+BJWvbJbHHe286fZKMB8Sp+VVS7HtXKS/IktZDwLFpvaJp8/IXCxnylBT/ABMNvzrJPs/UQ5xz8Ny6OorfUs8MyuoZGDKehUgg+4isjTWzLjJmuAUBTO0TjR9L7jZEsve95ncxGNuzpgH9b5Vv0OiWp4svGDPdd3eNinDtnl/9pH/eN+7W/wDo0fx/Qo9M9xMaL2wQSMFuoXgz+mp3oPfyDD7gaz3dkWRWYPP0LIauL57HR7a4WRFeNg6MAVZTkEHoQR1FeU4uLw+ZqTzyK9xjxrb6aoEmZJWGViXG4jpuYn1Vz4+/AOK1aXR2ah+rsvErtujXzObXXbFdk/Vw26Dybex+O5fwr1o9j1dZMxvWSfJEhpHbG24C7t1Knq8ROR7djZz/AGhVVvY6xmuXz/cnDWb+si/8W8RGysmukj7zHd4RiUOHZRzyCQRu6EV5em0/fXKvOOfv5GqyzhjxHP8A/jO//s0/vj+5Xq/0Zfj+n+zJ6b7j1e2ZyfzNP74/uUfYy/H9P9nVrfcdVv76OCJpZmCIoyzHoB/v4Y8a8SMHOXDHmbXJJZZyjXO2J9xFnCgUdHmySfbsUjH3k/dXt09jrGbJfL9zFPV74ijQsO2G7VvrYoJV8QoZD9zZYfKrZ9j1Neq2mQWrkuaOkzcWB9Me+gQ8kLBJARzBwQcdR7RyNeOtLjUdzJ9cbGx2epxIi+zrjiXU5JklijjEaqwKlueSRzz7qv12ijp1Fpt5IUXOzOxe6840CgFAKAUAoBQCgFAKAUAoBQCgNa/1CK3QvPIkaDqzkAfPxqUISm8RWWccklllF1DtRjd+6023lu5PAhWC+/GC2PeAPbXow7MklxXSUUZ3qVnEFkgtX1HUn56hfQachB+qQ5lx7EjLOeX7X3Vprhpl9lW5vx6fXb6FcpWfflgrUaaeznZHf6nN4n1FP9ndL8a1t6hLdxrX88ir1PeywWOl35x9E0e0t18GmUM4/pStu/w1lnZR/wAl0pfAsjGf3YJEvFw9rrcjeW8K+SADH3JEPxql6jQr7jf8+JPu7vE9bgvVz/8AtD/alH4UWs0n/qO9zb+I05uFNdj5pfCT2d8+fg64+dTWq0L5148v9kO7u6SIXU7/AFu2H/q4zIg674YZUx7WQHA95FaK69DZ7Dw/i0VyldHmiDXiG0m/OtPiB/6lqzREe3Zkox99afR7ofZ2Pz3+pX3kH7UT7ThuC7/i25DSeFtcARyn2K/5Nz7ARXPSrKvto7eK3X+h3UZew/I+dA0vVIZylnHcxyKfSABVM/tFvqz9+c1263SThmxpr6/uIRtTwju3DH0zuR/CHc975xZ5j9rIxu+zyr5q/uuP+1nHvPShxY9YmKpJnI+3r+R/1/8A4q9zsb7/AJGDWdCY7M+HLSfTIXmtoJHYy5Z41LHErgZJGegArPr9RbDUSUZNLbr7izTVxdabRF9pPZ5BFbvdWa92Y/SkjBOxk6EqD6pHXlywDyzV2g7QslNV2POeRHUaePDxRMfYjrbYntnOURe+TP6IzhwPZkqceZbzrva9KzGxc3szmkns4lHtUk1nUgGYg3EhJP6kYBOB9mNcD3CvRbjpNPt0X1M+9tm53ey0GysIDtiiSNFLO7KCdqjJZ2PM8hmvmp33XT3bbZ6SrjFbIrbSaEblLkS2yyJkjawCFvBig5Fh4H/YY1pa1VuvDwyr+zxcRm7UrtJtGkkiYOjNCVYdCO9TmK52dCUdWotYe/5M7qHmp4KF2bXOmpHN/CQhLFl7vvIyxxg5xhTjnivT7QjqZSj3Oce7Yy6eVaT4y6wXegO6oiWpZmCqO4PNiQAPU8zXnSjr4ptuXzNKlS9lgg+3PVm3wWqnC7TK48zkqn3Da/x9laex6liVnXkirWT5RJnsr4OhjtY7qZFkmlG5SwBEafo7QeQJHPPXniqO0tZOdrri8JfUs09KUeJ8y36vwxa3e36RBG5Ugg4weXgSOZXzU8jWCvUW154ZPcvlXGXNGj2gqBpd0AAAIiAB0A5cqs0X+RD4kbvs2c/7CPy91/Nx/wCZq9Xtn2Yef6GXR82dlrwDeKAUAoBQCgFAKAUAoBQCgPmRwoJJAAGST0AHiTRb7A5xxF2l7pPo+kx/SZm5CTBKZ/ZA9b7Rwo68xXq0dm4j3l74V9TLPUb8MN2U7V4YonMmtXL3dyP5LE/KP9mSQeig6eigB99b6nOS4dNHhj+J/t18yiSSebHl+BMaPp2p6ggW3VNMsz4RqUZh58sSOfaSoOaz2Waah5k+OXv/AJj8ycY2T5bItWidl9lB6UqtcydS0p9HP2By/tZrHb2nfPaL4V7i6OmhHnuXK1tUiULEioo6KqhQPuHKsEpOTy2XpJcjLiuHT2gFAKA8xQFS4q7PrW+BYKIZj0lQDmf215BvkfbW3T6+2nbOV4FFlEJmtofZfY2+DIpuH85ea/cg9HHvzU7u077Nk8L3fuchpoRLsFxXnmg9oBQHI+3r+R/1/wD4q9zsb7/kYNZ0LZ2S/wAVW/vl/wC9JWHtL/Jl5fki/S/Zo+e1PXY7awljZh3s6mNEz6RDcmbH6oUnn54HjTs6iVlykuSecndRYowZRuxTTWklupOYQRd1nw3SEHH3BPmPOvT7XsUYwj1zn5GXSRbyyscEXw0/UoWuPREbvHIT+jkNGSfYCc+4Gtesh3+nfD1w0V1S4Ldz9B61ZfSrWaEMF76KSMPjIG9Cu7GRnrnrXy9U+7sUscnk9SS4lg4Fx1wedLaFTMJu9Dn1Nm3YU/abOd/yr6fRa30ni2xj3nlXU93jcu2t/wD4vF9mD/vLXm0//ov4v8jXP/HKt2f8DrqiSs0zRd2yrgKDnIJ8T7K3a7XS08kks5M1FCsWWy5WHZDHDLHILpz3bo+O7XntYNjr7K8+ztac4uPCt1g0x0ii85ILtzsSLqCbHovF3efAFHZsfCT5GtPY81wSj78/Mq1kXlMvnZfrCXOnQqpG+FRE6+I28lPuKgHPv8q8ztCmVd8s8m8o1aealBJFnu7xIV3SuqLlVyxAGWOAMnxJIFY4xcnhItbxzILtE/iy7/mz+IrTof8AIh8Su77NnPuwj8vdfzcf+Zq9Xtn2Yef6GXR82dlrwDeKAUAoBQCgFAKAUAoBQGC9ukhjaSVgiICzMegA8alGLk0lzON4WTinEPEtzrtyLSzykBJwp5blHWWUjoo/V9o6nFfQUaavR197b7X82XvPPnZK6XDHkR99rSWgNnpGSzEJLdgfWzsTjZFj1Y88hjr4ebWwplb/AHtRyXJdF8feRdij6lfzL/wD2cR2oWe8AkuDzCnmkR6+5n/a8D08z5es7RlY+CvaP5mmnTqO8uZ0LFeYaj2gFAYbm6SMbpHVF82IA+dQnOMFmTwdSb5ETLxdZqcGYH3K5HxArLLtDTx+8WrT2PobdhrlvOcRSqx/V6N8Dg1bVqqrNoSISrnHmiRrQQFAKAUAoBQCgOadsmh3F39F+jQvLt73dtxyz3eM/A/CvW7Lvrq4uN4zgyaquUscKKNa6JrUSCOJLxEGcKrlVGTk4AbzJr0pXaKT4pOLZmVdyWFk3dK7Mr+6k3XR7kH1nkffIR7ACcn7RFV2dp0VLFaz9ESjppyfrHZOHdDisYFggGFHMk+szHqzHxJ/2HQV4F10rpuUjfCCgsIo3aL2cNdSNc2W0St+UiJwJCBjcp6BsDmDgHrkHOfR0PaKqXd2cuhnv03E+KJRraXWbEd1Gt4ijkFEZdR7FO1gB7q9KS0Vz4nw/kZ07o7bmNuHdV1Fw0sVw56BpsoFHs34wPYBXVqdJp44i15bke7tse50fiPh6ddBS0VO9nQQgrHk5IkUnGQMgD8K8mjUQ9N71vC3/I2zrfdcKOc6foOr24It4ruINzIQlckeJwa9ay/R2PM2mY413R5G2bXXv/7/AO2/71V8XZ//AFJcN/vOt6nw8moWCQXW4NsjO79NJQvrc/HJIPnk14VWolTa5w/iN0q1OGGciuuCdU06UvbCRsdJbdjkjyKD0vuII9pr3o63S3xxP5P9zA6La3mJrzaPq+osomjupMdO+BRF9vp4X4DNTV2joWYtL4bs5w22c8nTTw3cw6LNavI1zOyEKMjC5xiNGbBKjHVvkMAeMtTVLVqxLhjn+M293JVOL3ZEdkHDl1ZzXDXULRBkQKSVOSGJI9Emr+09TVbGKg84yV6auUM5Oo15BrFAKAUAoBQCgFAKAUAoDi/bPxM0kwsoz9XHtaXH6UhGQp9igg+8+yvf7J0yUe9fN8vgefq7d+BEOz/wdpCbOVxflizeK2yctoPhuyD7mPlV6XpGqefZh+ZD7Or3slOxPRVluJbhxkQBQmf133el7woP9qqu173GCrXXn8CejhluTO2V88egKAUBG8R6g1tbSSoMsoGPLJIGT7BnNZ9Va6qnNc0TrhxSSOQ3t48zF5WLsfEn5DyHsFfK2WSm8yeT1owUVhGCqzpt6VYSTyKkAO7IOR+h+0T4Yq6iqdkkoLchZOMYvJ2pByGeft86+vXI8g+q6BQCgFAKAUAoBQCgFAKAUAoDzFAe0AoBQCgFAKAUAoBQCgFAKAUAoBQCgFADQH5b4klL3lyzesZps/3jDH3dPur7LTJKqKXgjxrfbZYu0EZt9KceobONR9pQNw94yKyaDay1P8X7luo9mPwLH2E6goa5gJAZtki+0DKt8Mr8ayds1v1Z+Rdo5c4nXiwAyTgV4TaXM3EBqXGFrDkb+8byj5/4vV+dYre0Ka+uX7i+GnnLoQ8/EF5Ou6NEtYf+rKfw3Dn9ymsstXqLFmKUI+LLFVXHZ7skNJ4jS4YQFWnJGHkWPEZz5qSSB7T8Kvp1kbX3bTl4vGxCdLj63I+rngi1c5CunsVuXwbNdn2ZRJ5xg4tTYhb8D2qnmHf7THH+HFcj2ZRHmmzr1NjJ6zs44V2xIqL5KAK2wrjBYisFEpOW7NirDgoBQCgFAKAUBB65eTie3ht2iQyiYs0iM+O7CYACuvXf51fVGHDKUs7Y+pXNyykjENSuLaSNbwRPHIwjWaIMu2RuSq8bFsBjhQwY8yARzzXe7rnFuvOVvh+HxOcUov1iVtp2zJ3piCh9qbWOcELgPno+4nkPAr51S0tsZJp+J9HUoQneGWPu8kb967cg4I3ZxnPKnBLOMPJ3iWM5M8cysoZWBUjIYEEEeefKuNNPAyY7W9jlBMUiSAHBKMGwfI4PWuyjKPNYCknyZhOoI6ydxJE7oDy3ghWwcb9uSBmnA1jiTOcSfJnzc3vdW/eSGMMEB9cLGXx0DtjCk+J8K7GPFPhQbwss+7CfMKNJJGxIG505Rkn9XJPLPLrXJR9ZpJhPbLMsF7HIWWORHZeTBWBKnyIB5ffRxa3aOqSfI09d1M26LsTvJZHWOKPON7tk828FCqzE4OAp5HpUqq+NvOyW7OSlg0+51BcN3trIc84u6kQY8hL3jEH2lDnyFTzQ9sP45X5Y/UjifiiZubtIl3Suka9NzMFHxNVRi5PCWSbaXM+u/XAbcuDjByMHPTB8a5h8hlHxa3kcoJikSQA4JRgwB8jg9a7KLjzWAmnyPI76JnMayRmReqBlLD3rnIo4SSy1sOJcj03kYYKXTcSQF3DJIGSAOpIHPFc4XjOBlHzDfxOzIkkbOvrKrKWX3gHIrrhJLLQTTeDV0S6aTvt5ztnlReQ5KpGByqVsVHGPBHIvOTbu76KLHeyJHnkN7KuT5DJ5moxhKXJZOuSXM0NGv2drrvGG2Ocop5ABBFE3X3uxyfOp2QSUcdV+rIxlnOfEkLS8jmG6J0kXplGDDPlkVCUXF4awSTT5GeonRQCgPDQHB+1nhhrW6a4RfqJzuJHRJD6yn3n0gfHJHhX0nZmqVlarfNfkebqampcSMOgzpdWD2d4HQRky2swUnax6xkdSpJJ8uZ6ECsOv7S0+iv71TTb2klu/iX6fT2XQ4Wn7mYOGtJlgnjkidjMpyqxjPhgg8uYIJHTxrxNd/wCTz1CdVFfPx3+hto7MVb4rJF5vbGZxv1K57peojJ3OfdGnIe+vCnXZJZ1E8Lw6/I3RlFbVRyYbK5Xds062Lv8A9WUBnHtA9RPfUK5rPDp4Zfi9/wDSOyi+dktiwWXBzysJL+VpG/UBOB7C3+i499bq+zpTfFfLPuKZahRWK0Wy0tEiULGqoo8AMCvUhXGCxFYMrbbyzPUzgoBQCgGaAUAoBQCgFAVniK+jgvbJ5nWNNtyNzHAyRFgZNaaYSnXNRWXsVzaUk37zFqmoJqBigtMyL3sMkswU90iRSLJgOeTOxQKApOM5PLrKut0pznts0l13WOXmRlLjwokfq8AeG9VhlW1GzBHmpewB+7GanVLhnFp/cl+Ujj5PPj+xn4ii7m7hYvbwQLEwjaWItCkhf0hydFRyu3BPUBgPHPKXxVtYbed8PfH1yLNpJ8kaiWy/RZGDie2a6jeVYYXSLu8J3ndrubfGWAdtpIb6zrzqbl66WMNRwt989M+/ovIjj1fFZN7V7i2uIJvoPdyyBIxIYBljAJFLxh0HrGPfhM558hVdcbISXebLfGfHGz+ZKTi0+H+IzS3dhJHILXuGkW3mC92ozGm3mpKj0OYHotjOOnKoqN0WuPOMolmDTUTAZIo5rWS82iEWyCJ3/JpNy35J9FXZCgBPk4HU5liUoyjDnnf4dP1yRyk05csGlfIksOoG3/NZO4ClMhXl3/WyRkeBUxDcvIsreOanFuMocXtLPy6Z+pzZqWORPXVlHFd2XdIqYE6eioHod2Dt5eGVU49lZ1OUoSy/AswlJYPvimJx9HnRWk+jy94yKMs0bRyRNtHiyiTdgcztIHMilDXrQe3EsefP9BNcpeBCcYa1Z3FrK0N3/wCoWKbuEhuJEkMpT0VMUbAs24LyZTjn5mtGmqthYuKHq5WcpNY+LIynGS5n1rrNHeRvLLBDH9HVY3uIi6CTe3eDdvQI5UxdTkgHHQ55Uk6mopt53w+nT9SM85znp1NdNPSS1Rd6TQy30bAJE0cW0ldyopLZjZgxJBIbe3hUnY4zbxhqPjl//f2CScfMl9QtSl3ILZQkj2coG0AZdXAjz4ci5+JqmMs1ri/F/wDSck+J48CvWCxutrGtzarIjwssSWri6jdWUsH+tLKT6SuzDBDNnrWibacpcLxv12/L5FK3wsrp03LDolsiy6jMIw0gnbHL0iFt4SFUnzJPxrPZJuNcc7Y/Vl0UsyeOpA6fepJJYGOS1yJR9TbwkGANFICjvuyvP0cMq5I6DHK+cJJTynjHNvnuitPdfsW3hvpcf/Jm/EVku+78EXR6/Ei/pNvBeXRvzGjOU7l5cBTB3SjYjNyyJRKSo5+kCeoq3hnKuPd9OePHPP5YIZipPiK+kQ+jSfR17u2GobnEkTsoi7lNpaLKnuhIY2xkAKAegIrTn11x7y4PHrnx8cFWPV25ZJ/hoLJdtLHc282Itr/RoSsbekpQvJ3jqXXDYHXDt4Vnv2hwuLW/V/6RZXvLOclurGXigFAVfinih7Rtqwk56SMfQPux1I8iRXm6zWyoeFHzNFNCs6lRe4vtS9EbnQnmANsQwc8z0OOvMk8q81W6vUv1c+WyNPDVXzMh0e1tfzybvHH/ACYefPyZvD5U9Hpp3ull+C/cd5OfsLHvNW/4u7pCtusdpH5r67e9zzJ93P21ZTZffLutLDHw/VkZxhWuK2RHadDFfoTFfwx3LH1JgwJ/pMRk+4NXrUf+P2VT49ZFte79WZZ6+Mlil4JHT11zTBtWGO5i6+iFb4Fdr594NfQRp7OlHhh6n0/c89z1CeZbklF2ptH+eafcwn2A/hIqf61x9mJ/Z2Rf88zq1DXtRZuRdrmnnr3y+9P3Sag+ytR0w/MktTBn23azpw/TlP8AVn/Wuf0vUeC+Z30mBj/4q278oLa8mP7EY/ez8q7/AEyxe1KK8yPpMXyTM0XFmoz/AJvpTqD+nPKI8e9CoPzqL0tEF69q8ln6klZN8omlqOs3afnupWNkPFIF7yXH9Mk59oU1OFNT+zrlL47L6EXKXWSRj0a+YOX0+HUL6Rhg3F1K8UGD4gNhSB5BK7bWsYtlGK8Fu/55iMn91NlktOLIkMcN3NAbtjtMduXkAPtwCV/pVllpZNOUE+HxexYrEtpPcs1ZS0UAoBQGlqupw2sZluJFjQfpN5+Q8SfYKnXXOyXDBZZGTUVlkPo/HVjdSrFFN9Y3qK6Om/7JYAH3davt0V1ceKS2+OcEI3Rk8IsdZS0EedAe4oDwLXAAK6wCtAMUB7XAaOtatDZwtNcNsjXGWwT1IUcgCepFWVVTtlwxW5GUlFZZlluY0jMzFVQLvLnAAQDO4nyxzrijJvhR3bmfOm30dzEssWSjjKllZcjz2sAcHzxzpOEoScXzRxNSWTbxUCQxXQebaA9xXAeba6cwe4rh0Fc10DFAFXFAe0AoBQGG5tkkXbIquvkwBHL2GoThGaxJZOptciucU6RdSjFtKBHjHcjCfBh19xwKwazT3zX9uW3hyL6bIL2kcf4iuprRtjwvEc43SKQD9nwPvzW7sv8A8ZhalO+af/VfqU6rtKUdq4+Z8aPxzNCndTRQXUJOTHLGvyYDr7SDX1K7JorX9nMPgeV6XOXt7m/9N0W5/K29zZsepibfHn3HPyQV3g1tfsyUl7/5+p3iplzWDfsNPgjwbDXTCPBJNyD4FlH+GqJ2Tf2tGSajFezMnLeXVl/Janp1wvhudM/4Y8/Os7WlfOuSLE7PxIzNPq59b+CX9pP/ANiuJaT/ALnc2e4wNd6ivWTRIfaWx/vUuHTvkrGMz8Ua02tXH/O1y0iHitvEsnwIUNUo0w+7Q38XgjxvrNEbJqNhI22S51XUnP8Ay03Kp/oZU491Xd3fFbRhBEeKDfNsndHsLgfxdpFvaeU102X+H5Sstllf/La5e5fzBYlL7scfEnRwbPc/xlfTSg9YYcQxfZO30mHvwaz+lwh9jBL3vdlndN+0yx6PoVvZrttoUiHjtHM+9jzP3ms1t1lrzNtlkYRjyJGqiQoBQCgKBxmiyatpkdxgwHvmCt6rSgeiCOh57Pj7a9HStrTWyhz2+Rmtw7Ip8i8SwplWZVLLnaSBkcue09Ry8q89N4wjQ8I5za6tqV3aS6jDdRwxL3rR2xiVlKRlsiSQ+kGO09D8M8vUnVp6pqiUW3tl56vwRmUrJRc0zcn4lub6Szt7N1tWnthdSSlQ5VScbEVuROQeZ8DnwqC01dKnOxcWJcKXL5knZKTUVt1Zgk4kvLeLUreaVZJ7SNJI7hUUbg4BG6PmoYZHh4/eZLT1TlVOKajJ4a/2c7ySUk+aPi91TUrS3gv5bqOWJzCZLYRIoCSbfUcekX5+7PsGK6q9PZOVMYtNZw8+HuOOVkUptnuu8UTveXEEU09tHBsVTDaGdpHZdxL+iwVRnAAwT1zSnSwVUZySk5eMsYOysk5NLY9n4mv5LfTtmLe4nmeKQSR+icAjftYbgMDdgY8qitNRGyxPeKWVhhzm1HHNm5rd9PbLb276hI1wRIzmCzWSaUbztOwAoiAejnHPb161GmELHKarXDtzlhLz6kpSaws7kdBxrdGwXBVrl7z6EkrptGTzEjx9FbBwV8D4csVY9HX3z/Co8WP0yQV0nD35wbfE/wBPsNOu5ZrxLggQ92TBGpUmVA2RgqRg8sg1CjuLr4xjDHPO78CU+OMG288jY1e8ur28NjbypbpHCkssjRJIzl8YUI/o7enOowhVTX3s1nLaW+OQblKXCvAi9Q4svILC+DOn0mzlij75EXbIruvPYQVDbcgjHKroaWmd0NvVkm8EXZJRazuiW0+8vbbUobe7uEuEuI5HAEap3TJzIXHMr4ekST+NE4Uzoc4Rw4tdeeScXOM0pPOSV49197G07yIAyO6RoSCQpYn0io5nAB5eJxVWjoV1nC+WG/kTtnwRyQPDOvXP02OF3ubmGVX3PLZtAYZFBYcwqgowBHPmDjn56dRRX3Tkkk1jlLOV+5XCUuJJ7nQq8w0CgFAKAUAoBQCgFAKAUB8SxK4KsAwPUEAg/ca6m1ug0mVzUOANPnzutkU+ceU/yECtUNdqIcpPz3KpUQfQgLrsfsmOUkuI/YGQj/EmfnWmPa9654KnpIdDRk7GIv0bqQe9FP4EVau2Z9Yoj6HHxMf/AAWTxu2/uh+/Xf6zP8K+Y9DXiZo+xe3/AEriY+5UH4g1F9s2dIo6tIvFkha9kNgnrGeT7TqP8iiqpdrXvlheRJaWHUm7Ls/06L1bVG+3uf8Azk1nnr9RPnJ/kTVFa6FgtrRIhtiREXyVQB8BWWUnLdstSS5GbFcOigFAKAUAoBQEVxDoEF/F3Vyu4A7lIOGRv1lYdDVtN86ZcUGQnBSWGQ+mcBxRTRzS3F3ctEcxCeXcsZ6ZAAHP31fZrZSg4qMVnnhEI0pPLeTHd9nVs7uRJcxxSNukt45SsDsepK4zz9hHQV2OvsSWybXJ43OOiLZI63wjBcrDjvIHhG2KSBtjxrjG0HBG3A6Y/GqqtVOtvk88098k5VKWOmCH1nhRLXTL1LYSzTSoS7sS80rDpkgc+p5AeJq+rVSs1EHPCSfwSISrUYPB5o3AEG22eV7lgixuLaSQmFJNoJIQjIw2fRzjqMY5V23XzzJRS3ys43x8TkaFs2S2r8IRTzNMktxbSuAsjQSbO8UchvBBBIHLPI1RXqpQjwtJrpnoTlUm8p4M7cMQ4tBmTFo26LL5JOMemWySMe6oLUSTly9bmS4Ft7j41rhWO5nS4Es8Eyp3e+FwpaPJOxsqeWSTyxUqtTKEHDCae+/j4nJVqTya8XA9qttLbESNFJIZjufLq5xzVuvLaOZyeuc5qT1trsVnVLHkcVMeHhMI4DiME8EtxeTLMEDNJNuYBGDKFyuBzHXGal6bLjU4xSxnkvE53KxjJt65whDdOkveTwTIuwTQPscp+qxwQR91Qq1c6044TT3w99zsqlIwtwLamyez+sEcjB5H3ZldwwbczEHJyo8K6tbb3qt6rl4IdzHh4SVu9Fjkuobli3eQq6qARtIcYORjOfvqqN0o1utcnj6EnFZTfQy6xpcV3C0M67kbqMkEEHIII5ggjOajXbKuSlF7kpRUlhkdonC620plNxdzvt2L30u4KuQcBQAD0HM5NW26l2R4eFLrsiEa+HqT9ZywUB5QDNcB7XQKAUAoBQCgFAKAUAoBQCgFAKAUAoBQCgFAKAUAoBQFP4ru5E1PS0R3VHefeoYhXwikbgDg4PnW7Twi6LW1uksfMpm2pxRju+0i3jMo7m7cQyvFMyRApGVbbvZt2NpOcePI8ulI9n2NLdbrK355OPUJdGYOJeOGgurRIYp5IpMsxWEt3ytGGUQnIywzkjwFS0+jU65uTSa9/LfqcndwySSJi/4tSNljSC5mmaNZWhijBeNG6d5uYBT4bc5qiGlck25JLll9fgWOzG2DDdcd2sdrDcnvDHLJ3XJPSRxuyHUnIxsPTJ6YzmpR0VsrHXtlLPkcd0VHiPm446hiihklgu4++d0SNovrCVxj0M59LIAxnOR0rq0U5Sai08JN7/zl1OO5JJtczZ0Ti+K6WciOeN7fnLDJGe9AwSMIpJOdp5DnULtJOtx3TT5NcjsbVJP3HzpnF6SzpBJBc27yhmi7+MKJAoyQuGPMDng4Nds0kowc1JNLnjoI2JvGDXfj2DvjHFDdTKriNpooi0SuTjaWByeZHQHrUloZ8HFJpbZw3vg53yzhIxaTrEFudSmkuLhkinPed9grGf1IQMnb6QAHXpy8T2yqc+7iorLW2OvxEZRWXkz6TxzDPMkTxXNu0ue5M8WxZfsHJ5488dR51GzRThFyTTxzw+Qjcm8Ywa152jW8bTAQ3biCR45mSIFY9p272bdgKTnHjyPKpw7PsljdLKyt+Zx6iPgyY1HiNY1iaKG4ue9Xencx7htwDuLMQo5MOROTVENO5NqTSxtuyxz5Y3yVfjDW0vbCCWHeuLyBGVxtdHV8MjDwIrXp6XVdKMvwv39NmVTmpQyvEk7bUkivtRKteTvEsBaAAMi7kyO4UHOSOZ6ePWqpVuVVeeFJ53/ckpYk8ZNnR+NYrm5NsIbmKVULlZYwuFGOoDE5ORjlzqNujlXX3mU1nGzEblJ8OGLXjONpYo5Le7gEzbYpJYtqO3UL625SccgwFJaSSi5KSeOaTydVqzjDMep8dwQzPEkV1cGIgTNBFvSI+THI5+wZ6HyrteinKPE2lnll4ycdyTwfGnanCl9qDNPcYiSB5ElIEMSmPcDGOoOOoIHPzpOubqrSS3bSxze/URkuJkZacWwTXsUshvoonHd2+9DHayOx9YkN6bHoNwwB7edWy0k4VOK4W1u+rX864IqxOWd8EpqvHsMEs0IhupXgx3gijDAKVDb87sBQCOZxVVehnOKnlJPllnZXqLaw9ixaTqKXUMc0JzHIoZTjBx5EeBB5fdWayuVcnCXNF0WpLKNuoHRQCgFAKAUAoBQCgFAKAUAoBQCgFAKAUAoBQCgKtxJpEs1/p00a5jgaYytlRtDIAOROTzHhmtdF0Y02QfN4wVTi3OLRE2nDlwtlq8Rj+suZ7t4RuT00kA2HOcDPPkcYq6Wog7apZ2io58iPA+GSwfWsaNdJHpUkMImktABJFvRScxKhwzHbyIPypVbU5Wxk8KXJ+ZyUZJRwuRp69wzO1212LaScTxx74o7poXhkVQMblYK6eHv6VZTqYKru+JLDeHw5TX6HJQlxcWM5PuThKYWtikcCo6XsdzOgmLhQMgtvkOScBcgZ55xnrXFq48c25ZzFxW2PyDqeFhdSf4n0qWe70+SNdyQyu0hyo2qUwDgnJ5+Way0WwhVZF82lj5lk4tyTIm90G8+k6tLb/VtcR24t5Ny82SMK45HKnkRkgdc1dC+ru6oz34W8r4kXCWZNdcEbovDFwL2xnNq8Kxd73zSXXfOzNEV34LEBdxx6PM5OQABV1upr7qcOLOcYwsdSuMJcSeMeZv8AD9pqGmj6LFax3EHelkn75UxG75IdTli4BPQeXWqrpUX/ANyUmnjljO6X5E4KcPVxsY7vg6eeHU4yFjaa5E0BYgqwXaRu25IBxjmM+ypR1cIyrfPEcP6nHXJqS95mksr/AFGe1+l2yWsVtKszMJVdpHXoEC+qpPn5+yo8dFMJd3JycljljAxObXEsYPbTh24W11iMx+ncy3TQjcvprIuFOc4GT54xSWordlMs+ylnyOxhJRkvE0r3h+8xYq0Mk9vHaxxyW8dwISs4ABdmDDcuAByJ6H75xvqzY00pOTabWdiLhPbwwYLThG7WxaExAP8Awgs4USKw7oFfSDscnofW9I+IzUp6up28Se3Bjl1wcjXJRxjqS82mXsN3qtxbRKzzLbC3JZMMVQK5IJ5bck+ljOKpVtM66oTeybyWOM05NeRqcLaVe28M0f0XuriZJGe9eeN2acqdhKrk7Qx5Dnjrz51PUW0zknxZimsRxjYhXGaTyt/EjLHhW7L2TvbSLJDPG080l33hkAPN1QsVC+P63MAA86ulqqlGaUtmnhKOMeZFVyzHb6kzaWN/ps10trbJdRXEzzq5lWMxtJjcrhuZA9nl7cDPKdF8YucnFxWOWc48CzE4N4WcntzwpNcT6t3gEaXcVusT7gRuSPByB6WAwxzAyOlI6qEIVY3cW2/Nju23LPU1bnTNRvooLO4tooIo2iMlwJVYOseMd2i81Jx49KnGzT1SlbCTbecLHLPizjVkkotEzpmizJeapKyYS4EQiO5fT2xMp5ZyOZ8cVnndB11RT3jnPzJKD4pPxN/gLTZLXT7eGddkiKwZcg4y7HqpI6EVXq7I2XSnHkydSaikywVnLBQCgFAKAUAoBQCgFAKAUAoBQCgFAKAUAoBQCgFAKAUAoBQCgFAKAUAoBQCgFAKAUAoBQCgFAKAUAoBQCgFAKAUAoBQCgFAKAUAoBQCgFAKAUAoBQCgFAU/tA4jmse57jZ6e/duUn1dmMYI/WNYdZqJ1Y4epooqVmcm1wHrkt7bvJPt3LKUG0EDARG8SeeWNT0d0rYNyI31qEsIqet8e3cNxNGnc7UkdRlDnAYgZ9L2Vit11kJuKwaK9PCUU2fQ48uvKL+wf3qyPtW/3E/RYF5h1gS2bXEWMiN2wf0WVTlT7iK9mOo46O8j4fUxOvE+Flc4W4rnublY5O72kMThSDyBPnXn6PXW3WqEsYNF2njCOUe8d8YSWcqRW+wtt3PuBOMnCgYI8ifvFadXq5VSUYkaKFNNs1+C+Nprq5ENx3YDK2wqpHpDng5J/RDfCo6XWSsnwyO3UKEco3eMOJp7S4EcWzaY1b0lJOSzjzH6oqvXa2yixRjjkKKYzjlmHhji+ae5WKbu9rBgNqkHcBkeJ8jUNH2hZbaoTxudu08YRzE3uM+JJLR40h2ZILNuBPLOB4jyb4Vdr9ZOiSUCFFKnlsitD4xuJriKN+72swBwpBxz9tZtN2jbZbGEsYZbbp4xi2joNe6YRQCgFAKAUAoBQCgFAKAUAoBQCgFAKAUAoBQCgFAKAUAoBQCgFAKAUAoDnHbB/Jv63/wAdeV2l93zNuj6m/wBkn5pL/Pt/24qt7N+zfxK9X7a+Bzzij89uf56X/Oa8vU/ay+Jsq9hG1YWxlkSNerHA956fOsMIOc+FdSyUuFZZMcN6oYRPA/JZY5Bg/oyBDj44x78Vr0l7r4q5cmn8ym6HFiS9x7wK4W8Qk4AWQk+QCHnXezXi9eY1PsMgppG1G/zz+ulAHmEyAPgg+VWN9/d8WdWK6z3WYTYX793y7qQOn2ch1HuwcfGlsXTdt0Yg+8rLDx5crLPFIhyrwRsPcWkNR7UkpWxa6xRHSrEWveRoBtntph4hJP7LkEf4fnWbDplCfwf1J+2pR8iU1s/TNSKjmuQo+yi5b8GrRqf7+qwv5sV1/wBurJHcKfnkH2x+BqnRf5EfiWX/AGbOxV9WeUKAUAoBQCgFAKAUAoBQCgFAKAUAoBQCgFAKAUAoBQCgFAKAUAoBQCgFAUntR0l54I5I1LGIsWA67WAyQPHBUfcTWDX1OUE10NOmmoywymcKcYPYI6LGsisdwyxBDYAznByMKOXsrz9Pq3SmsGm2hWPOTS0yxl1G7OBkyOXkIHJFZssfZ44+6q4QlfZt1Jykqoklw7+eQfzq/wCas+lWNRH4i3et/Amu0DRu6lE6D0JD6Xsfz+8DPvBrV2npuCfeR5P8yrTWZXC+ZUJLsxK23q6sn3MMN8sj76wUyalt4GmUcjQNKuZ2LWYbdHjLKwUruyORJHUA9K2U1WTea+hCycY+0ZOIdJu4dsl4Hy3ohmcOTgZxnJPSu302x9aw5XOEtomOC5Z0QNz7sbF+zuZvxc/KsV0nJrPRFkY45Fs1qz3aZaSjqm5T7mJ/1UfGt+orzpK5+H6mauX96SPrgC03yzStz2RkA/tP4/BT8a52ZXmUpvovzGpliKiQ/Cf55b/bH4Gs2i/yI/Etv+zZ2OvqzyhQCgFAKAUAoBQCgFAKAUAoBQCgFAKAUAoBQCgFAKAUAoBQCgFAKAUAoBQEbc6Baytukt4WbxJRcn3nHOqpUVyeXFE1ZJcmbdraRxLtiRUXyVQB8BU4wjFYSItt8zXi0W3VgywxBgcghFyD55xVa01SfEorJ3jljGTaubZJVKyKrqeoYAjlz6GpzhGaxJZRxNp5Rotw7anrbQn+rX/aq1paVyivkS7yfibNjp0UAIhjSMHmQigZPtxVkK4w9lYIuTfM+r2xjnULNGkig5AZQRnzwfHma7KEZrElkKTXI1F4etR0t4R/Vr/tVT0tL+6iXeT8TaNhEY+6Mad3+ptG3rnp0686m6oOPBhYOcTznItbCKIERRogPUKoAPvxSFUILEVg45N82YYdGt0YMkMSsOYIRQR7jiox01UXlRWSTsk+bN+riAoBQCgFAKAUAoBQCgFAKAUAoBQCgFAKAUAoBQCgFAKAUAoBQCgFAKAUAoBQCgFAKAUAoBQCgFAKAUAoBQCgFAKAUAoBQCgFAKAUB//Z"/>
          <p:cNvSpPr/>
          <p:nvPr/>
        </p:nvSpPr>
        <p:spPr>
          <a:xfrm>
            <a:off x="155575" y="-144463"/>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2" name="Google Shape;252;gbfa0a858f5_1_77" descr="https://encrypted-tbn0.gstatic.com/images?q=tbn:ANd9GcT3rgcS89mMAU_eJ4hKHxtfEIiwXG9pKANxU73ycqi3uL9ChV7wFQ"/>
          <p:cNvSpPr/>
          <p:nvPr/>
        </p:nvSpPr>
        <p:spPr>
          <a:xfrm>
            <a:off x="307975" y="7937"/>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3" name="Google Shape;253;gbfa0a858f5_1_77" descr="data:image/png;base64,iVBORw0KGgoAAAANSUhEUgAAAS0AAACECAMAAADyWY1OAAABR1BMVEX///8AQoIdS42zhwibbQOtiC8AQIEAOn4AOH0ALXiyhQAaSYwAMXoAPYAAP4ewggCovtSXZgDb5u+gudDC0uEjUIr4+vz+/vtYcqLm6e6rhSbYwo8ALHgAPIbv8/fW4OqnegW4jyALQ4nH1eM7Zpjq3r1li7IAJnYrWZD6+PBQbJm7kxrk2L7PvaPdypOhdx5gd6DBnUEtVpSFpMJuhq83XZKMnLjIqVbi06zz7Np6ja5Zgqx1l7q3l1P28ea5wdEAIHOTrsnCpmedprEzZpoAGXDFrHezkUPPu5bNrGM4XZdtkbaOqMRNap5AcKCrutKhiE9IW3mMekZWXmXf3dkyVX2qhULVvnzEpEm6kzDZw4O1lFaogTrGrYPMs33h0KTm28jYybHDoDkAD25pal96fYWckGuDiYeBdVC6r5F5iqa3p33LtYOvNXsIAAAav0lEQVR4nO2c+3vaOJfHZbcBk9jUNbbACcgdTMEw2SkDxk2A4LpLkxQM3pn3nelc28w7s7uzu/n/f95zZHPJjaRt0vSS7/MkyLZs7A/S0dGxJELudKc73elOd7rTne50pzvdiTDN1vUI9O8oTES6rmn0KudSLZF5UQ47F3hemFOtq1xNh7ygWWaqoy689IcVtdVw3CxMJqNWSwQJKEy0Wq3RZFLoh7p2ySVso5Oo0RgHZ4jQdsMRBElSBNFpBPE+ddI4ocr8O8KKkUpLkpQWnDHfqXUMkHqNj/wOoszUon5hQy5ly+WNDfzbwL+5xPijXC6VSoW+brILL6VnUrEURUlLRaW9nJUFiqSkhBT8BvBfkYUcltecrJxQMWGsZ2UlleK/mJCS0hHs0gzYo9wmLdPWvWYLOMU8sqWsyEsSCspYK1sqIz4xEeQptZrBRdVBl4VlpSRHnddgVpVSJ4/WcrA7J53YKcicFg2UE5lTko+0gHLq1mjZkVcYxWUJqIwKrhf4vm3blmaiLEjqYDvcSUsGnAtiWbHg6ecZslO0BEERwuQQncFS0uk0T6UrCOZcWjTgRVCAmijz06SKfbu07P5kJELBAVCllhtYjPHnNzU08UEfFKKB1zReV6P+qFhCrgmxcmsSna2RnFZKyoDkNK9HKSXB5fGnTsnStFodO8W0kO7YuD+mxU/heoG0rLi+ykI/p/YdOSVNce8t0aLMdstYxcriaOJGnAezI7cwkjNgm7LZbJkLErApiwXXtwCN7hVaG+VFCSu5p1tKpJVyVAukVjsxrpTOjxi4oTi5OKNWTTkcVkzLCKy58JJQJuFMIwEdGG3+PbdCy/S9ERSTcnbkepEFrb7te81RObFdaL3K3FYtChJW1JYb2Sa1A1csz6tkueSebPdiWnbyPe2YkAuPSrtpTA7n2WnoxwmklTL0E5dRMxyWP79s/HELtOywIHJUXSwvmh+6EzGbmK4SFrWm2w+9sN90C61WqTQ3V3BcnHR9KIPdjWTnRrbcXUGL0Byaar5tOdz62Gfv5zxavTSWyfZpy/jBaemFEXoCZdeGmmW3C6MWL0gluQw10gfLzkAUBZ+w6YeFuNDNrVVIienhHmgcA/Pcmrhggo8tSFFi0NLVc+7oHFqsA2iVzhnn7sPSMoNWCU3VGO6N+T3uHJQ3WpNm21/lIGtBc7QwV+Xi2CSm2xr1z3FVT9MyEZI0ZqSN1klKCiIzZ6IJLQFMf6yendi49PjsjXxAWlY0KkHhQKOu+V3gBjVpY9KN9Iudzbm0ZXNVboH1Pd+tP02LYgVUeozyujVMfpOcXIzbvz/txMqn0K3gKgIMFbsRUu7sXXwwWqY3AWsldm0KTduE++ylQqhbV+r+gZjulpLqWBqFF511hlYPGjdlanJa8BnvVWe+VcY+42/JAIM7W9JZKh+MVoDmKovdragApgqNTt+6QqFaEvVbWXQbJvaKns+70krNxGmh65G+rbLFolEW6mCXERZm0XfYGLnntE6XinqtZrSyMJ6hhRZIaSY10ZnVRKh3yoqypeJZt1UTwROFNg34aEAN7XQzuCyWcOGlLjl+mpbGrbxHSZ+7W7MOs+u6TWOZljjOJcLABbfyytkG9APQYkGrLGZHPqURWC6w7IWVDeD76TStPqLA+IHPsbXjveidWJXUgtYZDwJKXuo2PAirAI5nCSqhhU7pRrZ1Tu/u+nSKli5y7xRQWNytTy9+J7OiXEgr8U5Dcko3TYtGclksT3zCsEXb2BgFN/ZVXCdoMZV399JdTLtxz2f+U62kZfPOuTKzkXQ45ufdMC2zC05SuWkRfQSJjVb3Xe3VVZX0qjXoHOvRNI46GNxaJb3qqR/z0rgln9stI6fNe9V4j9M0byc9PJXZPSWNTusN07IK4IGWXZN4LaQ2Ojckda2K41udSqXiiJISR13ito2O0zymJTRDMOXelIdkFm2iU5lp6BKMWPPwllTpep5rpFOpdCd3w7RszggKcQG7eaXCBwj/x7QwzhwHiVNKcebJMiOJAaIFl5TT/tY80pxuYO4gzqFgWD4+TWA3SstHRuWAWCNsCsUL/e/r1MnYKSCoLAwSqyTB49Q83F47628JCqdFVEc6cSVBvdGyFbUAVrZLrAl28MrBlWDV6/VBvZ5/5y+dv8XAFxmSUgmXDaXpGcuReUUyXHYhLfAShVlu6EVOkbpmpJX0OT2i95cvYslyWQLrTGt8RvmjncPD/f395/v7x4fb7wjMFoyZnJ7nn3pFRq22I0u88yxlUtOQd6FyzzInVKskuZk/NoqQXZKlYcStiNmb9nrTk83ntcjmsEYW4bCy7mUla/d472Btc66150fv9LXUXIid852U2QEPzAT27D0bM09r6WqW2q62fW3mdzAefXunO1sli3sMok/cLEYNJpcY+KO9R0BoWZtrR9d+Ux+rmIslasMlURyRilbmrh+eQsVxHb+79frEFMVRTosVMCS1UVjd2Tk+ywpoPa9/oJu9bbFRDAmcCPFyE799Hqy1zcMvpWz10ViJJSupkBsr+zv55+cWrYPdD3W3tyzKI+gbI2q2eBlrrcw9OI/W5sHRh7nX25da4vWvT2yegBq5Uq/PMfF7X0rJIoTXPzHrkyh7FVqDtRNN4ubmo7WdL8XCz2182Sbj8ipa+cFuDCUPnuncLT3Y29/+gDe7Um/rh7ITbT+9UtjTimm1rKSQbUzOyzXYPt589Dzp4dS3dw6PscdzuHP0fsWKj3VMXrtdOvgyceepfV64n+lRP7h0MOIJ9U7EOq3pVYIueusULfFMlvr24R6WpINDMvcT8u/Tm55LchxHMFzsy1mOvzovq/b4py+e01G23NRwWik1LrnGCTXby1u28xa0oCaGMa2NUz/dYOs51rxHB9v5/Ju9/cFb3M+lKuag35cTeXxleEn/l/X7/EM8xx+0KmUb33U4l4cDFnp3WtzKl+KXy+7iYH6wjX1CKFb7R2RwzE3VdeLKxMWkJ149UqCdU7JoVXiH2OV70Cq71ExexbdmhWtwdAylCpq9vcPd+u4xJg8Or7VsJbTMlEeJbhJma77PiOX7cZTbjhMUPnFkJB/w5/s8smPZ5iwX7JSWTRDPDkcsS0uy4B5+kmnBhWaXmNOiOuzgtBikVto+jVt5YMTibiKA66I5zYOxWttEF+H5H4P89v4aYju8ZscqoUWqU5MqPtGdqThkvuEMjTGOp4FEqk9ZXxg6QkC8KjxvIzU1jBx0QIzmcCglQUs/ZZNkfDwlLDSGQwNIdIfToSHkMMgPe9As9noVcWxNxanhWAtatCvCYdfBsUDK1FltEQrxaJhslDhcYLl0snuMxgpYPXp+RPI7exjMevR897o7gzNaYcWkkNafuRqzhJBRX8wRXwkZ06skKOqMBUCrR5jrgHkaCzoZS31Gq504gJhzeLFzFGHIiC9HlOUEi3TlgLFpg5HA8BkLYU81E5pUa5vUnIwXtDwFru8rhkmrhk1ZV1h1x7EvD0WKseYGsjJ++OuAB7A21/YO66R+vMbr4P4NOOzLtGSgZUAZ6Tc1BjdeIV2HH9MqydAsoKXLvJ6IHhl3KI730pdoUcsKRcZ6VRPO74xJ1yD4OsgmRp+Z0AIEJJhyJwS2xtM5Lcvg1TgnmkxW4ZAurCxco8ReuRRf+/zwj7/XNuMI3/7OIH90zKvjwfHR9XKKNaPluIzTqpiE9gRwKxyjQ914aIPWSe4eaPmxNa826Rjj8WYy1tKWkiw+0Jo6/HwXaiLBF5O2afA9UJfDLiBmbdzozWnpAr+IbZisGGc8OwBlSbqYDBYNiP2Pv3/cTFgdH+VjcwVFC9LXSmmmhJYqR2RBq4n2x7YXtBKkSEvhtKYuGWM8fkbLdHqJAUNaVX6+ldASbWr0bbygGdMKBdXSqgtatpiMogZaYZJxlSJ8J7ZRzn73f8+TYrW5hm3fTmzmb8BezRTTUgUwLjNaJOLlR6UkLOFBsA/41NCvAVq2gO4nk8OTtMC0xY2iLzAaV2CVzGmRYRPPh2YSabEuOrnNBS3W4V5vFWoid+XYZd5MyI3V2s+8WIFz9Rz6fty74vXxBgMMtbGaqxpSD8wJranER1rm1NDNPvgEWsXQrZ5DfaFn2cMe0iJhMTB9EeBWOa3EbhHqyUPdtPqCw8BxcixrCnUzpgVWyEpPYQ9Y+dBlmFU1++mF3YIfqwqHwcoTNV01fWellccv+8+/vo9LFXeuoBWMzRWyettOs2ldbbYdVxPV5ZN7aM8mdh+tsNZ1jAbaDtt1jCYUJr9pOE2LRCHOUak4HRxHHuDgErM3f6mmNg3JaHT1+DSniWMG0fe3cIi+Dnuwe6WixwGXd7ohnO6pi3ONrtoHK6A2jM6pUeqnld8+3tucs/pjlyTmam3zt7/+859vhcrCmUC91V+3LP4Oa5amszgANG7mLBE3YvwzPqrFv0a8sfT+i1m6lTiWyWn8ypRniS+QnERxAgdbPpkle/C3Xj20drC1l0Ss0KPCmMKbvaRc/fWDKI76Vx1EidPwRuWiGN3AK7yPQvX64cHs1SA4V8cD6BhubcbWa+2/cLoYTjcRx/6570ZjURbPVyzJcrY1SQYFue7qAaefoKDCzcOg6FzV5+YKfdHtvBW5o2wCrNCNfNuGGsJm0izLtnU/8JoTsQTamLghWg1mB6PMRvNqAyk+IdX3Hs3DxcdQBYHeQeJr/f3d//Int/zupJRM68nirM2mOxOfIrxR4vPGcB4LD+qZeuC2ZJFPdNHMK3Tqmep5Xu69R2tayTRj6gdvE+F6K+3ubc6cK3CotvdmztbfPxjlcqsQN1XMjNxJVi4l0+qyS8LpddmRG9pxRYWy2GmVaqPIBJMZFEaj1qV3Du26nJFTlau3C+eK9aQpT9iG/C5j1a+mPFQ87lyR+s7mzIff+2+RGywoN4VoNuqCWmo07ruFuZrjfjvyY2cBiNrhpJSRy6NCgHEPEycFdbxLy5ZWk4xev2dI3fd7DtoXuIcJrtp7cl+tbT6aaPfwIDH1v33/PzgN021xg7WR3Sj0fdu6aCI5NS0wXZ47KsmlUquA0xfRbhWyJdENrlAPpxLvA+rvbeSYHf9sbxeYfycdHe7NvK2/vzMKOOSM2VF3VIpNPNirpuuFuMyDrls4fxoTURR4XTBeLZyZLwMpH7tXGqBrwaa3YrrKQraw1IHVQs+LR7thClmbUU6HpM8dpgD24ay/AH4dlWfxeJ3TcQEI3A1pn6fRitmQXExo15P916E6OBExq++/M3Aq68hFe0OZFo1HxVKJ2ysE18KFHjqdDs7Nb2FLiZyK5Uk/0nh9tcPCSARjVohOz0O8QKGyWM3B6kjFooQGzBpCKu1oRHcEQ67JRgQAp9KLZ1IFp1s74rMec+Rnz2ToqtDQyBRlRW/LY7icKBczAnQFA8kRalJqZjUD49mLmrgysPA22n6Opv77H7KzSZilrOsntc/UozG2f3z9grkAWqHgdqMo8atNvz8BsCVxdMnMnpO00o1ZdWUNqdMOKvLQpIZUyQUVyQFaitHOTSXBor3MmGjNTBtoKY1ApWFIaTXTJ76s9HPNKfHguK+kq7m+kA5IIKf6OUeaJnEJwbChL+hcm/mvb+//xz8WaxJgaLC0gZXLmj1NUv9mSrwDyhK7lcUmEw3XW9mNMD0vW7qBUSZTkS27CMUKGjfBth18F8SGmYjJAnh7faVBPLnCuzCW73tylVZlsO4mpUirL2O72JddGmSgm67KTmzLvAx0yuNrXZfq/wwKpRO8oGHMipNm1wODZZsn7DzYLhsMV+i5zcmonOV+xciN7Lc1saown1QBSfhPp0VLL2JEwmwIqu0YuDxAv5hjRSGlpNKZDhQibPyYC5WrmK7SaRzyQVpQ/jBtFytmkMGpN0Un7hX2JTxZSl/vcF1meSM5u7RQCA/Rl8uiyBcTWTgPuK5IbLmSSdZiIbLYO3iYTJTG/PdXobqIeAGjBrQwbGN1BN12ME4HRHKsZgQqyAdaGCJsZxyfRZkq7cn8HSOnVeXpXGbKTtLy5B6eq15/c0lxkYfWxvLiKuJsXZoT4pwQo9v2390TD2R5ajF7WqxqDamnsSnYLSLIVdPqSR2wW2k42s+kLChzEWX9Hk1oOXJEzapcJZEk6SzM0dhuyTmmi5JHTtAifspgVJvekNdq+UHXnUDrli3PFvOJi9mcE3aCwMZ7M+/0nUXH4MoLkgxP6AuyoMg45DUnZJS0LOhAK5VKp2SlTcGs1YZDSdaJV0NaQTE1HYJRJ2ZVklNyzfZq4yQtNzUS1lygVTNiWsyDzoLA6/cNiVvvKHSb0H+BHgz6CmVM4PIPfPEaS7uWL6d+1TGMKbajes9xevxdq181nCrUQd0xwqkxDDG0ZY/hKLgE0RRDyiwciuMcjvoww6ExDcwc7jYDyO1BhVOnIQWnozqbBBNV4v03K5xGeXJ8+vUPQMch80kZmDcllK9lgLQ0NosV0fhoHNxDn4XG0TxIsfnuJHcSAVz8nmxFxOlzkc7bxDtdTeCD3dG6srQwfB/jSP3gJmc534J6/VWRCrrS2NBwdViMNRVoHhsXew76bC3CfjX3SZi1F8LyA5srlhg8K1usnV27ZkmsmdYsp3je0kGxmrW44xXWmh/JwpWXqLYcvTMrxbfpnbCwudLjRFo07F385tnv8bia2XM/DVgzWpR7uayRTFRlc2cuPkBm2/NlVM049rGUXj4v/gRa1qmBzvMLU77CanK+Ood+8bqrH4WQVq/RbnQqKok6otDpWGiPnA7471Zjonagi1wJq3ybqA3HqSBPbdrpdFTq4YIZ1rTj4JRz0mviZXwcQwN7wHPHssW6DZ11+RKpAdF6cID3K9uVTqfPgomXpKu4YE+l33M6F9fbj0BIy0jLhpGuaTlDEAzDopVMp2fU+sQS4YBj9mX4r9RUsFNGsyHUNGIbkuFIHct9ZhFdkIxOSu5T4kgSXEYyofPZaXYkJ6bVkFTmOh1DkdrETTeaBna9pxnBSUl+P9Pl6Y4hg2MXyhLszbQvv+lbE9Jy0hVbd+QctSupQCN+rYkjPzLMMtJN3SZ9yfG1qdwDj8AiWjWTo12polueTt2aRV2paWs5WbCBVs/yjYxPmMoodMgZp9VMq1BVrZ4C/U4c36sqTaorRqDlAtKWu0SVnEDzK8AwlFKqNXt39HGK05LhCavwo8Z2qyc1PK/rFG3L4Ovk9uUxJT42bVbYdStSzqxgIAs6PkBLq+CqB2SYiYAWXAbjXVT1ek1Dsea0oLYpuKQuy3XdptJgbf6KiXJaYwmrpg9FMcRgYqRUVt7v7YrTKtqEdoGWyWlNFan2rCa/0C2jhln6Gahmdq2K7wprjiHntEq82jDSsipFNNXI2oHyxabQqoZCTXIERVvQCpUMdrrd9DPB4bTi6oa0mmn0uSwBaGEsKJf6xGi1M2NLs3WbLtPSaxj56xHiFXOsIcPTmpyW2ZDhaWla1okjxrRMQbaJVkkvaAUSf4WhpgxGrFSDhRL4V5RxWm2pyYd0DT85WvBoVZ9ZaSOyQyMkZ2mNrcgBOmFa8HxHNYEWWBsj9KcyePVzWqmUb3lLZQvINXCEvC84tl1NN5hpKD3fm5pIyxIU1+/jOnqfAK0/wZc3XsBjdl/00URJLywSCEUhIwEt4U/MMn7RBbv1Zw8MsmykjGJA2LiWKRaHVvNPi7AepDO4CJWhIK0XKq1mJCOVylisUcQ/1TJkufbsRdMcyrhyUMMEUw/nQ5tY6xKezkjwg7Rf9HBBx85tI1mhnMqImoN6YefQk2xXqxiTD6s4aIyp/BWgncOXQTmMDo6rqsXz+eNqGxo+HG2Cad75VlW4jJ7TwJjD6XCMxn8a41F5uIDZrrYtFV/m4jdY8J18NlZYHfOZG7hlqbe8HP2d7nSnO93pTne6053udKfPT4NtVDyvvY7JnWPUTnz0aAs3HmMyf8Rz8tU76o9niucBDmabn/tiOlv3nzx5cv/feHob048eoO7FC5jsrOPGN5jcPXiCWsPB6rs/fRVrnePJv7kXb97b+syXADt+eP/+/YcJLUw/uod68C3fs3NvHdKc1h94ELL+Dundb9djPXiFh+pPHySbXyite+tvcM+CVn4vpnX/x11OK8n1NeYa3Ev05dL6GSvZgtbg/kzbS7TuPcAau/PgS6d1b/1lfZnWYVK07j/cry/TwiL4dP2Lp3XvweNlWpzUE/z3aDCjtY5M4dj6HS2wSYMFLX7oyWvE9XAnprX+r6/W761/C+we4Ma/1r9oWvegwZvT2n/IDfyv+LE2o/USaH31mHyDtH75+QumhXVrff3x44TW7o+Y63lsvR7WE1qPEdMWeYl5dr/+cmmt/8T/f/vqq5jWH9y+b4P/yu38gNP6Og8Ga/3lDpSq9a/rXzCtB29ePeCmi298k/+d5wI/4sfY5UpoQWO4/vNTIPrg1ZdNa/DVelIhgdaAN4YHg8HgV940bv3EaZE3iBSJPtgdnKaVv9Y11T4SbS/R2lmiBV3EuV/wTdzrefLbb79xbPcPElrbMU6siKdo7b769um3Lx/f3nPdjI44iD1eEPaWadVfzWn9cnD/lJJez+5P60nrmT9BK//LU+wJ7L58+bkVsKSvvFsfHPLkjBbZ/XnWGXx5Gtb92KiR/Ov1mSO7TCu/tZXHSNAu2Xn6mRmy57xwPVz79cf7J2ktun+PYqKxlmmRN7FP//XRCVpHr+rkzdOt11Cytt7c8uNds45m/b/kk5coTov8K8EV93r2nnM9XKb1OG4Lng5O0PpmB1AfQv/xiNRffmYLSP+xXMUe7vN2LqbFvYKkaD38NTZB+YNlWnneoX6wRU7QQmu18/LxGzRerz6zcGr+jydJBXv48Mnv+S2M7MW0sF0EPeI18Pck9++YmefB2NYrSD24t4O0HsyjgZzW09e4+7OjBZXxj/29zUeP1vYOj/LkzdeomFb9JaYfHeyBZkumHeHGUxSGHx7/hIkBZoXETzuc1qttXhNfQpHLf241EVWvg+dZ5w+GKUgn++MN1Kxxy9fnis9cTsSZHr8G+39IBj9Do/j6Qz/KJ6f6qx3yGKrh1s7Rt59h0bpuDV5t7dahYL55+dlZrZtQffuXV69fvXrzubnyNyVuCD8zR/5Od7rTna6o/wdOJjx9zYtZ+QAAAABJRU5ErkJggg=="/>
          <p:cNvSpPr/>
          <p:nvPr/>
        </p:nvSpPr>
        <p:spPr>
          <a:xfrm>
            <a:off x="460375" y="160337"/>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4" name="Google Shape;254;gbfa0a858f5_1_77"/>
          <p:cNvSpPr txBox="1"/>
          <p:nvPr/>
        </p:nvSpPr>
        <p:spPr>
          <a:xfrm>
            <a:off x="64625" y="1221950"/>
            <a:ext cx="9144000" cy="2124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800" b="1" dirty="0">
              <a:solidFill>
                <a:schemeClr val="dk1"/>
              </a:solidFill>
              <a:latin typeface="Calibri"/>
              <a:ea typeface="Calibri"/>
              <a:cs typeface="Calibri"/>
              <a:sym typeface="Calibri"/>
            </a:endParaRPr>
          </a:p>
          <a:p>
            <a:pPr marL="0" marR="0" lvl="0" indent="0" algn="ctr" rtl="0">
              <a:spcBef>
                <a:spcPts val="0"/>
              </a:spcBef>
              <a:spcAft>
                <a:spcPts val="0"/>
              </a:spcAft>
              <a:buNone/>
            </a:pPr>
            <a:r>
              <a:rPr lang="es-MX" sz="2000" b="1" dirty="0">
                <a:solidFill>
                  <a:srgbClr val="0F243E"/>
                </a:solidFill>
                <a:latin typeface="Calibri"/>
                <a:ea typeface="Calibri"/>
                <a:cs typeface="Calibri"/>
                <a:sym typeface="Calibri"/>
              </a:rPr>
              <a:t> </a:t>
            </a:r>
            <a:r>
              <a:rPr lang="es-MX" sz="3400" b="1" dirty="0" smtClean="0">
                <a:solidFill>
                  <a:srgbClr val="0F243E"/>
                </a:solidFill>
                <a:latin typeface="Calibri"/>
                <a:ea typeface="Calibri"/>
                <a:cs typeface="Calibri"/>
                <a:sym typeface="Calibri"/>
              </a:rPr>
              <a:t>30,034 </a:t>
            </a:r>
            <a:r>
              <a:rPr lang="es-MX" sz="2400" b="1" dirty="0">
                <a:solidFill>
                  <a:srgbClr val="0F243E"/>
                </a:solidFill>
                <a:latin typeface="Calibri"/>
                <a:ea typeface="Calibri"/>
                <a:cs typeface="Calibri"/>
                <a:sym typeface="Calibri"/>
              </a:rPr>
              <a:t>administrativos</a:t>
            </a:r>
            <a:endParaRPr sz="400" dirty="0"/>
          </a:p>
          <a:p>
            <a:pPr marL="0" marR="0" lvl="0" indent="0" algn="ctr" rtl="0">
              <a:spcBef>
                <a:spcPts val="0"/>
              </a:spcBef>
              <a:spcAft>
                <a:spcPts val="0"/>
              </a:spcAft>
              <a:buNone/>
            </a:pPr>
            <a:endParaRPr sz="2000" b="1" dirty="0">
              <a:solidFill>
                <a:srgbClr val="0F243E"/>
              </a:solidFill>
              <a:latin typeface="Calibri"/>
              <a:ea typeface="Calibri"/>
              <a:cs typeface="Calibri"/>
              <a:sym typeface="Calibri"/>
            </a:endParaRPr>
          </a:p>
          <a:p>
            <a:pPr marL="0" lvl="0" indent="0" algn="ctr" rtl="0">
              <a:spcBef>
                <a:spcPts val="0"/>
              </a:spcBef>
              <a:spcAft>
                <a:spcPts val="0"/>
              </a:spcAft>
              <a:buNone/>
            </a:pPr>
            <a:endParaRPr sz="2000" b="1" dirty="0">
              <a:solidFill>
                <a:srgbClr val="0F243E"/>
              </a:solidFill>
              <a:latin typeface="Calibri"/>
              <a:ea typeface="Calibri"/>
              <a:cs typeface="Calibri"/>
              <a:sym typeface="Calibri"/>
            </a:endParaRPr>
          </a:p>
          <a:p>
            <a:pPr marL="0" marR="0" lvl="0" indent="0" algn="ctr" rtl="0">
              <a:spcBef>
                <a:spcPts val="0"/>
              </a:spcBef>
              <a:spcAft>
                <a:spcPts val="0"/>
              </a:spcAft>
              <a:buNone/>
            </a:pPr>
            <a:endParaRPr sz="2000" b="1" dirty="0">
              <a:solidFill>
                <a:srgbClr val="0F243E"/>
              </a:solidFill>
              <a:latin typeface="Calibri"/>
              <a:ea typeface="Calibri"/>
              <a:cs typeface="Calibri"/>
              <a:sym typeface="Calibri"/>
            </a:endParaRPr>
          </a:p>
          <a:p>
            <a:pPr marL="0" marR="0" lvl="0" indent="0" algn="ctr" rtl="0">
              <a:spcBef>
                <a:spcPts val="0"/>
              </a:spcBef>
              <a:spcAft>
                <a:spcPts val="0"/>
              </a:spcAft>
              <a:buNone/>
            </a:pPr>
            <a:endParaRPr sz="2000" b="1" dirty="0">
              <a:solidFill>
                <a:srgbClr val="0F243E"/>
              </a:solidFill>
              <a:latin typeface="Calibri"/>
              <a:ea typeface="Calibri"/>
              <a:cs typeface="Calibri"/>
              <a:sym typeface="Calibri"/>
            </a:endParaRPr>
          </a:p>
        </p:txBody>
      </p:sp>
      <p:graphicFrame>
        <p:nvGraphicFramePr>
          <p:cNvPr id="255" name="Google Shape;255;gbfa0a858f5_1_77"/>
          <p:cNvGraphicFramePr/>
          <p:nvPr>
            <p:extLst>
              <p:ext uri="{D42A27DB-BD31-4B8C-83A1-F6EECF244321}">
                <p14:modId xmlns:p14="http://schemas.microsoft.com/office/powerpoint/2010/main" val="4059092795"/>
              </p:ext>
            </p:extLst>
          </p:nvPr>
        </p:nvGraphicFramePr>
        <p:xfrm>
          <a:off x="460375" y="2839765"/>
          <a:ext cx="8124825" cy="1234380"/>
        </p:xfrm>
        <a:graphic>
          <a:graphicData uri="http://schemas.openxmlformats.org/drawingml/2006/table">
            <a:tbl>
              <a:tblPr>
                <a:noFill/>
                <a:tableStyleId>{99766A5F-9AEA-4D1D-9ED1-02FB194B267A}</a:tableStyleId>
              </a:tblPr>
              <a:tblGrid>
                <a:gridCol w="6049850">
                  <a:extLst>
                    <a:ext uri="{9D8B030D-6E8A-4147-A177-3AD203B41FA5}">
                      <a16:colId xmlns="" xmlns:a16="http://schemas.microsoft.com/office/drawing/2014/main" val="20000"/>
                    </a:ext>
                  </a:extLst>
                </a:gridCol>
                <a:gridCol w="2074975">
                  <a:extLst>
                    <a:ext uri="{9D8B030D-6E8A-4147-A177-3AD203B41FA5}">
                      <a16:colId xmlns="" xmlns:a16="http://schemas.microsoft.com/office/drawing/2014/main" val="20001"/>
                    </a:ext>
                  </a:extLst>
                </a:gridCol>
              </a:tblGrid>
              <a:tr h="0">
                <a:tc>
                  <a:txBody>
                    <a:bodyPr/>
                    <a:lstStyle/>
                    <a:p>
                      <a:pPr marL="0" lvl="0" indent="0" algn="l" rtl="0">
                        <a:spcBef>
                          <a:spcPts val="0"/>
                        </a:spcBef>
                        <a:spcAft>
                          <a:spcPts val="0"/>
                        </a:spcAft>
                        <a:buNone/>
                      </a:pPr>
                      <a:r>
                        <a:rPr lang="es-MX" sz="1900" dirty="0"/>
                        <a:t>Personal administrativo de base</a:t>
                      </a:r>
                      <a:endParaRPr sz="1900" dirty="0"/>
                    </a:p>
                  </a:txBody>
                  <a:tcPr marL="91425" marR="91425" marT="91425" marB="91425"/>
                </a:tc>
                <a:tc>
                  <a:txBody>
                    <a:bodyPr/>
                    <a:lstStyle/>
                    <a:p>
                      <a:pPr marL="0" lvl="0" indent="0" algn="l" rtl="0">
                        <a:spcBef>
                          <a:spcPts val="0"/>
                        </a:spcBef>
                        <a:spcAft>
                          <a:spcPts val="0"/>
                        </a:spcAft>
                        <a:buNone/>
                      </a:pPr>
                      <a:r>
                        <a:rPr lang="es-MX" sz="1900" dirty="0" smtClean="0"/>
                        <a:t>26,172</a:t>
                      </a:r>
                      <a:endParaRPr sz="1900" dirty="0"/>
                    </a:p>
                  </a:txBody>
                  <a:tcPr marL="91425" marR="91425" marT="91425" marB="91425"/>
                </a:tc>
                <a:extLst>
                  <a:ext uri="{0D108BD9-81ED-4DB2-BD59-A6C34878D82A}">
                    <a16:rowId xmlns="" xmlns:a16="http://schemas.microsoft.com/office/drawing/2014/main" val="10001"/>
                  </a:ext>
                </a:extLst>
              </a:tr>
              <a:tr h="0">
                <a:tc>
                  <a:txBody>
                    <a:bodyPr/>
                    <a:lstStyle/>
                    <a:p>
                      <a:pPr marL="0" lvl="0" indent="0" algn="l" rtl="0">
                        <a:spcBef>
                          <a:spcPts val="0"/>
                        </a:spcBef>
                        <a:spcAft>
                          <a:spcPts val="0"/>
                        </a:spcAft>
                        <a:buNone/>
                      </a:pPr>
                      <a:r>
                        <a:rPr lang="es-MX" sz="1900"/>
                        <a:t>Personal administrativo de confianza</a:t>
                      </a:r>
                      <a:endParaRPr sz="1900"/>
                    </a:p>
                  </a:txBody>
                  <a:tcPr marL="91425" marR="91425" marT="91425" marB="91425"/>
                </a:tc>
                <a:tc>
                  <a:txBody>
                    <a:bodyPr/>
                    <a:lstStyle/>
                    <a:p>
                      <a:pPr marL="0" lvl="0" indent="0" algn="l" rtl="0">
                        <a:spcBef>
                          <a:spcPts val="0"/>
                        </a:spcBef>
                        <a:spcAft>
                          <a:spcPts val="0"/>
                        </a:spcAft>
                        <a:buNone/>
                      </a:pPr>
                      <a:r>
                        <a:rPr lang="es-MX" sz="1900" dirty="0" smtClean="0"/>
                        <a:t>3,862</a:t>
                      </a:r>
                      <a:endParaRPr sz="1900" dirty="0"/>
                    </a:p>
                    <a:p>
                      <a:pPr marL="0" lvl="0" indent="0" algn="l" rtl="0">
                        <a:spcBef>
                          <a:spcPts val="0"/>
                        </a:spcBef>
                        <a:spcAft>
                          <a:spcPts val="0"/>
                        </a:spcAft>
                        <a:buNone/>
                      </a:pPr>
                      <a:endParaRPr sz="1900" dirty="0"/>
                    </a:p>
                  </a:txBody>
                  <a:tcPr marL="91425" marR="91425" marT="91425" marB="91425"/>
                </a:tc>
                <a:extLst>
                  <a:ext uri="{0D108BD9-81ED-4DB2-BD59-A6C34878D82A}">
                    <a16:rowId xmlns="" xmlns:a16="http://schemas.microsoft.com/office/drawing/2014/main" val="10002"/>
                  </a:ext>
                </a:extLst>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gbfa0a858f5_1_163"/>
          <p:cNvSpPr/>
          <p:nvPr/>
        </p:nvSpPr>
        <p:spPr>
          <a:xfrm>
            <a:off x="-42828" y="7937"/>
            <a:ext cx="9166200" cy="1046100"/>
          </a:xfrm>
          <a:prstGeom prst="rect">
            <a:avLst/>
          </a:prstGeom>
          <a:solidFill>
            <a:srgbClr val="0F243E"/>
          </a:solidFill>
          <a:ln>
            <a:noFill/>
          </a:ln>
          <a:effectLst>
            <a:reflection stA="52000" endA="300" endPos="35000" fadeDir="5400012" sy="-100000" algn="bl" rotWithShape="0"/>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2" name="Google Shape;262;gbfa0a858f5_1_163"/>
          <p:cNvSpPr txBox="1">
            <a:spLocks noGrp="1"/>
          </p:cNvSpPr>
          <p:nvPr>
            <p:ph type="ctrTitle"/>
          </p:nvPr>
        </p:nvSpPr>
        <p:spPr>
          <a:xfrm>
            <a:off x="2339752" y="261975"/>
            <a:ext cx="6681900" cy="576000"/>
          </a:xfrm>
          <a:prstGeom prst="rect">
            <a:avLst/>
          </a:prstGeom>
          <a:noFill/>
          <a:ln>
            <a:noFill/>
          </a:ln>
        </p:spPr>
        <p:txBody>
          <a:bodyPr spcFirstLastPara="1" wrap="square" lIns="91425" tIns="45700" rIns="91425" bIns="45700" anchor="ctr" anchorCtr="0">
            <a:normAutofit fontScale="90000"/>
          </a:bodyPr>
          <a:lstStyle/>
          <a:p>
            <a:pPr marL="0" lvl="0" indent="0" algn="r" rtl="0">
              <a:spcBef>
                <a:spcPts val="0"/>
              </a:spcBef>
              <a:spcAft>
                <a:spcPts val="0"/>
              </a:spcAft>
              <a:buClr>
                <a:schemeClr val="dk1"/>
              </a:buClr>
              <a:buSzPts val="990"/>
              <a:buFont typeface="Arial"/>
              <a:buNone/>
            </a:pPr>
            <a:endParaRPr/>
          </a:p>
          <a:p>
            <a:pPr marL="0" lvl="0" indent="0" algn="r" rtl="0">
              <a:spcBef>
                <a:spcPts val="0"/>
              </a:spcBef>
              <a:spcAft>
                <a:spcPts val="0"/>
              </a:spcAft>
              <a:buClr>
                <a:schemeClr val="dk1"/>
              </a:buClr>
              <a:buSzPct val="46261"/>
              <a:buFont typeface="Arial"/>
              <a:buNone/>
            </a:pPr>
            <a:r>
              <a:rPr lang="es-MX" sz="2377" b="1">
                <a:solidFill>
                  <a:srgbClr val="FFFFFF"/>
                </a:solidFill>
                <a:latin typeface="Arial"/>
                <a:ea typeface="Arial"/>
                <a:cs typeface="Arial"/>
                <a:sym typeface="Arial"/>
              </a:rPr>
              <a:t>Infraestructura</a:t>
            </a:r>
            <a:endParaRPr sz="2377" b="1">
              <a:solidFill>
                <a:srgbClr val="FFFFFF"/>
              </a:solidFill>
              <a:latin typeface="Arial"/>
              <a:ea typeface="Arial"/>
              <a:cs typeface="Arial"/>
              <a:sym typeface="Arial"/>
            </a:endParaRPr>
          </a:p>
          <a:p>
            <a:pPr marL="0" lvl="0" indent="0" algn="r" rtl="0">
              <a:spcBef>
                <a:spcPts val="0"/>
              </a:spcBef>
              <a:spcAft>
                <a:spcPts val="0"/>
              </a:spcAft>
              <a:buClr>
                <a:schemeClr val="lt1"/>
              </a:buClr>
              <a:buSzPct val="63636"/>
              <a:buFont typeface="Arial"/>
              <a:buNone/>
            </a:pPr>
            <a:endParaRPr/>
          </a:p>
        </p:txBody>
      </p:sp>
      <p:sp>
        <p:nvSpPr>
          <p:cNvPr id="263" name="Google Shape;263;gbfa0a858f5_1_163" descr="data:image/jpeg;base64,/9j/4AAQSkZJRgABAQAAAQABAAD/2wCEAAkGBxQQERQUEBQUFBQXGRYYFxYYGBgeGBcYGhcXGh4XGxoaICkgIBsnGxUYIT0hJSkrLi4vGB82ODMtNygtLisBCgoKDg0OGxAQGywmICQsLCwsNDgwLCw0LywsLCwsLC80LCwsLCwsLCwsLCwsLCwsLCwsLCwsLCwsLCwsLCwsLP/AABEIAJQBVAMBEQACEQEDEQH/xAAcAAEAAgMBAQEAAAAAAAAAAAAABQYDBAcBAgj/xABLEAACAQMCAwQGBQYMBQQDAAABAgMABBEFEgYhMQcTQVEiMmFxkaEUI3KBsTM0QlJi0hU1RHOCg5KTorLB0RdDU7PDJFR04TZFZP/EABoBAQADAQEBAAAAAAAAAAAAAAACAwQBBQb/xAA5EQACAgECAwQHBwQCAwEAAAAAAQIDEQQhEjFBBRNRgRQiMmFxkaEzQlKxwdHwFSM04UNiBlPxNf/aAAwDAQACEQMRAD8A7jQCgFAKAUAoBQCgFAKAUAoBQCgFAKAUAoBQCgFAKAUAoBQCgFAKAUAoBQCgFAKAUAoBQCgFAKAUAoBQCgFAKAUAoBQCgFAa17qEUC7ppY4l83ZVHzNSjCUniKycckubK1f9pOnRfyjefKNWb5gbfnWuHZ2pl939Cp6itdSDl7YbYnENvcSH27Bn4MT8q0f0mxe1JIr9Kj0TMD9qNyfyelzEeZaQ/hFU12ZX1tX0/c56TL8LMMnaneL62muB7TKPxjrq7Mqf/Kvp+5z0mX4TXTtoYHD2a/dMQfnHU/6Mmtp/T/ZH0x+BJWvbJbHHe286fZKMB8Sp+VVS7HtXKS/IktZDwLFpvaJp8/IXCxnylBT/ABMNvzrJPs/UQ5xz8Ny6OorfUs8MyuoZGDKehUgg+4isjTWzLjJmuAUBTO0TjR9L7jZEsve95ncxGNuzpgH9b5Vv0OiWp4svGDPdd3eNinDtnl/9pH/eN+7W/wDo0fx/Qo9M9xMaL2wQSMFuoXgz+mp3oPfyDD7gaz3dkWRWYPP0LIauL57HR7a4WRFeNg6MAVZTkEHoQR1FeU4uLw+ZqTzyK9xjxrb6aoEmZJWGViXG4jpuYn1Vz4+/AOK1aXR2ah+rsvErtujXzObXXbFdk/Vw26Dybex+O5fwr1o9j1dZMxvWSfJEhpHbG24C7t1Knq8ROR7djZz/AGhVVvY6xmuXz/cnDWb+si/8W8RGysmukj7zHd4RiUOHZRzyCQRu6EV5em0/fXKvOOfv5GqyzhjxHP8A/jO//s0/vj+5Xq/0Zfj+n+zJ6b7j1e2ZyfzNP74/uUfYy/H9P9nVrfcdVv76OCJpZmCIoyzHoB/v4Y8a8SMHOXDHmbXJJZZyjXO2J9xFnCgUdHmySfbsUjH3k/dXt09jrGbJfL9zFPV74ijQsO2G7VvrYoJV8QoZD9zZYfKrZ9j1Neq2mQWrkuaOkzcWB9Me+gQ8kLBJARzBwQcdR7RyNeOtLjUdzJ9cbGx2epxIi+zrjiXU5JklijjEaqwKlueSRzz7qv12ijp1Fpt5IUXOzOxe6840CgFAKAUAoBQCgFAKAUAoBQCgNa/1CK3QvPIkaDqzkAfPxqUISm8RWWccklllF1DtRjd+6023lu5PAhWC+/GC2PeAPbXow7MklxXSUUZ3qVnEFkgtX1HUn56hfQachB+qQ5lx7EjLOeX7X3Vprhpl9lW5vx6fXb6FcpWfflgrUaaeznZHf6nN4n1FP9ndL8a1t6hLdxrX88ir1PeywWOl35x9E0e0t18GmUM4/pStu/w1lnZR/wAl0pfAsjGf3YJEvFw9rrcjeW8K+SADH3JEPxql6jQr7jf8+JPu7vE9bgvVz/8AtD/alH4UWs0n/qO9zb+I05uFNdj5pfCT2d8+fg64+dTWq0L5148v9kO7u6SIXU7/AFu2H/q4zIg674YZUx7WQHA95FaK69DZ7Dw/i0VyldHmiDXiG0m/OtPiB/6lqzREe3Zkox99afR7ofZ2Pz3+pX3kH7UT7ThuC7/i25DSeFtcARyn2K/5Nz7ARXPSrKvto7eK3X+h3UZew/I+dA0vVIZylnHcxyKfSABVM/tFvqz9+c1263SThmxpr6/uIRtTwju3DH0zuR/CHc975xZ5j9rIxu+zyr5q/uuP+1nHvPShxY9YmKpJnI+3r+R/1/8A4q9zsb7/AJGDWdCY7M+HLSfTIXmtoJHYy5Z41LHErgZJGegArPr9RbDUSUZNLbr7izTVxdabRF9pPZ5BFbvdWa92Y/SkjBOxk6EqD6pHXlywDyzV2g7QslNV2POeRHUaePDxRMfYjrbYntnOURe+TP6IzhwPZkqceZbzrva9KzGxc3szmkns4lHtUk1nUgGYg3EhJP6kYBOB9mNcD3CvRbjpNPt0X1M+9tm53ey0GysIDtiiSNFLO7KCdqjJZ2PM8hmvmp33XT3bbZ6SrjFbIrbSaEblLkS2yyJkjawCFvBig5Fh4H/YY1pa1VuvDwyr+zxcRm7UrtJtGkkiYOjNCVYdCO9TmK52dCUdWotYe/5M7qHmp4KF2bXOmpHN/CQhLFl7vvIyxxg5xhTjnivT7QjqZSj3Oce7Yy6eVaT4y6wXegO6oiWpZmCqO4PNiQAPU8zXnSjr4ptuXzNKlS9lgg+3PVm3wWqnC7TK48zkqn3Da/x9laex6liVnXkirWT5RJnsr4OhjtY7qZFkmlG5SwBEafo7QeQJHPPXniqO0tZOdrri8JfUs09KUeJ8y36vwxa3e36RBG5Ugg4weXgSOZXzU8jWCvUW154ZPcvlXGXNGj2gqBpd0AAAIiAB0A5cqs0X+RD4kbvs2c/7CPy91/Nx/wCZq9Xtn2Yef6GXR82dlrwDeKAUAoBQCgFAKAUAoBQCgPmRwoJJAAGST0AHiTRb7A5xxF2l7pPo+kx/SZm5CTBKZ/ZA9b7Rwo68xXq0dm4j3l74V9TLPUb8MN2U7V4YonMmtXL3dyP5LE/KP9mSQeig6eigB99b6nOS4dNHhj+J/t18yiSSebHl+BMaPp2p6ggW3VNMsz4RqUZh58sSOfaSoOaz2Waah5k+OXv/AJj8ycY2T5bItWidl9lB6UqtcydS0p9HP2By/tZrHb2nfPaL4V7i6OmhHnuXK1tUiULEioo6KqhQPuHKsEpOTy2XpJcjLiuHT2gFAKA8xQFS4q7PrW+BYKIZj0lQDmf215BvkfbW3T6+2nbOV4FFlEJmtofZfY2+DIpuH85ea/cg9HHvzU7u077Nk8L3fuchpoRLsFxXnmg9oBQHI+3r+R/1/wD4q9zsb7/kYNZ0LZ2S/wAVW/vl/wC9JWHtL/Jl5fki/S/Zo+e1PXY7awljZh3s6mNEz6RDcmbH6oUnn54HjTs6iVlykuSecndRYowZRuxTTWklupOYQRd1nw3SEHH3BPmPOvT7XsUYwj1zn5GXSRbyyscEXw0/UoWuPREbvHIT+jkNGSfYCc+4Gtesh3+nfD1w0V1S4Ldz9B61ZfSrWaEMF76KSMPjIG9Cu7GRnrnrXy9U+7sUscnk9SS4lg4Fx1wedLaFTMJu9Dn1Nm3YU/abOd/yr6fRa30ni2xj3nlXU93jcu2t/wD4vF9mD/vLXm0//ov4v8jXP/HKt2f8DrqiSs0zRd2yrgKDnIJ8T7K3a7XS08kks5M1FCsWWy5WHZDHDLHILpz3bo+O7XntYNjr7K8+ztac4uPCt1g0x0ii85ILtzsSLqCbHovF3efAFHZsfCT5GtPY81wSj78/Mq1kXlMvnZfrCXOnQqpG+FRE6+I28lPuKgHPv8q8ztCmVd8s8m8o1aealBJFnu7xIV3SuqLlVyxAGWOAMnxJIFY4xcnhItbxzILtE/iy7/mz+IrTof8AIh8Su77NnPuwj8vdfzcf+Zq9Xtn2Yef6GXR82dlrwDeKAUAoBQCgFAKAUAoBQGC9ukhjaSVgiICzMegA8alGLk0lzON4WTinEPEtzrtyLSzykBJwp5blHWWUjoo/V9o6nFfQUaavR197b7X82XvPPnZK6XDHkR99rSWgNnpGSzEJLdgfWzsTjZFj1Y88hjr4ebWwplb/AHtRyXJdF8feRdij6lfzL/wD2cR2oWe8AkuDzCnmkR6+5n/a8D08z5es7RlY+CvaP5mmnTqO8uZ0LFeYaj2gFAYbm6SMbpHVF82IA+dQnOMFmTwdSb5ETLxdZqcGYH3K5HxArLLtDTx+8WrT2PobdhrlvOcRSqx/V6N8Dg1bVqqrNoSISrnHmiRrQQFAKAUAoBQCgOadsmh3F39F+jQvLt73dtxyz3eM/A/CvW7Lvrq4uN4zgyaquUscKKNa6JrUSCOJLxEGcKrlVGTk4AbzJr0pXaKT4pOLZmVdyWFk3dK7Mr+6k3XR7kH1nkffIR7ACcn7RFV2dp0VLFaz9ESjppyfrHZOHdDisYFggGFHMk+szHqzHxJ/2HQV4F10rpuUjfCCgsIo3aL2cNdSNc2W0St+UiJwJCBjcp6BsDmDgHrkHOfR0PaKqXd2cuhnv03E+KJRraXWbEd1Gt4ijkFEZdR7FO1gB7q9KS0Vz4nw/kZ07o7bmNuHdV1Fw0sVw56BpsoFHs34wPYBXVqdJp44i15bke7tse50fiPh6ddBS0VO9nQQgrHk5IkUnGQMgD8K8mjUQ9N71vC3/I2zrfdcKOc6foOr24It4ruINzIQlckeJwa9ay/R2PM2mY413R5G2bXXv/7/AO2/71V8XZ//AFJcN/vOt6nw8moWCQXW4NsjO79NJQvrc/HJIPnk14VWolTa5w/iN0q1OGGciuuCdU06UvbCRsdJbdjkjyKD0vuII9pr3o63S3xxP5P9zA6La3mJrzaPq+osomjupMdO+BRF9vp4X4DNTV2joWYtL4bs5w22c8nTTw3cw6LNavI1zOyEKMjC5xiNGbBKjHVvkMAeMtTVLVqxLhjn+M293JVOL3ZEdkHDl1ZzXDXULRBkQKSVOSGJI9Emr+09TVbGKg84yV6auUM5Oo15BrFAKAUAoBQCgFAKAUAoDi/bPxM0kwsoz9XHtaXH6UhGQp9igg+8+yvf7J0yUe9fN8vgefq7d+BEOz/wdpCbOVxflizeK2yctoPhuyD7mPlV6XpGqefZh+ZD7Or3slOxPRVluJbhxkQBQmf133el7woP9qqu173GCrXXn8CejhluTO2V88egKAUBG8R6g1tbSSoMsoGPLJIGT7BnNZ9Va6qnNc0TrhxSSOQ3t48zF5WLsfEn5DyHsFfK2WSm8yeT1owUVhGCqzpt6VYSTyKkAO7IOR+h+0T4Yq6iqdkkoLchZOMYvJ2pByGeft86+vXI8g+q6BQCgFAKAUAoBQCgFAKAUAoDzFAe0AoBQCgFAKAUAoBQCgFAKAUAoBQCgFADQH5b4klL3lyzesZps/3jDH3dPur7LTJKqKXgjxrfbZYu0EZt9KceobONR9pQNw94yKyaDay1P8X7luo9mPwLH2E6goa5gJAZtki+0DKt8Mr8ayds1v1Z+Rdo5c4nXiwAyTgV4TaXM3EBqXGFrDkb+8byj5/4vV+dYre0Ka+uX7i+GnnLoQ8/EF5Ou6NEtYf+rKfw3Dn9ymsstXqLFmKUI+LLFVXHZ7skNJ4jS4YQFWnJGHkWPEZz5qSSB7T8Kvp1kbX3bTl4vGxCdLj63I+rngi1c5CunsVuXwbNdn2ZRJ5xg4tTYhb8D2qnmHf7THH+HFcj2ZRHmmzr1NjJ6zs44V2xIqL5KAK2wrjBYisFEpOW7NirDgoBQCgFAKAUBB65eTie3ht2iQyiYs0iM+O7CYACuvXf51fVGHDKUs7Y+pXNyykjENSuLaSNbwRPHIwjWaIMu2RuSq8bFsBjhQwY8yARzzXe7rnFuvOVvh+HxOcUov1iVtp2zJ3piCh9qbWOcELgPno+4nkPAr51S0tsZJp+J9HUoQneGWPu8kb967cg4I3ZxnPKnBLOMPJ3iWM5M8cysoZWBUjIYEEEeefKuNNPAyY7W9jlBMUiSAHBKMGwfI4PWuyjKPNYCknyZhOoI6ydxJE7oDy3ghWwcb9uSBmnA1jiTOcSfJnzc3vdW/eSGMMEB9cLGXx0DtjCk+J8K7GPFPhQbwss+7CfMKNJJGxIG505Rkn9XJPLPLrXJR9ZpJhPbLMsF7HIWWORHZeTBWBKnyIB5ffRxa3aOqSfI09d1M26LsTvJZHWOKPON7tk828FCqzE4OAp5HpUqq+NvOyW7OSlg0+51BcN3trIc84u6kQY8hL3jEH2lDnyFTzQ9sP45X5Y/UjifiiZubtIl3Suka9NzMFHxNVRi5PCWSbaXM+u/XAbcuDjByMHPTB8a5h8hlHxa3kcoJikSQA4JRgwB8jg9a7KLjzWAmnyPI76JnMayRmReqBlLD3rnIo4SSy1sOJcj03kYYKXTcSQF3DJIGSAOpIHPFc4XjOBlHzDfxOzIkkbOvrKrKWX3gHIrrhJLLQTTeDV0S6aTvt5ztnlReQ5KpGByqVsVHGPBHIvOTbu76KLHeyJHnkN7KuT5DJ5moxhKXJZOuSXM0NGv2drrvGG2Ocop5ABBFE3X3uxyfOp2QSUcdV+rIxlnOfEkLS8jmG6J0kXplGDDPlkVCUXF4awSTT5GeonRQCgPDQHB+1nhhrW6a4RfqJzuJHRJD6yn3n0gfHJHhX0nZmqVlarfNfkebqampcSMOgzpdWD2d4HQRky2swUnax6xkdSpJJ8uZ6ECsOv7S0+iv71TTb2klu/iX6fT2XQ4Wn7mYOGtJlgnjkidjMpyqxjPhgg8uYIJHTxrxNd/wCTz1CdVFfPx3+hto7MVb4rJF5vbGZxv1K57peojJ3OfdGnIe+vCnXZJZ1E8Lw6/I3RlFbVRyYbK5Xds062Lv8A9WUBnHtA9RPfUK5rPDp4Zfi9/wDSOyi+dktiwWXBzysJL+VpG/UBOB7C3+i499bq+zpTfFfLPuKZahRWK0Wy0tEiULGqoo8AMCvUhXGCxFYMrbbyzPUzgoBQCgGaAUAoBQCgFAVniK+jgvbJ5nWNNtyNzHAyRFgZNaaYSnXNRWXsVzaUk37zFqmoJqBigtMyL3sMkswU90iRSLJgOeTOxQKApOM5PLrKut0pznts0l13WOXmRlLjwokfq8AeG9VhlW1GzBHmpewB+7GanVLhnFp/cl+Ujj5PPj+xn4ii7m7hYvbwQLEwjaWItCkhf0hydFRyu3BPUBgPHPKXxVtYbed8PfH1yLNpJ8kaiWy/RZGDie2a6jeVYYXSLu8J3ndrubfGWAdtpIb6zrzqbl66WMNRwt989M+/ovIjj1fFZN7V7i2uIJvoPdyyBIxIYBljAJFLxh0HrGPfhM558hVdcbISXebLfGfHGz+ZKTi0+H+IzS3dhJHILXuGkW3mC92ozGm3mpKj0OYHotjOOnKoqN0WuPOMolmDTUTAZIo5rWS82iEWyCJ3/JpNy35J9FXZCgBPk4HU5liUoyjDnnf4dP1yRyk05csGlfIksOoG3/NZO4ClMhXl3/WyRkeBUxDcvIsreOanFuMocXtLPy6Z+pzZqWORPXVlHFd2XdIqYE6eioHod2Dt5eGVU49lZ1OUoSy/AswlJYPvimJx9HnRWk+jy94yKMs0bRyRNtHiyiTdgcztIHMilDXrQe3EsefP9BNcpeBCcYa1Z3FrK0N3/wCoWKbuEhuJEkMpT0VMUbAs24LyZTjn5mtGmqthYuKHq5WcpNY+LIynGS5n1rrNHeRvLLBDH9HVY3uIi6CTe3eDdvQI5UxdTkgHHQ55Uk6mopt53w+nT9SM85znp1NdNPSS1Rd6TQy30bAJE0cW0ldyopLZjZgxJBIbe3hUnY4zbxhqPjl//f2CScfMl9QtSl3ILZQkj2coG0AZdXAjz4ci5+JqmMs1ri/F/wDSck+J48CvWCxutrGtzarIjwssSWri6jdWUsH+tLKT6SuzDBDNnrWibacpcLxv12/L5FK3wsrp03LDolsiy6jMIw0gnbHL0iFt4SFUnzJPxrPZJuNcc7Y/Vl0UsyeOpA6fepJJYGOS1yJR9TbwkGANFICjvuyvP0cMq5I6DHK+cJJTynjHNvnuitPdfsW3hvpcf/Jm/EVku+78EXR6/Ei/pNvBeXRvzGjOU7l5cBTB3SjYjNyyJRKSo5+kCeoq3hnKuPd9OePHPP5YIZipPiK+kQ+jSfR17u2GobnEkTsoi7lNpaLKnuhIY2xkAKAegIrTn11x7y4PHrnx8cFWPV25ZJ/hoLJdtLHc282Itr/RoSsbekpQvJ3jqXXDYHXDt4Vnv2hwuLW/V/6RZXvLOclurGXigFAVfinih7Rtqwk56SMfQPux1I8iRXm6zWyoeFHzNFNCs6lRe4vtS9EbnQnmANsQwc8z0OOvMk8q81W6vUv1c+WyNPDVXzMh0e1tfzybvHH/ACYefPyZvD5U9Hpp3ull+C/cd5OfsLHvNW/4u7pCtusdpH5r67e9zzJ93P21ZTZffLutLDHw/VkZxhWuK2RHadDFfoTFfwx3LH1JgwJ/pMRk+4NXrUf+P2VT49ZFte79WZZ6+Mlil4JHT11zTBtWGO5i6+iFb4Fdr594NfQRp7OlHhh6n0/c89z1CeZbklF2ptH+eafcwn2A/hIqf61x9mJ/Z2Rf88zq1DXtRZuRdrmnnr3y+9P3Sag+ytR0w/MktTBn23azpw/TlP8AVn/Wuf0vUeC+Z30mBj/4q278oLa8mP7EY/ez8q7/AEyxe1KK8yPpMXyTM0XFmoz/AJvpTqD+nPKI8e9CoPzqL0tEF69q8ln6klZN8omlqOs3afnupWNkPFIF7yXH9Mk59oU1OFNT+zrlL47L6EXKXWSRj0a+YOX0+HUL6Rhg3F1K8UGD4gNhSB5BK7bWsYtlGK8Fu/55iMn91NlktOLIkMcN3NAbtjtMduXkAPtwCV/pVllpZNOUE+HxexYrEtpPcs1ZS0UAoBQGlqupw2sZluJFjQfpN5+Q8SfYKnXXOyXDBZZGTUVlkPo/HVjdSrFFN9Y3qK6Om/7JYAH3davt0V1ceKS2+OcEI3Rk8IsdZS0EedAe4oDwLXAAK6wCtAMUB7XAaOtatDZwtNcNsjXGWwT1IUcgCepFWVVTtlwxW5GUlFZZlluY0jMzFVQLvLnAAQDO4nyxzrijJvhR3bmfOm30dzEssWSjjKllZcjz2sAcHzxzpOEoScXzRxNSWTbxUCQxXQebaA9xXAeba6cwe4rh0Fc10DFAFXFAe0AoBQGG5tkkXbIquvkwBHL2GoThGaxJZOptciucU6RdSjFtKBHjHcjCfBh19xwKwazT3zX9uW3hyL6bIL2kcf4iuprRtjwvEc43SKQD9nwPvzW7sv8A8ZhalO+af/VfqU6rtKUdq4+Z8aPxzNCndTRQXUJOTHLGvyYDr7SDX1K7JorX9nMPgeV6XOXt7m/9N0W5/K29zZsepibfHn3HPyQV3g1tfsyUl7/5+p3iplzWDfsNPgjwbDXTCPBJNyD4FlH+GqJ2Tf2tGSajFezMnLeXVl/Janp1wvhudM/4Y8/Os7WlfOuSLE7PxIzNPq59b+CX9pP/ANiuJaT/ALnc2e4wNd6ivWTRIfaWx/vUuHTvkrGMz8Ua02tXH/O1y0iHitvEsnwIUNUo0w+7Q38XgjxvrNEbJqNhI22S51XUnP8Ay03Kp/oZU491Xd3fFbRhBEeKDfNsndHsLgfxdpFvaeU102X+H5Sstllf/La5e5fzBYlL7scfEnRwbPc/xlfTSg9YYcQxfZO30mHvwaz+lwh9jBL3vdlndN+0yx6PoVvZrttoUiHjtHM+9jzP3ms1t1lrzNtlkYRjyJGqiQoBQCgKBxmiyatpkdxgwHvmCt6rSgeiCOh57Pj7a9HStrTWyhz2+Rmtw7Ip8i8SwplWZVLLnaSBkcue09Ry8q89N4wjQ8I5za6tqV3aS6jDdRwxL3rR2xiVlKRlsiSQ+kGO09D8M8vUnVp6pqiUW3tl56vwRmUrJRc0zcn4lub6Szt7N1tWnthdSSlQ5VScbEVuROQeZ8DnwqC01dKnOxcWJcKXL5knZKTUVt1Zgk4kvLeLUreaVZJ7SNJI7hUUbg4BG6PmoYZHh4/eZLT1TlVOKajJ4a/2c7ySUk+aPi91TUrS3gv5bqOWJzCZLYRIoCSbfUcekX5+7PsGK6q9PZOVMYtNZw8+HuOOVkUptnuu8UTveXEEU09tHBsVTDaGdpHZdxL+iwVRnAAwT1zSnSwVUZySk5eMsYOysk5NLY9n4mv5LfTtmLe4nmeKQSR+icAjftYbgMDdgY8qitNRGyxPeKWVhhzm1HHNm5rd9PbLb276hI1wRIzmCzWSaUbztOwAoiAejnHPb161GmELHKarXDtzlhLz6kpSaws7kdBxrdGwXBVrl7z6EkrptGTzEjx9FbBwV8D4csVY9HX3z/Co8WP0yQV0nD35wbfE/wBPsNOu5ZrxLggQ92TBGpUmVA2RgqRg8sg1CjuLr4xjDHPO78CU+OMG288jY1e8ur28NjbypbpHCkssjRJIzl8YUI/o7enOowhVTX3s1nLaW+OQblKXCvAi9Q4svILC+DOn0mzlij75EXbIruvPYQVDbcgjHKroaWmd0NvVkm8EXZJRazuiW0+8vbbUobe7uEuEuI5HAEap3TJzIXHMr4ekST+NE4Uzoc4Rw4tdeeScXOM0pPOSV49197G07yIAyO6RoSCQpYn0io5nAB5eJxVWjoV1nC+WG/kTtnwRyQPDOvXP02OF3ubmGVX3PLZtAYZFBYcwqgowBHPmDjn56dRRX3Tkkk1jlLOV+5XCUuJJ7nQq8w0CgFAKAUAoBQCgFAKAUB8SxK4KsAwPUEAg/ca6m1ug0mVzUOANPnzutkU+ceU/yECtUNdqIcpPz3KpUQfQgLrsfsmOUkuI/YGQj/EmfnWmPa9654KnpIdDRk7GIv0bqQe9FP4EVau2Z9Yoj6HHxMf/AAWTxu2/uh+/Xf6zP8K+Y9DXiZo+xe3/AEriY+5UH4g1F9s2dIo6tIvFkha9kNgnrGeT7TqP8iiqpdrXvlheRJaWHUm7Ls/06L1bVG+3uf8Azk1nnr9RPnJ/kTVFa6FgtrRIhtiREXyVQB8BWWUnLdstSS5GbFcOigFAKAUAoBQEVxDoEF/F3Vyu4A7lIOGRv1lYdDVtN86ZcUGQnBSWGQ+mcBxRTRzS3F3ctEcxCeXcsZ6ZAAHP31fZrZSg4qMVnnhEI0pPLeTHd9nVs7uRJcxxSNukt45SsDsepK4zz9hHQV2OvsSWybXJ43OOiLZI63wjBcrDjvIHhG2KSBtjxrjG0HBG3A6Y/GqqtVOtvk88098k5VKWOmCH1nhRLXTL1LYSzTSoS7sS80rDpkgc+p5AeJq+rVSs1EHPCSfwSISrUYPB5o3AEG22eV7lgixuLaSQmFJNoJIQjIw2fRzjqMY5V23XzzJRS3ys43x8TkaFs2S2r8IRTzNMktxbSuAsjQSbO8UchvBBBIHLPI1RXqpQjwtJrpnoTlUm8p4M7cMQ4tBmTFo26LL5JOMemWySMe6oLUSTly9bmS4Ft7j41rhWO5nS4Es8Eyp3e+FwpaPJOxsqeWSTyxUqtTKEHDCae+/j4nJVqTya8XA9qttLbESNFJIZjufLq5xzVuvLaOZyeuc5qT1trsVnVLHkcVMeHhMI4DiME8EtxeTLMEDNJNuYBGDKFyuBzHXGal6bLjU4xSxnkvE53KxjJt65whDdOkveTwTIuwTQPscp+qxwQR91Qq1c6044TT3w99zsqlIwtwLamyez+sEcjB5H3ZldwwbczEHJyo8K6tbb3qt6rl4IdzHh4SVu9Fjkuobli3eQq6qARtIcYORjOfvqqN0o1utcnj6EnFZTfQy6xpcV3C0M67kbqMkEEHIII5ggjOajXbKuSlF7kpRUlhkdonC620plNxdzvt2L30u4KuQcBQAD0HM5NW26l2R4eFLrsiEa+HqT9ZywUB5QDNcB7XQKAUAoBQCgFAKAUAoBQCgFAKAUAoBQCgFAKAUAoBQFP4ru5E1PS0R3VHefeoYhXwikbgDg4PnW7Twi6LW1uksfMpm2pxRju+0i3jMo7m7cQyvFMyRApGVbbvZt2NpOcePI8ulI9n2NLdbrK355OPUJdGYOJeOGgurRIYp5IpMsxWEt3ytGGUQnIywzkjwFS0+jU65uTSa9/LfqcndwySSJi/4tSNljSC5mmaNZWhijBeNG6d5uYBT4bc5qiGlck25JLll9fgWOzG2DDdcd2sdrDcnvDHLJ3XJPSRxuyHUnIxsPTJ6YzmpR0VsrHXtlLPkcd0VHiPm446hiihklgu4++d0SNovrCVxj0M59LIAxnOR0rq0U5Sai08JN7/zl1OO5JJtczZ0Ti+K6WciOeN7fnLDJGe9AwSMIpJOdp5DnULtJOtx3TT5NcjsbVJP3HzpnF6SzpBJBc27yhmi7+MKJAoyQuGPMDng4Nds0kowc1JNLnjoI2JvGDXfj2DvjHFDdTKriNpooi0SuTjaWByeZHQHrUloZ8HFJpbZw3vg53yzhIxaTrEFudSmkuLhkinPed9grGf1IQMnb6QAHXpy8T2yqc+7iorLW2OvxEZRWXkz6TxzDPMkTxXNu0ue5M8WxZfsHJ5488dR51GzRThFyTTxzw+Qjcm8Ywa152jW8bTAQ3biCR45mSIFY9p272bdgKTnHjyPKpw7PsljdLKyt+Zx6iPgyY1HiNY1iaKG4ue9Xencx7htwDuLMQo5MOROTVENO5NqTSxtuyxz5Y3yVfjDW0vbCCWHeuLyBGVxtdHV8MjDwIrXp6XVdKMvwv39NmVTmpQyvEk7bUkivtRKteTvEsBaAAMi7kyO4UHOSOZ6ePWqpVuVVeeFJ53/ckpYk8ZNnR+NYrm5NsIbmKVULlZYwuFGOoDE5ORjlzqNujlXX3mU1nGzEblJ8OGLXjONpYo5Le7gEzbYpJYtqO3UL625SccgwFJaSSi5KSeOaTydVqzjDMep8dwQzPEkV1cGIgTNBFvSI+THI5+wZ6HyrteinKPE2lnll4ycdyTwfGnanCl9qDNPcYiSB5ElIEMSmPcDGOoOOoIHPzpOubqrSS3bSxze/URkuJkZacWwTXsUshvoonHd2+9DHayOx9YkN6bHoNwwB7edWy0k4VOK4W1u+rX864IqxOWd8EpqvHsMEs0IhupXgx3gijDAKVDb87sBQCOZxVVehnOKnlJPllnZXqLaw9ixaTqKXUMc0JzHIoZTjBx5EeBB5fdWayuVcnCXNF0WpLKNuoHRQCgFAKAUAoBQCgFAKAUAoBQCgFAKAUAoBQCgKtxJpEs1/p00a5jgaYytlRtDIAOROTzHhmtdF0Y02QfN4wVTi3OLRE2nDlwtlq8Rj+suZ7t4RuT00kA2HOcDPPkcYq6Wog7apZ2io58iPA+GSwfWsaNdJHpUkMImktABJFvRScxKhwzHbyIPypVbU5Wxk8KXJ+ZyUZJRwuRp69wzO1212LaScTxx74o7poXhkVQMblYK6eHv6VZTqYKru+JLDeHw5TX6HJQlxcWM5PuThKYWtikcCo6XsdzOgmLhQMgtvkOScBcgZ55xnrXFq48c25ZzFxW2PyDqeFhdSf4n0qWe70+SNdyQyu0hyo2qUwDgnJ5+Way0WwhVZF82lj5lk4tyTIm90G8+k6tLb/VtcR24t5Ny82SMK45HKnkRkgdc1dC+ru6oz34W8r4kXCWZNdcEbovDFwL2xnNq8Kxd73zSXXfOzNEV34LEBdxx6PM5OQABV1upr7qcOLOcYwsdSuMJcSeMeZv8AD9pqGmj6LFax3EHelkn75UxG75IdTli4BPQeXWqrpUX/ANyUmnjljO6X5E4KcPVxsY7vg6eeHU4yFjaa5E0BYgqwXaRu25IBxjmM+ypR1cIyrfPEcP6nHXJqS95mksr/AFGe1+l2yWsVtKszMJVdpHXoEC+qpPn5+yo8dFMJd3JycljljAxObXEsYPbTh24W11iMx+ncy3TQjcvprIuFOc4GT54xSWordlMs+ylnyOxhJRkvE0r3h+8xYq0Mk9vHaxxyW8dwISs4ABdmDDcuAByJ6H75xvqzY00pOTabWdiLhPbwwYLThG7WxaExAP8Awgs4USKw7oFfSDscnofW9I+IzUp6up28Se3Bjl1wcjXJRxjqS82mXsN3qtxbRKzzLbC3JZMMVQK5IJ5bck+ljOKpVtM66oTeybyWOM05NeRqcLaVe28M0f0XuriZJGe9eeN2acqdhKrk7Qx5Dnjrz51PUW0zknxZimsRxjYhXGaTyt/EjLHhW7L2TvbSLJDPG080l33hkAPN1QsVC+P63MAA86ulqqlGaUtmnhKOMeZFVyzHb6kzaWN/ps10trbJdRXEzzq5lWMxtJjcrhuZA9nl7cDPKdF8YucnFxWOWc48CzE4N4WcntzwpNcT6t3gEaXcVusT7gRuSPByB6WAwxzAyOlI6qEIVY3cW2/Nju23LPU1bnTNRvooLO4tooIo2iMlwJVYOseMd2i81Jx49KnGzT1SlbCTbecLHLPizjVkkotEzpmizJeapKyYS4EQiO5fT2xMp5ZyOZ8cVnndB11RT3jnPzJKD4pPxN/gLTZLXT7eGddkiKwZcg4y7HqpI6EVXq7I2XSnHkydSaikywVnLBQCgFAKAUAoBQCgFAKAUAoBQCgFAKAUAoBQCgFAKAUAoBQCgFAKAUAoBQCgFAKAUAoBQCgFAKAUAoBQCgFAKAUAoBQCgFAKAUAoBQCgFAKAUAoBQCgFAU/tA4jmse57jZ6e/duUn1dmMYI/WNYdZqJ1Y4epooqVmcm1wHrkt7bvJPt3LKUG0EDARG8SeeWNT0d0rYNyI31qEsIqet8e3cNxNGnc7UkdRlDnAYgZ9L2Vit11kJuKwaK9PCUU2fQ48uvKL+wf3qyPtW/3E/RYF5h1gS2bXEWMiN2wf0WVTlT7iK9mOo46O8j4fUxOvE+Flc4W4rnublY5O72kMThSDyBPnXn6PXW3WqEsYNF2njCOUe8d8YSWcqRW+wtt3PuBOMnCgYI8ifvFadXq5VSUYkaKFNNs1+C+Nprq5ENx3YDK2wqpHpDng5J/RDfCo6XWSsnwyO3UKEco3eMOJp7S4EcWzaY1b0lJOSzjzH6oqvXa2yixRjjkKKYzjlmHhji+ae5WKbu9rBgNqkHcBkeJ8jUNH2hZbaoTxudu08YRzE3uM+JJLR40h2ZILNuBPLOB4jyb4Vdr9ZOiSUCFFKnlsitD4xuJriKN+72swBwpBxz9tZtN2jbZbGEsYZbbp4xi2joNe6YRQCgFAKAUAoBQCgFAKAUAoBQCgFAKAUAoBQCgFAKAUAoBQCgFAKAUAoDnHbB/Jv63/wAdeV2l93zNuj6m/wBkn5pL/Pt/24qt7N+zfxK9X7a+Bzzij89uf56X/Oa8vU/ay+Jsq9hG1YWxlkSNerHA956fOsMIOc+FdSyUuFZZMcN6oYRPA/JZY5Bg/oyBDj44x78Vr0l7r4q5cmn8ym6HFiS9x7wK4W8Qk4AWQk+QCHnXezXi9eY1PsMgppG1G/zz+ulAHmEyAPgg+VWN9/d8WdWK6z3WYTYX793y7qQOn2ch1HuwcfGlsXTdt0Yg+8rLDx5crLPFIhyrwRsPcWkNR7UkpWxa6xRHSrEWveRoBtntph4hJP7LkEf4fnWbDplCfwf1J+2pR8iU1s/TNSKjmuQo+yi5b8GrRqf7+qwv5sV1/wBurJHcKfnkH2x+BqnRf5EfiWX/AGbOxV9WeUKAUAoBQCgFAKAUAoBQCgFAKAUAoBQCgFAKAUAoBQCgFAKAUAoBQCgFAUntR0l54I5I1LGIsWA67WAyQPHBUfcTWDX1OUE10NOmmoywymcKcYPYI6LGsisdwyxBDYAznByMKOXsrz9Pq3SmsGm2hWPOTS0yxl1G7OBkyOXkIHJFZssfZ44+6q4QlfZt1Jykqoklw7+eQfzq/wCas+lWNRH4i3et/Amu0DRu6lE6D0JD6Xsfz+8DPvBrV2npuCfeR5P8yrTWZXC+ZUJLsxK23q6sn3MMN8sj76wUyalt4GmUcjQNKuZ2LWYbdHjLKwUruyORJHUA9K2U1WTea+hCycY+0ZOIdJu4dsl4Hy3ohmcOTgZxnJPSu302x9aw5XOEtomOC5Z0QNz7sbF+zuZvxc/KsV0nJrPRFkY45Fs1qz3aZaSjqm5T7mJ/1UfGt+orzpK5+H6mauX96SPrgC03yzStz2RkA/tP4/BT8a52ZXmUpvovzGpliKiQ/Cf55b/bH4Gs2i/yI/Etv+zZ2OvqzyhQCgFAKAUAoBQCgFAKAUAoBQCgFAKAUAoBQCgFAKAUAoBQCgFAKAUAoBQEbc6Baytukt4WbxJRcn3nHOqpUVyeXFE1ZJcmbdraRxLtiRUXyVQB8BU4wjFYSItt8zXi0W3VgywxBgcghFyD55xVa01SfEorJ3jljGTaubZJVKyKrqeoYAjlz6GpzhGaxJZRxNp5Rotw7anrbQn+rX/aq1paVyivkS7yfibNjp0UAIhjSMHmQigZPtxVkK4w9lYIuTfM+r2xjnULNGkig5AZQRnzwfHma7KEZrElkKTXI1F4etR0t4R/Vr/tVT0tL+6iXeT8TaNhEY+6Mad3+ptG3rnp0686m6oOPBhYOcTznItbCKIERRogPUKoAPvxSFUILEVg45N82YYdGt0YMkMSsOYIRQR7jiox01UXlRWSTsk+bN+riAoBQCgFAKAUAoBQCgFAKAUAoBQCgFAKAUAoBQCgFAKAUAoBQCgFAKAUAoBQCgFAKAUAoBQCgFAKAUAoBQCgFAKAUAoBQCgFAKAUB//Z"/>
          <p:cNvSpPr/>
          <p:nvPr/>
        </p:nvSpPr>
        <p:spPr>
          <a:xfrm>
            <a:off x="155575" y="-144463"/>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4" name="Google Shape;264;gbfa0a858f5_1_163" descr="https://encrypted-tbn0.gstatic.com/images?q=tbn:ANd9GcT3rgcS89mMAU_eJ4hKHxtfEIiwXG9pKANxU73ycqi3uL9ChV7wFQ"/>
          <p:cNvSpPr/>
          <p:nvPr/>
        </p:nvSpPr>
        <p:spPr>
          <a:xfrm>
            <a:off x="307975" y="7937"/>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5" name="Google Shape;265;gbfa0a858f5_1_163" descr="data:image/png;base64,iVBORw0KGgoAAAANSUhEUgAAAS0AAACECAMAAADyWY1OAAABR1BMVEX///8AQoIdS42zhwibbQOtiC8AQIEAOn4AOH0ALXiyhQAaSYwAMXoAPYAAP4ewggCovtSXZgDb5u+gudDC0uEjUIr4+vz+/vtYcqLm6e6rhSbYwo8ALHgAPIbv8/fW4OqnegW4jyALQ4nH1eM7Zpjq3r1li7IAJnYrWZD6+PBQbJm7kxrk2L7PvaPdypOhdx5gd6DBnUEtVpSFpMJuhq83XZKMnLjIqVbi06zz7Np6ja5Zgqx1l7q3l1P28ea5wdEAIHOTrsnCpmedprEzZpoAGXDFrHezkUPPu5bNrGM4XZdtkbaOqMRNap5AcKCrutKhiE9IW3mMekZWXmXf3dkyVX2qhULVvnzEpEm6kzDZw4O1lFaogTrGrYPMs33h0KTm28jYybHDoDkAD25pal96fYWckGuDiYeBdVC6r5F5iqa3p33LtYOvNXsIAAAav0lEQVR4nO2c+3vaOJfHZbcBk9jUNbbACcgdTMEw2SkDxk2A4LpLkxQM3pn3nelc28w7s7uzu/n/f95zZHPJjaRt0vSS7/MkyLZs7A/S0dGxJELudKc73elOd7rTne50pzvdiTDN1vUI9O8oTES6rmn0KudSLZF5UQ47F3hemFOtq1xNh7ygWWaqoy689IcVtdVw3CxMJqNWSwQJKEy0Wq3RZFLoh7p2ySVso5Oo0RgHZ4jQdsMRBElSBNFpBPE+ddI4ocr8O8KKkUpLkpQWnDHfqXUMkHqNj/wOoszUon5hQy5ly+WNDfzbwL+5xPijXC6VSoW+brILL6VnUrEURUlLRaW9nJUFiqSkhBT8BvBfkYUcltecrJxQMWGsZ2UlleK/mJCS0hHs0gzYo9wmLdPWvWYLOMU8sqWsyEsSCspYK1sqIz4xEeQptZrBRdVBl4VlpSRHnddgVpVSJ4/WcrA7J53YKcicFg2UE5lTko+0gHLq1mjZkVcYxWUJqIwKrhf4vm3blmaiLEjqYDvcSUsGnAtiWbHg6ecZslO0BEERwuQQncFS0uk0T6UrCOZcWjTgRVCAmijz06SKfbu07P5kJELBAVCllhtYjPHnNzU08UEfFKKB1zReV6P+qFhCrgmxcmsSna2RnFZKyoDkNK9HKSXB5fGnTsnStFodO8W0kO7YuD+mxU/heoG0rLi+ykI/p/YdOSVNce8t0aLMdstYxcriaOJGnAezI7cwkjNgm7LZbJkLErApiwXXtwCN7hVaG+VFCSu5p1tKpJVyVAukVjsxrpTOjxi4oTi5OKNWTTkcVkzLCKy58JJQJuFMIwEdGG3+PbdCy/S9ERSTcnbkepEFrb7te81RObFdaL3K3FYtChJW1JYb2Sa1A1csz6tkueSebPdiWnbyPe2YkAuPSrtpTA7n2WnoxwmklTL0E5dRMxyWP79s/HELtOywIHJUXSwvmh+6EzGbmK4SFrWm2w+9sN90C61WqTQ3V3BcnHR9KIPdjWTnRrbcXUGL0Byaar5tOdz62Gfv5zxavTSWyfZpy/jBaemFEXoCZdeGmmW3C6MWL0gluQw10gfLzkAUBZ+w6YeFuNDNrVVIienhHmgcA/Pcmrhggo8tSFFi0NLVc+7oHFqsA2iVzhnn7sPSMoNWCU3VGO6N+T3uHJQ3WpNm21/lIGtBc7QwV+Xi2CSm2xr1z3FVT9MyEZI0ZqSN1klKCiIzZ6IJLQFMf6yendi49PjsjXxAWlY0KkHhQKOu+V3gBjVpY9KN9Iudzbm0ZXNVboH1Pd+tP02LYgVUeozyujVMfpOcXIzbvz/txMqn0K3gKgIMFbsRUu7sXXwwWqY3AWsldm0KTduE++ylQqhbV+r+gZjulpLqWBqFF511hlYPGjdlanJa8BnvVWe+VcY+42/JAIM7W9JZKh+MVoDmKovdragApgqNTt+6QqFaEvVbWXQbJvaKns+70krNxGmh65G+rbLFolEW6mCXERZm0XfYGLnntE6XinqtZrSyMJ6hhRZIaSY10ZnVRKh3yoqypeJZt1UTwROFNg34aEAN7XQzuCyWcOGlLjl+mpbGrbxHSZ+7W7MOs+u6TWOZljjOJcLABbfyytkG9APQYkGrLGZHPqURWC6w7IWVDeD76TStPqLA+IHPsbXjveidWJXUgtYZDwJKXuo2PAirAI5nCSqhhU7pRrZ1Tu/u+nSKli5y7xRQWNytTy9+J7OiXEgr8U5Dcko3TYtGclksT3zCsEXb2BgFN/ZVXCdoMZV399JdTLtxz2f+U62kZfPOuTKzkXQ45ufdMC2zC05SuWkRfQSJjVb3Xe3VVZX0qjXoHOvRNI46GNxaJb3qqR/z0rgln9stI6fNe9V4j9M0byc9PJXZPSWNTusN07IK4IGWXZN4LaQ2Ojckda2K41udSqXiiJISR13ito2O0zymJTRDMOXelIdkFm2iU5lp6BKMWPPwllTpep5rpFOpdCd3w7RszggKcQG7eaXCBwj/x7QwzhwHiVNKcebJMiOJAaIFl5TT/tY80pxuYO4gzqFgWD4+TWA3SstHRuWAWCNsCsUL/e/r1MnYKSCoLAwSqyTB49Q83F47628JCqdFVEc6cSVBvdGyFbUAVrZLrAl28MrBlWDV6/VBvZ5/5y+dv8XAFxmSUgmXDaXpGcuReUUyXHYhLfAShVlu6EVOkbpmpJX0OT2i95cvYslyWQLrTGt8RvmjncPD/f395/v7x4fb7wjMFoyZnJ7nn3pFRq22I0u88yxlUtOQd6FyzzInVKskuZk/NoqQXZKlYcStiNmb9nrTk83ntcjmsEYW4bCy7mUla/d472Btc66150fv9LXUXIid852U2QEPzAT27D0bM09r6WqW2q62fW3mdzAefXunO1sli3sMok/cLEYNJpcY+KO9R0BoWZtrR9d+Ux+rmIslasMlURyRilbmrh+eQsVxHb+79frEFMVRTosVMCS1UVjd2Tk+ywpoPa9/oJu9bbFRDAmcCPFyE799Hqy1zcMvpWz10ViJJSupkBsr+zv55+cWrYPdD3W3tyzKI+gbI2q2eBlrrcw9OI/W5sHRh7nX25da4vWvT2yegBq5Uq/PMfF7X0rJIoTXPzHrkyh7FVqDtRNN4ubmo7WdL8XCz2182Sbj8ipa+cFuDCUPnuncLT3Y29/+gDe7Um/rh7ITbT+9UtjTimm1rKSQbUzOyzXYPt589Dzp4dS3dw6PscdzuHP0fsWKj3VMXrtdOvgyceepfV64n+lRP7h0MOIJ9U7EOq3pVYIueusULfFMlvr24R6WpINDMvcT8u/Tm55LchxHMFzsy1mOvzovq/b4py+e01G23NRwWik1LrnGCTXby1u28xa0oCaGMa2NUz/dYOs51rxHB9v5/Ju9/cFb3M+lKuag35cTeXxleEn/l/X7/EM8xx+0KmUb33U4l4cDFnp3WtzKl+KXy+7iYH6wjX1CKFb7R2RwzE3VdeLKxMWkJ149UqCdU7JoVXiH2OV70Cq71ExexbdmhWtwdAylCpq9vcPd+u4xJg8Or7VsJbTMlEeJbhJma77PiOX7cZTbjhMUPnFkJB/w5/s8smPZ5iwX7JSWTRDPDkcsS0uy4B5+kmnBhWaXmNOiOuzgtBikVto+jVt5YMTibiKA66I5zYOxWttEF+H5H4P89v4aYju8ZscqoUWqU5MqPtGdqThkvuEMjTGOp4FEqk9ZXxg6QkC8KjxvIzU1jBx0QIzmcCglQUs/ZZNkfDwlLDSGQwNIdIfToSHkMMgPe9As9noVcWxNxanhWAtatCvCYdfBsUDK1FltEQrxaJhslDhcYLl0snuMxgpYPXp+RPI7exjMevR897o7gzNaYcWkkNafuRqzhJBRX8wRXwkZ06skKOqMBUCrR5jrgHkaCzoZS31Gq504gJhzeLFzFGHIiC9HlOUEi3TlgLFpg5HA8BkLYU81E5pUa5vUnIwXtDwFru8rhkmrhk1ZV1h1x7EvD0WKseYGsjJ++OuAB7A21/YO66R+vMbr4P4NOOzLtGSgZUAZ6Tc1BjdeIV2HH9MqydAsoKXLvJ6IHhl3KI730pdoUcsKRcZ6VRPO74xJ1yD4OsgmRp+Z0AIEJJhyJwS2xtM5Lcvg1TgnmkxW4ZAurCxco8ReuRRf+/zwj7/XNuMI3/7OIH90zKvjwfHR9XKKNaPluIzTqpiE9gRwKxyjQ914aIPWSe4eaPmxNa826Rjj8WYy1tKWkiw+0Jo6/HwXaiLBF5O2afA9UJfDLiBmbdzozWnpAr+IbZisGGc8OwBlSbqYDBYNiP2Pv3/cTFgdH+VjcwVFC9LXSmmmhJYqR2RBq4n2x7YXtBKkSEvhtKYuGWM8fkbLdHqJAUNaVX6+ldASbWr0bbygGdMKBdXSqgtatpiMogZaYZJxlSJ8J7ZRzn73f8+TYrW5hm3fTmzmb8BezRTTUgUwLjNaJOLlR6UkLOFBsA/41NCvAVq2gO4nk8OTtMC0xY2iLzAaV2CVzGmRYRPPh2YSabEuOrnNBS3W4V5vFWoid+XYZd5MyI3V2s+8WIFz9Rz6fty74vXxBgMMtbGaqxpSD8wJranER1rm1NDNPvgEWsXQrZ5DfaFn2cMe0iJhMTB9EeBWOa3EbhHqyUPdtPqCw8BxcixrCnUzpgVWyEpPYQ9Y+dBlmFU1++mF3YIfqwqHwcoTNV01fWellccv+8+/vo9LFXeuoBWMzRWyettOs2ldbbYdVxPV5ZN7aM8mdh+tsNZ1jAbaDtt1jCYUJr9pOE2LRCHOUak4HRxHHuDgErM3f6mmNg3JaHT1+DSniWMG0fe3cIi+Dnuwe6WixwGXd7ohnO6pi3ONrtoHK6A2jM6pUeqnld8+3tucs/pjlyTmam3zt7/+859vhcrCmUC91V+3LP4Oa5amszgANG7mLBE3YvwzPqrFv0a8sfT+i1m6lTiWyWn8ypRniS+QnERxAgdbPpkle/C3Xj20drC1l0Ss0KPCmMKbvaRc/fWDKI76Vx1EidPwRuWiGN3AK7yPQvX64cHs1SA4V8cD6BhubcbWa+2/cLoYTjcRx/6570ZjURbPVyzJcrY1SQYFue7qAaefoKDCzcOg6FzV5+YKfdHtvBW5o2wCrNCNfNuGGsJm0izLtnU/8JoTsQTamLghWg1mB6PMRvNqAyk+IdX3Hs3DxcdQBYHeQeJr/f3d//Int/zupJRM68nirM2mOxOfIrxR4vPGcB4LD+qZeuC2ZJFPdNHMK3Tqmep5Xu69R2tayTRj6gdvE+F6K+3ubc6cK3CotvdmztbfPxjlcqsQN1XMjNxJVi4l0+qyS8LpddmRG9pxRYWy2GmVaqPIBJMZFEaj1qV3Du26nJFTlau3C+eK9aQpT9iG/C5j1a+mPFQ87lyR+s7mzIff+2+RGywoN4VoNuqCWmo07ruFuZrjfjvyY2cBiNrhpJSRy6NCgHEPEycFdbxLy5ZWk4xev2dI3fd7DtoXuIcJrtp7cl+tbT6aaPfwIDH1v33/PzgN021xg7WR3Sj0fdu6aCI5NS0wXZ47KsmlUquA0xfRbhWyJdENrlAPpxLvA+rvbeSYHf9sbxeYfycdHe7NvK2/vzMKOOSM2VF3VIpNPNirpuuFuMyDrls4fxoTURR4XTBeLZyZLwMpH7tXGqBrwaa3YrrKQraw1IHVQs+LR7thClmbUU6HpM8dpgD24ay/AH4dlWfxeJ3TcQEI3A1pn6fRitmQXExo15P916E6OBExq++/M3Aq68hFe0OZFo1HxVKJ2ysE18KFHjqdDs7Nb2FLiZyK5Uk/0nh9tcPCSARjVohOz0O8QKGyWM3B6kjFooQGzBpCKu1oRHcEQ67JRgQAp9KLZ1IFp1s74rMec+Rnz2ToqtDQyBRlRW/LY7icKBczAnQFA8kRalJqZjUD49mLmrgysPA22n6Opv77H7KzSZilrOsntc/UozG2f3z9grkAWqHgdqMo8atNvz8BsCVxdMnMnpO00o1ZdWUNqdMOKvLQpIZUyQUVyQFaitHOTSXBor3MmGjNTBtoKY1ApWFIaTXTJ76s9HPNKfHguK+kq7m+kA5IIKf6OUeaJnEJwbChL+hcm/mvb+//xz8WaxJgaLC0gZXLmj1NUv9mSrwDyhK7lcUmEw3XW9mNMD0vW7qBUSZTkS27CMUKGjfBth18F8SGmYjJAnh7faVBPLnCuzCW73tylVZlsO4mpUirL2O72JddGmSgm67KTmzLvAx0yuNrXZfq/wwKpRO8oGHMipNm1wODZZsn7DzYLhsMV+i5zcmonOV+xciN7Lc1saown1QBSfhPp0VLL2JEwmwIqu0YuDxAv5hjRSGlpNKZDhQibPyYC5WrmK7SaRzyQVpQ/jBtFytmkMGpN0Un7hX2JTxZSl/vcF1meSM5u7RQCA/Rl8uiyBcTWTgPuK5IbLmSSdZiIbLYO3iYTJTG/PdXobqIeAGjBrQwbGN1BN12ME4HRHKsZgQqyAdaGCJsZxyfRZkq7cn8HSOnVeXpXGbKTtLy5B6eq15/c0lxkYfWxvLiKuJsXZoT4pwQo9v2390TD2R5ajF7WqxqDamnsSnYLSLIVdPqSR2wW2k42s+kLChzEWX9Hk1oOXJEzapcJZEk6SzM0dhuyTmmi5JHTtAifspgVJvekNdq+UHXnUDrli3PFvOJi9mcE3aCwMZ7M+/0nUXH4MoLkgxP6AuyoMg45DUnZJS0LOhAK5VKp2SlTcGs1YZDSdaJV0NaQTE1HYJRJ2ZVklNyzfZq4yQtNzUS1lygVTNiWsyDzoLA6/cNiVvvKHSb0H+BHgz6CmVM4PIPfPEaS7uWL6d+1TGMKbajes9xevxdq181nCrUQd0xwqkxDDG0ZY/hKLgE0RRDyiwciuMcjvoww6ExDcwc7jYDyO1BhVOnIQWnozqbBBNV4v03K5xGeXJ8+vUPQMch80kZmDcllK9lgLQ0NosV0fhoHNxDn4XG0TxIsfnuJHcSAVz8nmxFxOlzkc7bxDtdTeCD3dG6srQwfB/jSP3gJmc534J6/VWRCrrS2NBwdViMNRVoHhsXew76bC3CfjX3SZi1F8LyA5srlhg8K1usnV27ZkmsmdYsp3je0kGxmrW44xXWmh/JwpWXqLYcvTMrxbfpnbCwudLjRFo07F385tnv8bia2XM/DVgzWpR7uayRTFRlc2cuPkBm2/NlVM049rGUXj4v/gRa1qmBzvMLU77CanK+Ood+8bqrH4WQVq/RbnQqKok6otDpWGiPnA7471Zjonagi1wJq3ybqA3HqSBPbdrpdFTq4YIZ1rTj4JRz0mviZXwcQwN7wHPHssW6DZ11+RKpAdF6cID3K9uVTqfPgomXpKu4YE+l33M6F9fbj0BIy0jLhpGuaTlDEAzDopVMp2fU+sQS4YBj9mX4r9RUsFNGsyHUNGIbkuFIHct9ZhFdkIxOSu5T4kgSXEYyofPZaXYkJ6bVkFTmOh1DkdrETTeaBna9pxnBSUl+P9Pl6Y4hg2MXyhLszbQvv+lbE9Jy0hVbd+QctSupQCN+rYkjPzLMMtJN3SZ9yfG1qdwDj8AiWjWTo12polueTt2aRV2paWs5WbCBVs/yjYxPmMoodMgZp9VMq1BVrZ4C/U4c36sqTaorRqDlAtKWu0SVnEDzK8AwlFKqNXt39HGK05LhCavwo8Z2qyc1PK/rFG3L4Ovk9uUxJT42bVbYdStSzqxgIAs6PkBLq+CqB2SYiYAWXAbjXVT1ek1Dsea0oLYpuKQuy3XdptJgbf6KiXJaYwmrpg9FMcRgYqRUVt7v7YrTKtqEdoGWyWlNFan2rCa/0C2jhln6Gahmdq2K7wprjiHntEq82jDSsipFNNXI2oHyxabQqoZCTXIERVvQCpUMdrrd9DPB4bTi6oa0mmn0uSwBaGEsKJf6xGi1M2NLs3WbLtPSaxj56xHiFXOsIcPTmpyW2ZDhaWla1okjxrRMQbaJVkkvaAUSf4WhpgxGrFSDhRL4V5RxWm2pyYd0DT85WvBoVZ9ZaSOyQyMkZ2mNrcgBOmFa8HxHNYEWWBsj9KcyePVzWqmUb3lLZQvINXCEvC84tl1NN5hpKD3fm5pIyxIU1+/jOnqfAK0/wZc3XsBjdl/00URJLywSCEUhIwEt4U/MMn7RBbv1Zw8MsmykjGJA2LiWKRaHVvNPi7AepDO4CJWhIK0XKq1mJCOVylisUcQ/1TJkufbsRdMcyrhyUMMEUw/nQ5tY6xKezkjwg7Rf9HBBx85tI1mhnMqImoN6YefQk2xXqxiTD6s4aIyp/BWgncOXQTmMDo6rqsXz+eNqGxo+HG2Cad75VlW4jJ7TwJjD6XCMxn8a41F5uIDZrrYtFV/m4jdY8J18NlZYHfOZG7hlqbe8HP2d7nSnO93pTne6053udKfPT4NtVDyvvY7JnWPUTnz0aAs3HmMyf8Rz8tU76o9niucBDmabn/tiOlv3nzx5cv/feHob048eoO7FC5jsrOPGN5jcPXiCWsPB6rs/fRVrnePJv7kXb97b+syXADt+eP/+/YcJLUw/uod68C3fs3NvHdKc1h94ELL+Dundb9djPXiFh+pPHySbXyite+tvcM+CVn4vpnX/x11OK8n1NeYa3Ev05dL6GSvZgtbg/kzbS7TuPcAau/PgS6d1b/1lfZnWYVK07j/cry/TwiL4dP2Lp3XvweNlWpzUE/z3aDCjtY5M4dj6HS2wSYMFLX7oyWvE9XAnprX+r6/W761/C+we4Ma/1r9oWvegwZvT2n/IDfyv+LE2o/USaH31mHyDtH75+QumhXVrff3x44TW7o+Y63lsvR7WE1qPEdMWeYl5dr/+cmmt/8T/f/vqq5jWH9y+b4P/yu38gNP6Og8Ga/3lDpSq9a/rXzCtB29ePeCmi298k/+d5wI/4sfY5UpoQWO4/vNTIPrg1ZdNa/DVelIhgdaAN4YHg8HgV940bv3EaZE3iBSJPtgdnKaVv9Y11T4SbS/R2lmiBV3EuV/wTdzrefLbb79xbPcPElrbMU6siKdo7b769um3Lx/f3nPdjI44iD1eEPaWadVfzWn9cnD/lJJez+5P60nrmT9BK//LU+wJ7L58+bkVsKSvvFsfHPLkjBbZ/XnWGXx5Gtb92KiR/Ov1mSO7TCu/tZXHSNAu2Xn6mRmy57xwPVz79cf7J2ktun+PYqKxlmmRN7FP//XRCVpHr+rkzdOt11Cytt7c8uNds45m/b/kk5coTov8K8EV93r2nnM9XKb1OG4Lng5O0PpmB1AfQv/xiNRffmYLSP+xXMUe7vN2LqbFvYKkaD38NTZB+YNlWnneoX6wRU7QQmu18/LxGzRerz6zcGr+jydJBXv48Mnv+S2M7MW0sF0EPeI18Pck9++YmefB2NYrSD24t4O0HsyjgZzW09e4+7OjBZXxj/29zUeP1vYOj/LkzdeomFb9JaYfHeyBZkumHeHGUxSGHx7/hIkBZoXETzuc1qttXhNfQpHLf241EVWvg+dZ5w+GKUgn++MN1Kxxy9fnis9cTsSZHr8G+39IBj9Do/j6Qz/KJ6f6qx3yGKrh1s7Rt59h0bpuDV5t7dahYL55+dlZrZtQffuXV69fvXrzubnyNyVuCD8zR/5Od7rTna6o/wdOJjx9zYtZ+QAAAABJRU5ErkJggg=="/>
          <p:cNvSpPr/>
          <p:nvPr/>
        </p:nvSpPr>
        <p:spPr>
          <a:xfrm>
            <a:off x="460375" y="160337"/>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6" name="Google Shape;266;gbfa0a858f5_1_163"/>
          <p:cNvSpPr txBox="1"/>
          <p:nvPr/>
        </p:nvSpPr>
        <p:spPr>
          <a:xfrm>
            <a:off x="-31725" y="1054025"/>
            <a:ext cx="9144000" cy="64659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2000" b="1">
              <a:solidFill>
                <a:srgbClr val="0F243E"/>
              </a:solidFill>
              <a:latin typeface="Calibri"/>
              <a:ea typeface="Calibri"/>
              <a:cs typeface="Calibri"/>
              <a:sym typeface="Calibri"/>
            </a:endParaRPr>
          </a:p>
          <a:p>
            <a:pPr marL="457200" lvl="0" indent="0" algn="l" rtl="0">
              <a:lnSpc>
                <a:spcPct val="115000"/>
              </a:lnSpc>
              <a:spcBef>
                <a:spcPts val="0"/>
              </a:spcBef>
              <a:spcAft>
                <a:spcPts val="0"/>
              </a:spcAft>
              <a:buNone/>
            </a:pPr>
            <a:r>
              <a:rPr lang="es-MX" sz="2500" b="1">
                <a:solidFill>
                  <a:srgbClr val="0F243E"/>
                </a:solidFill>
                <a:latin typeface="Calibri"/>
                <a:ea typeface="Calibri"/>
                <a:cs typeface="Calibri"/>
                <a:sym typeface="Calibri"/>
              </a:rPr>
              <a:t>4,581</a:t>
            </a:r>
            <a:r>
              <a:rPr lang="es-MX" sz="2000" b="1">
                <a:solidFill>
                  <a:srgbClr val="0F243E"/>
                </a:solidFill>
                <a:latin typeface="Calibri"/>
                <a:ea typeface="Calibri"/>
                <a:cs typeface="Calibri"/>
                <a:sym typeface="Calibri"/>
              </a:rPr>
              <a:t> Aulas, </a:t>
            </a:r>
            <a:r>
              <a:rPr lang="es-MX" sz="2500" b="1">
                <a:solidFill>
                  <a:srgbClr val="0F243E"/>
                </a:solidFill>
                <a:latin typeface="Calibri"/>
                <a:ea typeface="Calibri"/>
                <a:cs typeface="Calibri"/>
                <a:sym typeface="Calibri"/>
              </a:rPr>
              <a:t>4,182</a:t>
            </a:r>
            <a:r>
              <a:rPr lang="es-MX" sz="2000" b="1">
                <a:solidFill>
                  <a:srgbClr val="0F243E"/>
                </a:solidFill>
                <a:latin typeface="Calibri"/>
                <a:ea typeface="Calibri"/>
                <a:cs typeface="Calibri"/>
                <a:sym typeface="Calibri"/>
              </a:rPr>
              <a:t> cubículos y </a:t>
            </a:r>
            <a:r>
              <a:rPr lang="es-MX" sz="2500" b="1">
                <a:solidFill>
                  <a:srgbClr val="0F243E"/>
                </a:solidFill>
                <a:latin typeface="Calibri"/>
                <a:ea typeface="Calibri"/>
                <a:cs typeface="Calibri"/>
                <a:sym typeface="Calibri"/>
              </a:rPr>
              <a:t>3,190 </a:t>
            </a:r>
            <a:r>
              <a:rPr lang="es-MX" sz="2000" b="1">
                <a:solidFill>
                  <a:srgbClr val="0F243E"/>
                </a:solidFill>
                <a:latin typeface="Calibri"/>
                <a:ea typeface="Calibri"/>
                <a:cs typeface="Calibri"/>
                <a:sym typeface="Calibri"/>
              </a:rPr>
              <a:t>laboratorios</a:t>
            </a:r>
            <a:endParaRPr sz="2000" b="1">
              <a:solidFill>
                <a:srgbClr val="0F243E"/>
              </a:solidFill>
              <a:latin typeface="Calibri"/>
              <a:ea typeface="Calibri"/>
              <a:cs typeface="Calibri"/>
              <a:sym typeface="Calibri"/>
            </a:endParaRPr>
          </a:p>
          <a:p>
            <a:pPr marL="457200" lvl="0" indent="0" algn="l" rtl="0">
              <a:lnSpc>
                <a:spcPct val="115000"/>
              </a:lnSpc>
              <a:spcBef>
                <a:spcPts val="2200"/>
              </a:spcBef>
              <a:spcAft>
                <a:spcPts val="0"/>
              </a:spcAft>
              <a:buNone/>
            </a:pPr>
            <a:r>
              <a:rPr lang="es-MX" sz="2900" b="1">
                <a:solidFill>
                  <a:srgbClr val="0F243E"/>
                </a:solidFill>
                <a:latin typeface="Calibri"/>
                <a:ea typeface="Calibri"/>
                <a:cs typeface="Calibri"/>
                <a:sym typeface="Calibri"/>
              </a:rPr>
              <a:t>134</a:t>
            </a:r>
            <a:r>
              <a:rPr lang="es-MX" sz="2000" b="1">
                <a:solidFill>
                  <a:srgbClr val="0F243E"/>
                </a:solidFill>
                <a:latin typeface="Calibri"/>
                <a:ea typeface="Calibri"/>
                <a:cs typeface="Calibri"/>
                <a:sym typeface="Calibri"/>
              </a:rPr>
              <a:t> bibliotecas con un acervo de </a:t>
            </a:r>
            <a:r>
              <a:rPr lang="es-MX" sz="2500" b="1">
                <a:solidFill>
                  <a:srgbClr val="0F243E"/>
                </a:solidFill>
                <a:latin typeface="Calibri"/>
                <a:ea typeface="Calibri"/>
                <a:cs typeface="Calibri"/>
                <a:sym typeface="Calibri"/>
              </a:rPr>
              <a:t>3,242,756 </a:t>
            </a:r>
            <a:r>
              <a:rPr lang="es-MX" sz="2000" b="1">
                <a:solidFill>
                  <a:srgbClr val="0F243E"/>
                </a:solidFill>
                <a:latin typeface="Calibri"/>
                <a:ea typeface="Calibri"/>
                <a:cs typeface="Calibri"/>
                <a:sym typeface="Calibri"/>
              </a:rPr>
              <a:t>títulos y </a:t>
            </a:r>
            <a:r>
              <a:rPr lang="es-MX" sz="2500" b="1">
                <a:solidFill>
                  <a:srgbClr val="0F243E"/>
                </a:solidFill>
                <a:latin typeface="Calibri"/>
                <a:ea typeface="Calibri"/>
                <a:cs typeface="Calibri"/>
                <a:sym typeface="Calibri"/>
              </a:rPr>
              <a:t>7,536,245</a:t>
            </a:r>
            <a:r>
              <a:rPr lang="es-MX" sz="2000" b="1">
                <a:solidFill>
                  <a:srgbClr val="0F243E"/>
                </a:solidFill>
                <a:latin typeface="Calibri"/>
                <a:ea typeface="Calibri"/>
                <a:cs typeface="Calibri"/>
                <a:sym typeface="Calibri"/>
              </a:rPr>
              <a:t> volúmenes de libros</a:t>
            </a:r>
            <a:endParaRPr sz="2000" b="1">
              <a:solidFill>
                <a:srgbClr val="0F243E"/>
              </a:solidFill>
              <a:latin typeface="Calibri"/>
              <a:ea typeface="Calibri"/>
              <a:cs typeface="Calibri"/>
              <a:sym typeface="Calibri"/>
            </a:endParaRPr>
          </a:p>
          <a:p>
            <a:pPr marL="457200" lvl="0" indent="0" algn="l" rtl="0">
              <a:lnSpc>
                <a:spcPct val="115000"/>
              </a:lnSpc>
              <a:spcBef>
                <a:spcPts val="2200"/>
              </a:spcBef>
              <a:spcAft>
                <a:spcPts val="0"/>
              </a:spcAft>
              <a:buNone/>
            </a:pPr>
            <a:r>
              <a:rPr lang="es-MX" sz="2700" b="1">
                <a:solidFill>
                  <a:srgbClr val="0F243E"/>
                </a:solidFill>
                <a:latin typeface="Calibri"/>
                <a:ea typeface="Calibri"/>
                <a:cs typeface="Calibri"/>
                <a:sym typeface="Calibri"/>
              </a:rPr>
              <a:t>932,866</a:t>
            </a:r>
            <a:r>
              <a:rPr lang="es-MX" sz="2000" b="1">
                <a:solidFill>
                  <a:srgbClr val="0F243E"/>
                </a:solidFill>
                <a:latin typeface="Calibri"/>
                <a:ea typeface="Calibri"/>
                <a:cs typeface="Calibri"/>
                <a:sym typeface="Calibri"/>
              </a:rPr>
              <a:t> títulos accesibles en la Biblioteca Digital</a:t>
            </a:r>
            <a:endParaRPr sz="2000" b="1">
              <a:solidFill>
                <a:srgbClr val="0F243E"/>
              </a:solidFill>
              <a:latin typeface="Calibri"/>
              <a:ea typeface="Calibri"/>
              <a:cs typeface="Calibri"/>
              <a:sym typeface="Calibri"/>
            </a:endParaRPr>
          </a:p>
          <a:p>
            <a:pPr marL="457200" lvl="0" indent="0" algn="l" rtl="0">
              <a:lnSpc>
                <a:spcPct val="115000"/>
              </a:lnSpc>
              <a:spcBef>
                <a:spcPts val="2200"/>
              </a:spcBef>
              <a:spcAft>
                <a:spcPts val="0"/>
              </a:spcAft>
              <a:buNone/>
            </a:pPr>
            <a:r>
              <a:rPr lang="es-MX" sz="2800" b="1">
                <a:solidFill>
                  <a:srgbClr val="0F243E"/>
                </a:solidFill>
                <a:latin typeface="Calibri"/>
                <a:ea typeface="Calibri"/>
                <a:cs typeface="Calibri"/>
                <a:sym typeface="Calibri"/>
              </a:rPr>
              <a:t>203,801</a:t>
            </a:r>
            <a:r>
              <a:rPr lang="es-MX" sz="2000" b="1">
                <a:solidFill>
                  <a:srgbClr val="0F243E"/>
                </a:solidFill>
                <a:latin typeface="Calibri"/>
                <a:ea typeface="Calibri"/>
                <a:cs typeface="Calibri"/>
                <a:sym typeface="Calibri"/>
              </a:rPr>
              <a:t> cuentas activas en la Red Inalámbrica Universitaria</a:t>
            </a:r>
            <a:endParaRPr sz="2000" b="1">
              <a:solidFill>
                <a:srgbClr val="0F243E"/>
              </a:solidFill>
              <a:latin typeface="Calibri"/>
              <a:ea typeface="Calibri"/>
              <a:cs typeface="Calibri"/>
              <a:sym typeface="Calibri"/>
            </a:endParaRPr>
          </a:p>
          <a:p>
            <a:pPr marL="457200" lvl="0" indent="0" algn="l" rtl="0">
              <a:lnSpc>
                <a:spcPct val="115000"/>
              </a:lnSpc>
              <a:spcBef>
                <a:spcPts val="2200"/>
              </a:spcBef>
              <a:spcAft>
                <a:spcPts val="0"/>
              </a:spcAft>
              <a:buNone/>
            </a:pPr>
            <a:r>
              <a:rPr lang="es-MX" sz="2000" b="1">
                <a:solidFill>
                  <a:srgbClr val="0F243E"/>
                </a:solidFill>
                <a:latin typeface="Calibri"/>
                <a:ea typeface="Calibri"/>
                <a:cs typeface="Calibri"/>
                <a:sym typeface="Calibri"/>
              </a:rPr>
              <a:t>Capacidad de supercómputo de </a:t>
            </a:r>
            <a:r>
              <a:rPr lang="es-MX" sz="2700" b="1">
                <a:solidFill>
                  <a:srgbClr val="0F243E"/>
                </a:solidFill>
                <a:latin typeface="Calibri"/>
                <a:ea typeface="Calibri"/>
                <a:cs typeface="Calibri"/>
                <a:sym typeface="Calibri"/>
              </a:rPr>
              <a:t>302 mil millones</a:t>
            </a:r>
            <a:r>
              <a:rPr lang="es-MX" sz="2000" b="1">
                <a:solidFill>
                  <a:srgbClr val="0F243E"/>
                </a:solidFill>
                <a:latin typeface="Calibri"/>
                <a:ea typeface="Calibri"/>
                <a:cs typeface="Calibri"/>
                <a:sym typeface="Calibri"/>
              </a:rPr>
              <a:t> de operaciones aritméticas por segundo</a:t>
            </a:r>
            <a:endParaRPr sz="2000" b="1">
              <a:solidFill>
                <a:srgbClr val="0F243E"/>
              </a:solidFill>
              <a:latin typeface="Calibri"/>
              <a:ea typeface="Calibri"/>
              <a:cs typeface="Calibri"/>
              <a:sym typeface="Calibri"/>
            </a:endParaRPr>
          </a:p>
          <a:p>
            <a:pPr marL="0" marR="0" lvl="0" indent="0" algn="ctr" rtl="0">
              <a:spcBef>
                <a:spcPts val="2200"/>
              </a:spcBef>
              <a:spcAft>
                <a:spcPts val="0"/>
              </a:spcAft>
              <a:buNone/>
            </a:pPr>
            <a:endParaRPr sz="2000" b="1">
              <a:solidFill>
                <a:srgbClr val="0F243E"/>
              </a:solidFill>
              <a:latin typeface="Calibri"/>
              <a:ea typeface="Calibri"/>
              <a:cs typeface="Calibri"/>
              <a:sym typeface="Calibri"/>
            </a:endParaRPr>
          </a:p>
          <a:p>
            <a:pPr marL="0" marR="0" lvl="0" indent="0" algn="ctr" rtl="0">
              <a:spcBef>
                <a:spcPts val="0"/>
              </a:spcBef>
              <a:spcAft>
                <a:spcPts val="0"/>
              </a:spcAft>
              <a:buNone/>
            </a:pPr>
            <a:endParaRPr sz="2000" b="1">
              <a:solidFill>
                <a:srgbClr val="0F243E"/>
              </a:solidFill>
              <a:latin typeface="Calibri"/>
              <a:ea typeface="Calibri"/>
              <a:cs typeface="Calibri"/>
              <a:sym typeface="Calibri"/>
            </a:endParaRPr>
          </a:p>
          <a:p>
            <a:pPr marL="0" lvl="0" indent="0" algn="ctr" rtl="0">
              <a:spcBef>
                <a:spcPts val="0"/>
              </a:spcBef>
              <a:spcAft>
                <a:spcPts val="0"/>
              </a:spcAft>
              <a:buNone/>
            </a:pPr>
            <a:endParaRPr sz="2000" b="1">
              <a:solidFill>
                <a:srgbClr val="0F243E"/>
              </a:solidFill>
              <a:latin typeface="Calibri"/>
              <a:ea typeface="Calibri"/>
              <a:cs typeface="Calibri"/>
              <a:sym typeface="Calibri"/>
            </a:endParaRPr>
          </a:p>
          <a:p>
            <a:pPr marL="0" marR="0" lvl="0" indent="0" algn="ctr" rtl="0">
              <a:spcBef>
                <a:spcPts val="0"/>
              </a:spcBef>
              <a:spcAft>
                <a:spcPts val="0"/>
              </a:spcAft>
              <a:buNone/>
            </a:pPr>
            <a:endParaRPr sz="2000" b="1">
              <a:solidFill>
                <a:srgbClr val="0F243E"/>
              </a:solidFill>
              <a:latin typeface="Calibri"/>
              <a:ea typeface="Calibri"/>
              <a:cs typeface="Calibri"/>
              <a:sym typeface="Calibri"/>
            </a:endParaRPr>
          </a:p>
          <a:p>
            <a:pPr marL="0" marR="0" lvl="0" indent="0" algn="ctr" rtl="0">
              <a:spcBef>
                <a:spcPts val="0"/>
              </a:spcBef>
              <a:spcAft>
                <a:spcPts val="0"/>
              </a:spcAft>
              <a:buNone/>
            </a:pPr>
            <a:endParaRPr sz="2000" b="1">
              <a:solidFill>
                <a:srgbClr val="0F243E"/>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
          <p:cNvSpPr/>
          <p:nvPr/>
        </p:nvSpPr>
        <p:spPr>
          <a:xfrm>
            <a:off x="-22236" y="-1892"/>
            <a:ext cx="9166236" cy="838603"/>
          </a:xfrm>
          <a:prstGeom prst="rect">
            <a:avLst/>
          </a:prstGeom>
          <a:solidFill>
            <a:srgbClr val="0F243E"/>
          </a:solidFill>
          <a:ln>
            <a:noFill/>
          </a:ln>
          <a:effectLst>
            <a:reflection stA="52000" endA="300" endPos="35000" sy="-100000" algn="bl" rotWithShape="0"/>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1" name="Google Shape;101;p2" descr="data:image/jpeg;base64,/9j/4AAQSkZJRgABAQAAAQABAAD/2wCEAAkGBxQQERQUEBQUFBQXGRYYFxYYGBgeGBcYGhcXGh4XGxoaICkgIBsnGxUYIT0hJSkrLi4vGB82ODMtNygtLisBCgoKDg0OGxAQGywmICQsLCwsNDgwLCw0LywsLCwsLC80LCwsLCwsLCwsLCwsLCwsLCwsLCwsLCwsLCwsLCwsLP/AABEIAJQBVAMBEQACEQEDEQH/xAAcAAEAAgMBAQEAAAAAAAAAAAAABQYDBAcBAgj/xABLEAACAQMCAwQGBQYMBQQDAAABAgMABBEFEgYhMQcTQVEiMmFxkaEUI3KBsTM0QlJi0hU1RHOCg5KTorLB0RdDU7PDJFR04TZFZP/EABoBAQADAQEBAAAAAAAAAAAAAAACAwQBBQb/xAA5EQACAgECAwQHBwQCAwEAAAAAAQIDEQQhEjFBBRNRgRQiMmFxkaEzQlKxwdHwFSM04UNiBlPxNf/aAAwDAQACEQMRAD8A7jQCgFAKAUAoBQCgFAKAUAoBQCgFAKAUAoBQCgFAKAUAoBQCgFAKAUAoBQCgFAKAUAoBQCgFAKAUAoBQCgFAKAUAoBQCgFAa17qEUC7ppY4l83ZVHzNSjCUniKycckubK1f9pOnRfyjefKNWb5gbfnWuHZ2pl939Cp6itdSDl7YbYnENvcSH27Bn4MT8q0f0mxe1JIr9Kj0TMD9qNyfyelzEeZaQ/hFU12ZX1tX0/c56TL8LMMnaneL62muB7TKPxjrq7Mqf/Kvp+5z0mX4TXTtoYHD2a/dMQfnHU/6Mmtp/T/ZH0x+BJWvbJbHHe286fZKMB8Sp+VVS7HtXKS/IktZDwLFpvaJp8/IXCxnylBT/ABMNvzrJPs/UQ5xz8Ny6OorfUs8MyuoZGDKehUgg+4isjTWzLjJmuAUBTO0TjR9L7jZEsve95ncxGNuzpgH9b5Vv0OiWp4svGDPdd3eNinDtnl/9pH/eN+7W/wDo0fx/Qo9M9xMaL2wQSMFuoXgz+mp3oPfyDD7gaz3dkWRWYPP0LIauL57HR7a4WRFeNg6MAVZTkEHoQR1FeU4uLw+ZqTzyK9xjxrb6aoEmZJWGViXG4jpuYn1Vz4+/AOK1aXR2ah+rsvErtujXzObXXbFdk/Vw26Dybex+O5fwr1o9j1dZMxvWSfJEhpHbG24C7t1Knq8ROR7djZz/AGhVVvY6xmuXz/cnDWb+si/8W8RGysmukj7zHd4RiUOHZRzyCQRu6EV5em0/fXKvOOfv5GqyzhjxHP8A/jO//s0/vj+5Xq/0Zfj+n+zJ6b7j1e2ZyfzNP74/uUfYy/H9P9nVrfcdVv76OCJpZmCIoyzHoB/v4Y8a8SMHOXDHmbXJJZZyjXO2J9xFnCgUdHmySfbsUjH3k/dXt09jrGbJfL9zFPV74ijQsO2G7VvrYoJV8QoZD9zZYfKrZ9j1Neq2mQWrkuaOkzcWB9Me+gQ8kLBJARzBwQcdR7RyNeOtLjUdzJ9cbGx2epxIi+zrjiXU5JklijjEaqwKlueSRzz7qv12ijp1Fpt5IUXOzOxe6840CgFAKAUAoBQCgFAKAUAoBQCgNa/1CK3QvPIkaDqzkAfPxqUISm8RWWccklllF1DtRjd+6023lu5PAhWC+/GC2PeAPbXow7MklxXSUUZ3qVnEFkgtX1HUn56hfQachB+qQ5lx7EjLOeX7X3Vprhpl9lW5vx6fXb6FcpWfflgrUaaeznZHf6nN4n1FP9ndL8a1t6hLdxrX88ir1PeywWOl35x9E0e0t18GmUM4/pStu/w1lnZR/wAl0pfAsjGf3YJEvFw9rrcjeW8K+SADH3JEPxql6jQr7jf8+JPu7vE9bgvVz/8AtD/alH4UWs0n/qO9zb+I05uFNdj5pfCT2d8+fg64+dTWq0L5148v9kO7u6SIXU7/AFu2H/q4zIg674YZUx7WQHA95FaK69DZ7Dw/i0VyldHmiDXiG0m/OtPiB/6lqzREe3Zkox99afR7ofZ2Pz3+pX3kH7UT7ThuC7/i25DSeFtcARyn2K/5Nz7ARXPSrKvto7eK3X+h3UZew/I+dA0vVIZylnHcxyKfSABVM/tFvqz9+c1263SThmxpr6/uIRtTwju3DH0zuR/CHc975xZ5j9rIxu+zyr5q/uuP+1nHvPShxY9YmKpJnI+3r+R/1/8A4q9zsb7/AJGDWdCY7M+HLSfTIXmtoJHYy5Z41LHErgZJGegArPr9RbDUSUZNLbr7izTVxdabRF9pPZ5BFbvdWa92Y/SkjBOxk6EqD6pHXlywDyzV2g7QslNV2POeRHUaePDxRMfYjrbYntnOURe+TP6IzhwPZkqceZbzrva9KzGxc3szmkns4lHtUk1nUgGYg3EhJP6kYBOB9mNcD3CvRbjpNPt0X1M+9tm53ey0GysIDtiiSNFLO7KCdqjJZ2PM8hmvmp33XT3bbZ6SrjFbIrbSaEblLkS2yyJkjawCFvBig5Fh4H/YY1pa1VuvDwyr+zxcRm7UrtJtGkkiYOjNCVYdCO9TmK52dCUdWotYe/5M7qHmp4KF2bXOmpHN/CQhLFl7vvIyxxg5xhTjnivT7QjqZSj3Oce7Yy6eVaT4y6wXegO6oiWpZmCqO4PNiQAPU8zXnSjr4ptuXzNKlS9lgg+3PVm3wWqnC7TK48zkqn3Da/x9laex6liVnXkirWT5RJnsr4OhjtY7qZFkmlG5SwBEafo7QeQJHPPXniqO0tZOdrri8JfUs09KUeJ8y36vwxa3e36RBG5Ugg4weXgSOZXzU8jWCvUW154ZPcvlXGXNGj2gqBpd0AAAIiAB0A5cqs0X+RD4kbvs2c/7CPy91/Nx/wCZq9Xtn2Yef6GXR82dlrwDeKAUAoBQCgFAKAUAoBQCgPmRwoJJAAGST0AHiTRb7A5xxF2l7pPo+kx/SZm5CTBKZ/ZA9b7Rwo68xXq0dm4j3l74V9TLPUb8MN2U7V4YonMmtXL3dyP5LE/KP9mSQeig6eigB99b6nOS4dNHhj+J/t18yiSSebHl+BMaPp2p6ggW3VNMsz4RqUZh58sSOfaSoOaz2Waah5k+OXv/AJj8ycY2T5bItWidl9lB6UqtcydS0p9HP2By/tZrHb2nfPaL4V7i6OmhHnuXK1tUiULEioo6KqhQPuHKsEpOTy2XpJcjLiuHT2gFAKA8xQFS4q7PrW+BYKIZj0lQDmf215BvkfbW3T6+2nbOV4FFlEJmtofZfY2+DIpuH85ea/cg9HHvzU7u077Nk8L3fuchpoRLsFxXnmg9oBQHI+3r+R/1/wD4q9zsb7/kYNZ0LZ2S/wAVW/vl/wC9JWHtL/Jl5fki/S/Zo+e1PXY7awljZh3s6mNEz6RDcmbH6oUnn54HjTs6iVlykuSecndRYowZRuxTTWklupOYQRd1nw3SEHH3BPmPOvT7XsUYwj1zn5GXSRbyyscEXw0/UoWuPREbvHIT+jkNGSfYCc+4Gtesh3+nfD1w0V1S4Ldz9B61ZfSrWaEMF76KSMPjIG9Cu7GRnrnrXy9U+7sUscnk9SS4lg4Fx1wedLaFTMJu9Dn1Nm3YU/abOd/yr6fRa30ni2xj3nlXU93jcu2t/wD4vF9mD/vLXm0//ov4v8jXP/HKt2f8DrqiSs0zRd2yrgKDnIJ8T7K3a7XS08kks5M1FCsWWy5WHZDHDLHILpz3bo+O7XntYNjr7K8+ztac4uPCt1g0x0ii85ILtzsSLqCbHovF3efAFHZsfCT5GtPY81wSj78/Mq1kXlMvnZfrCXOnQqpG+FRE6+I28lPuKgHPv8q8ztCmVd8s8m8o1aealBJFnu7xIV3SuqLlVyxAGWOAMnxJIFY4xcnhItbxzILtE/iy7/mz+IrTof8AIh8Su77NnPuwj8vdfzcf+Zq9Xtn2Yef6GXR82dlrwDeKAUAoBQCgFAKAUAoBQGC9ukhjaSVgiICzMegA8alGLk0lzON4WTinEPEtzrtyLSzykBJwp5blHWWUjoo/V9o6nFfQUaavR197b7X82XvPPnZK6XDHkR99rSWgNnpGSzEJLdgfWzsTjZFj1Y88hjr4ebWwplb/AHtRyXJdF8feRdij6lfzL/wD2cR2oWe8AkuDzCnmkR6+5n/a8D08z5es7RlY+CvaP5mmnTqO8uZ0LFeYaj2gFAYbm6SMbpHVF82IA+dQnOMFmTwdSb5ETLxdZqcGYH3K5HxArLLtDTx+8WrT2PobdhrlvOcRSqx/V6N8Dg1bVqqrNoSISrnHmiRrQQFAKAUAoBQCgOadsmh3F39F+jQvLt73dtxyz3eM/A/CvW7Lvrq4uN4zgyaquUscKKNa6JrUSCOJLxEGcKrlVGTk4AbzJr0pXaKT4pOLZmVdyWFk3dK7Mr+6k3XR7kH1nkffIR7ACcn7RFV2dp0VLFaz9ESjppyfrHZOHdDisYFggGFHMk+szHqzHxJ/2HQV4F10rpuUjfCCgsIo3aL2cNdSNc2W0St+UiJwJCBjcp6BsDmDgHrkHOfR0PaKqXd2cuhnv03E+KJRraXWbEd1Gt4ijkFEZdR7FO1gB7q9KS0Vz4nw/kZ07o7bmNuHdV1Fw0sVw56BpsoFHs34wPYBXVqdJp44i15bke7tse50fiPh6ddBS0VO9nQQgrHk5IkUnGQMgD8K8mjUQ9N71vC3/I2zrfdcKOc6foOr24It4ruINzIQlckeJwa9ay/R2PM2mY413R5G2bXXv/7/AO2/71V8XZ//AFJcN/vOt6nw8moWCQXW4NsjO79NJQvrc/HJIPnk14VWolTa5w/iN0q1OGGciuuCdU06UvbCRsdJbdjkjyKD0vuII9pr3o63S3xxP5P9zA6La3mJrzaPq+osomjupMdO+BRF9vp4X4DNTV2joWYtL4bs5w22c8nTTw3cw6LNavI1zOyEKMjC5xiNGbBKjHVvkMAeMtTVLVqxLhjn+M293JVOL3ZEdkHDl1ZzXDXULRBkQKSVOSGJI9Emr+09TVbGKg84yV6auUM5Oo15BrFAKAUAoBQCgFAKAUAoDi/bPxM0kwsoz9XHtaXH6UhGQp9igg+8+yvf7J0yUe9fN8vgefq7d+BEOz/wdpCbOVxflizeK2yctoPhuyD7mPlV6XpGqefZh+ZD7Or3slOxPRVluJbhxkQBQmf133el7woP9qqu173GCrXXn8CejhluTO2V88egKAUBG8R6g1tbSSoMsoGPLJIGT7BnNZ9Va6qnNc0TrhxSSOQ3t48zF5WLsfEn5DyHsFfK2WSm8yeT1owUVhGCqzpt6VYSTyKkAO7IOR+h+0T4Yq6iqdkkoLchZOMYvJ2pByGeft86+vXI8g+q6BQCgFAKAUAoBQCgFAKAUAoDzFAe0AoBQCgFAKAUAoBQCgFAKAUAoBQCgFADQH5b4klL3lyzesZps/3jDH3dPur7LTJKqKXgjxrfbZYu0EZt9KceobONR9pQNw94yKyaDay1P8X7luo9mPwLH2E6goa5gJAZtki+0DKt8Mr8ayds1v1Z+Rdo5c4nXiwAyTgV4TaXM3EBqXGFrDkb+8byj5/4vV+dYre0Ka+uX7i+GnnLoQ8/EF5Ou6NEtYf+rKfw3Dn9ymsstXqLFmKUI+LLFVXHZ7skNJ4jS4YQFWnJGHkWPEZz5qSSB7T8Kvp1kbX3bTl4vGxCdLj63I+rngi1c5CunsVuXwbNdn2ZRJ5xg4tTYhb8D2qnmHf7THH+HFcj2ZRHmmzr1NjJ6zs44V2xIqL5KAK2wrjBYisFEpOW7NirDgoBQCgFAKAUBB65eTie3ht2iQyiYs0iM+O7CYACuvXf51fVGHDKUs7Y+pXNyykjENSuLaSNbwRPHIwjWaIMu2RuSq8bFsBjhQwY8yARzzXe7rnFuvOVvh+HxOcUov1iVtp2zJ3piCh9qbWOcELgPno+4nkPAr51S0tsZJp+J9HUoQneGWPu8kb967cg4I3ZxnPKnBLOMPJ3iWM5M8cysoZWBUjIYEEEeefKuNNPAyY7W9jlBMUiSAHBKMGwfI4PWuyjKPNYCknyZhOoI6ydxJE7oDy3ghWwcb9uSBmnA1jiTOcSfJnzc3vdW/eSGMMEB9cLGXx0DtjCk+J8K7GPFPhQbwss+7CfMKNJJGxIG505Rkn9XJPLPLrXJR9ZpJhPbLMsF7HIWWORHZeTBWBKnyIB5ffRxa3aOqSfI09d1M26LsTvJZHWOKPON7tk828FCqzE4OAp5HpUqq+NvOyW7OSlg0+51BcN3trIc84u6kQY8hL3jEH2lDnyFTzQ9sP45X5Y/UjifiiZubtIl3Suka9NzMFHxNVRi5PCWSbaXM+u/XAbcuDjByMHPTB8a5h8hlHxa3kcoJikSQA4JRgwB8jg9a7KLjzWAmnyPI76JnMayRmReqBlLD3rnIo4SSy1sOJcj03kYYKXTcSQF3DJIGSAOpIHPFc4XjOBlHzDfxOzIkkbOvrKrKWX3gHIrrhJLLQTTeDV0S6aTvt5ztnlReQ5KpGByqVsVHGPBHIvOTbu76KLHeyJHnkN7KuT5DJ5moxhKXJZOuSXM0NGv2drrvGG2Ocop5ABBFE3X3uxyfOp2QSUcdV+rIxlnOfEkLS8jmG6J0kXplGDDPlkVCUXF4awSTT5GeonRQCgPDQHB+1nhhrW6a4RfqJzuJHRJD6yn3n0gfHJHhX0nZmqVlarfNfkebqampcSMOgzpdWD2d4HQRky2swUnax6xkdSpJJ8uZ6ECsOv7S0+iv71TTb2klu/iX6fT2XQ4Wn7mYOGtJlgnjkidjMpyqxjPhgg8uYIJHTxrxNd/wCTz1CdVFfPx3+hto7MVb4rJF5vbGZxv1K57peojJ3OfdGnIe+vCnXZJZ1E8Lw6/I3RlFbVRyYbK5Xds062Lv8A9WUBnHtA9RPfUK5rPDp4Zfi9/wDSOyi+dktiwWXBzysJL+VpG/UBOB7C3+i499bq+zpTfFfLPuKZahRWK0Wy0tEiULGqoo8AMCvUhXGCxFYMrbbyzPUzgoBQCgGaAUAoBQCgFAVniK+jgvbJ5nWNNtyNzHAyRFgZNaaYSnXNRWXsVzaUk37zFqmoJqBigtMyL3sMkswU90iRSLJgOeTOxQKApOM5PLrKut0pznts0l13WOXmRlLjwokfq8AeG9VhlW1GzBHmpewB+7GanVLhnFp/cl+Ujj5PPj+xn4ii7m7hYvbwQLEwjaWItCkhf0hydFRyu3BPUBgPHPKXxVtYbed8PfH1yLNpJ8kaiWy/RZGDie2a6jeVYYXSLu8J3ndrubfGWAdtpIb6zrzqbl66WMNRwt989M+/ovIjj1fFZN7V7i2uIJvoPdyyBIxIYBljAJFLxh0HrGPfhM558hVdcbISXebLfGfHGz+ZKTi0+H+IzS3dhJHILXuGkW3mC92ozGm3mpKj0OYHotjOOnKoqN0WuPOMolmDTUTAZIo5rWS82iEWyCJ3/JpNy35J9FXZCgBPk4HU5liUoyjDnnf4dP1yRyk05csGlfIksOoG3/NZO4ClMhXl3/WyRkeBUxDcvIsreOanFuMocXtLPy6Z+pzZqWORPXVlHFd2XdIqYE6eioHod2Dt5eGVU49lZ1OUoSy/AswlJYPvimJx9HnRWk+jy94yKMs0bRyRNtHiyiTdgcztIHMilDXrQe3EsefP9BNcpeBCcYa1Z3FrK0N3/wCoWKbuEhuJEkMpT0VMUbAs24LyZTjn5mtGmqthYuKHq5WcpNY+LIynGS5n1rrNHeRvLLBDH9HVY3uIi6CTe3eDdvQI5UxdTkgHHQ55Uk6mopt53w+nT9SM85znp1NdNPSS1Rd6TQy30bAJE0cW0ldyopLZjZgxJBIbe3hUnY4zbxhqPjl//f2CScfMl9QtSl3ILZQkj2coG0AZdXAjz4ci5+JqmMs1ri/F/wDSck+J48CvWCxutrGtzarIjwssSWri6jdWUsH+tLKT6SuzDBDNnrWibacpcLxv12/L5FK3wsrp03LDolsiy6jMIw0gnbHL0iFt4SFUnzJPxrPZJuNcc7Y/Vl0UsyeOpA6fepJJYGOS1yJR9TbwkGANFICjvuyvP0cMq5I6DHK+cJJTynjHNvnuitPdfsW3hvpcf/Jm/EVku+78EXR6/Ei/pNvBeXRvzGjOU7l5cBTB3SjYjNyyJRKSo5+kCeoq3hnKuPd9OePHPP5YIZipPiK+kQ+jSfR17u2GobnEkTsoi7lNpaLKnuhIY2xkAKAegIrTn11x7y4PHrnx8cFWPV25ZJ/hoLJdtLHc282Itr/RoSsbekpQvJ3jqXXDYHXDt4Vnv2hwuLW/V/6RZXvLOclurGXigFAVfinih7Rtqwk56SMfQPux1I8iRXm6zWyoeFHzNFNCs6lRe4vtS9EbnQnmANsQwc8z0OOvMk8q81W6vUv1c+WyNPDVXzMh0e1tfzybvHH/ACYefPyZvD5U9Hpp3ull+C/cd5OfsLHvNW/4u7pCtusdpH5r67e9zzJ93P21ZTZffLutLDHw/VkZxhWuK2RHadDFfoTFfwx3LH1JgwJ/pMRk+4NXrUf+P2VT49ZFte79WZZ6+Mlil4JHT11zTBtWGO5i6+iFb4Fdr594NfQRp7OlHhh6n0/c89z1CeZbklF2ptH+eafcwn2A/hIqf61x9mJ/Z2Rf88zq1DXtRZuRdrmnnr3y+9P3Sag+ytR0w/MktTBn23azpw/TlP8AVn/Wuf0vUeC+Z30mBj/4q278oLa8mP7EY/ez8q7/AEyxe1KK8yPpMXyTM0XFmoz/AJvpTqD+nPKI8e9CoPzqL0tEF69q8ln6klZN8omlqOs3afnupWNkPFIF7yXH9Mk59oU1OFNT+zrlL47L6EXKXWSRj0a+YOX0+HUL6Rhg3F1K8UGD4gNhSB5BK7bWsYtlGK8Fu/55iMn91NlktOLIkMcN3NAbtjtMduXkAPtwCV/pVllpZNOUE+HxexYrEtpPcs1ZS0UAoBQGlqupw2sZluJFjQfpN5+Q8SfYKnXXOyXDBZZGTUVlkPo/HVjdSrFFN9Y3qK6Om/7JYAH3davt0V1ceKS2+OcEI3Rk8IsdZS0EedAe4oDwLXAAK6wCtAMUB7XAaOtatDZwtNcNsjXGWwT1IUcgCepFWVVTtlwxW5GUlFZZlluY0jMzFVQLvLnAAQDO4nyxzrijJvhR3bmfOm30dzEssWSjjKllZcjz2sAcHzxzpOEoScXzRxNSWTbxUCQxXQebaA9xXAeba6cwe4rh0Fc10DFAFXFAe0AoBQGG5tkkXbIquvkwBHL2GoThGaxJZOptciucU6RdSjFtKBHjHcjCfBh19xwKwazT3zX9uW3hyL6bIL2kcf4iuprRtjwvEc43SKQD9nwPvzW7sv8A8ZhalO+af/VfqU6rtKUdq4+Z8aPxzNCndTRQXUJOTHLGvyYDr7SDX1K7JorX9nMPgeV6XOXt7m/9N0W5/K29zZsepibfHn3HPyQV3g1tfsyUl7/5+p3iplzWDfsNPgjwbDXTCPBJNyD4FlH+GqJ2Tf2tGSajFezMnLeXVl/Janp1wvhudM/4Y8/Os7WlfOuSLE7PxIzNPq59b+CX9pP/ANiuJaT/ALnc2e4wNd6ivWTRIfaWx/vUuHTvkrGMz8Ua02tXH/O1y0iHitvEsnwIUNUo0w+7Q38XgjxvrNEbJqNhI22S51XUnP8Ay03Kp/oZU491Xd3fFbRhBEeKDfNsndHsLgfxdpFvaeU102X+H5Sstllf/La5e5fzBYlL7scfEnRwbPc/xlfTSg9YYcQxfZO30mHvwaz+lwh9jBL3vdlndN+0yx6PoVvZrttoUiHjtHM+9jzP3ms1t1lrzNtlkYRjyJGqiQoBQCgKBxmiyatpkdxgwHvmCt6rSgeiCOh57Pj7a9HStrTWyhz2+Rmtw7Ip8i8SwplWZVLLnaSBkcue09Ry8q89N4wjQ8I5za6tqV3aS6jDdRwxL3rR2xiVlKRlsiSQ+kGO09D8M8vUnVp6pqiUW3tl56vwRmUrJRc0zcn4lub6Szt7N1tWnthdSSlQ5VScbEVuROQeZ8DnwqC01dKnOxcWJcKXL5knZKTUVt1Zgk4kvLeLUreaVZJ7SNJI7hUUbg4BG6PmoYZHh4/eZLT1TlVOKajJ4a/2c7ySUk+aPi91TUrS3gv5bqOWJzCZLYRIoCSbfUcekX5+7PsGK6q9PZOVMYtNZw8+HuOOVkUptnuu8UTveXEEU09tHBsVTDaGdpHZdxL+iwVRnAAwT1zSnSwVUZySk5eMsYOysk5NLY9n4mv5LfTtmLe4nmeKQSR+icAjftYbgMDdgY8qitNRGyxPeKWVhhzm1HHNm5rd9PbLb276hI1wRIzmCzWSaUbztOwAoiAejnHPb161GmELHKarXDtzlhLz6kpSaws7kdBxrdGwXBVrl7z6EkrptGTzEjx9FbBwV8D4csVY9HX3z/Co8WP0yQV0nD35wbfE/wBPsNOu5ZrxLggQ92TBGpUmVA2RgqRg8sg1CjuLr4xjDHPO78CU+OMG288jY1e8ur28NjbypbpHCkssjRJIzl8YUI/o7enOowhVTX3s1nLaW+OQblKXCvAi9Q4svILC+DOn0mzlij75EXbIruvPYQVDbcgjHKroaWmd0NvVkm8EXZJRazuiW0+8vbbUobe7uEuEuI5HAEap3TJzIXHMr4ekST+NE4Uzoc4Rw4tdeeScXOM0pPOSV49197G07yIAyO6RoSCQpYn0io5nAB5eJxVWjoV1nC+WG/kTtnwRyQPDOvXP02OF3ubmGVX3PLZtAYZFBYcwqgowBHPmDjn56dRRX3Tkkk1jlLOV+5XCUuJJ7nQq8w0CgFAKAUAoBQCgFAKAUB8SxK4KsAwPUEAg/ca6m1ug0mVzUOANPnzutkU+ceU/yECtUNdqIcpPz3KpUQfQgLrsfsmOUkuI/YGQj/EmfnWmPa9654KnpIdDRk7GIv0bqQe9FP4EVau2Z9Yoj6HHxMf/AAWTxu2/uh+/Xf6zP8K+Y9DXiZo+xe3/AEriY+5UH4g1F9s2dIo6tIvFkha9kNgnrGeT7TqP8iiqpdrXvlheRJaWHUm7Ls/06L1bVG+3uf8Azk1nnr9RPnJ/kTVFa6FgtrRIhtiREXyVQB8BWWUnLdstSS5GbFcOigFAKAUAoBQEVxDoEF/F3Vyu4A7lIOGRv1lYdDVtN86ZcUGQnBSWGQ+mcBxRTRzS3F3ctEcxCeXcsZ6ZAAHP31fZrZSg4qMVnnhEI0pPLeTHd9nVs7uRJcxxSNukt45SsDsepK4zz9hHQV2OvsSWybXJ43OOiLZI63wjBcrDjvIHhG2KSBtjxrjG0HBG3A6Y/GqqtVOtvk88098k5VKWOmCH1nhRLXTL1LYSzTSoS7sS80rDpkgc+p5AeJq+rVSs1EHPCSfwSISrUYPB5o3AEG22eV7lgixuLaSQmFJNoJIQjIw2fRzjqMY5V23XzzJRS3ys43x8TkaFs2S2r8IRTzNMktxbSuAsjQSbO8UchvBBBIHLPI1RXqpQjwtJrpnoTlUm8p4M7cMQ4tBmTFo26LL5JOMemWySMe6oLUSTly9bmS4Ft7j41rhWO5nS4Es8Eyp3e+FwpaPJOxsqeWSTyxUqtTKEHDCae+/j4nJVqTya8XA9qttLbESNFJIZjufLq5xzVuvLaOZyeuc5qT1trsVnVLHkcVMeHhMI4DiME8EtxeTLMEDNJNuYBGDKFyuBzHXGal6bLjU4xSxnkvE53KxjJt65whDdOkveTwTIuwTQPscp+qxwQR91Qq1c6044TT3w99zsqlIwtwLamyez+sEcjB5H3ZldwwbczEHJyo8K6tbb3qt6rl4IdzHh4SVu9Fjkuobli3eQq6qARtIcYORjOfvqqN0o1utcnj6EnFZTfQy6xpcV3C0M67kbqMkEEHIII5ggjOajXbKuSlF7kpRUlhkdonC620plNxdzvt2L30u4KuQcBQAD0HM5NW26l2R4eFLrsiEa+HqT9ZywUB5QDNcB7XQKAUAoBQCgFAKAUAoBQCgFAKAUAoBQCgFAKAUAoBQFP4ru5E1PS0R3VHefeoYhXwikbgDg4PnW7Twi6LW1uksfMpm2pxRju+0i3jMo7m7cQyvFMyRApGVbbvZt2NpOcePI8ulI9n2NLdbrK355OPUJdGYOJeOGgurRIYp5IpMsxWEt3ytGGUQnIywzkjwFS0+jU65uTSa9/LfqcndwySSJi/4tSNljSC5mmaNZWhijBeNG6d5uYBT4bc5qiGlck25JLll9fgWOzG2DDdcd2sdrDcnvDHLJ3XJPSRxuyHUnIxsPTJ6YzmpR0VsrHXtlLPkcd0VHiPm446hiihklgu4++d0SNovrCVxj0M59LIAxnOR0rq0U5Sai08JN7/zl1OO5JJtczZ0Ti+K6WciOeN7fnLDJGe9AwSMIpJOdp5DnULtJOtx3TT5NcjsbVJP3HzpnF6SzpBJBc27yhmi7+MKJAoyQuGPMDng4Nds0kowc1JNLnjoI2JvGDXfj2DvjHFDdTKriNpooi0SuTjaWByeZHQHrUloZ8HFJpbZw3vg53yzhIxaTrEFudSmkuLhkinPed9grGf1IQMnb6QAHXpy8T2yqc+7iorLW2OvxEZRWXkz6TxzDPMkTxXNu0ue5M8WxZfsHJ5488dR51GzRThFyTTxzw+Qjcm8Ywa152jW8bTAQ3biCR45mSIFY9p272bdgKTnHjyPKpw7PsljdLKyt+Zx6iPgyY1HiNY1iaKG4ue9Xencx7htwDuLMQo5MOROTVENO5NqTSxtuyxz5Y3yVfjDW0vbCCWHeuLyBGVxtdHV8MjDwIrXp6XVdKMvwv39NmVTmpQyvEk7bUkivtRKteTvEsBaAAMi7kyO4UHOSOZ6ePWqpVuVVeeFJ53/ckpYk8ZNnR+NYrm5NsIbmKVULlZYwuFGOoDE5ORjlzqNujlXX3mU1nGzEblJ8OGLXjONpYo5Le7gEzbYpJYtqO3UL625SccgwFJaSSi5KSeOaTydVqzjDMep8dwQzPEkV1cGIgTNBFvSI+THI5+wZ6HyrteinKPE2lnll4ycdyTwfGnanCl9qDNPcYiSB5ElIEMSmPcDGOoOOoIHPzpOubqrSS3bSxze/URkuJkZacWwTXsUshvoonHd2+9DHayOx9YkN6bHoNwwB7edWy0k4VOK4W1u+rX864IqxOWd8EpqvHsMEs0IhupXgx3gijDAKVDb87sBQCOZxVVehnOKnlJPllnZXqLaw9ixaTqKXUMc0JzHIoZTjBx5EeBB5fdWayuVcnCXNF0WpLKNuoHRQCgFAKAUAoBQCgFAKAUAoBQCgFAKAUAoBQCgKtxJpEs1/p00a5jgaYytlRtDIAOROTzHhmtdF0Y02QfN4wVTi3OLRE2nDlwtlq8Rj+suZ7t4RuT00kA2HOcDPPkcYq6Wog7apZ2io58iPA+GSwfWsaNdJHpUkMImktABJFvRScxKhwzHbyIPypVbU5Wxk8KXJ+ZyUZJRwuRp69wzO1212LaScTxx74o7poXhkVQMblYK6eHv6VZTqYKru+JLDeHw5TX6HJQlxcWM5PuThKYWtikcCo6XsdzOgmLhQMgtvkOScBcgZ55xnrXFq48c25ZzFxW2PyDqeFhdSf4n0qWe70+SNdyQyu0hyo2qUwDgnJ5+Way0WwhVZF82lj5lk4tyTIm90G8+k6tLb/VtcR24t5Ny82SMK45HKnkRkgdc1dC+ru6oz34W8r4kXCWZNdcEbovDFwL2xnNq8Kxd73zSXXfOzNEV34LEBdxx6PM5OQABV1upr7qcOLOcYwsdSuMJcSeMeZv8AD9pqGmj6LFax3EHelkn75UxG75IdTli4BPQeXWqrpUX/ANyUmnjljO6X5E4KcPVxsY7vg6eeHU4yFjaa5E0BYgqwXaRu25IBxjmM+ypR1cIyrfPEcP6nHXJqS95mksr/AFGe1+l2yWsVtKszMJVdpHXoEC+qpPn5+yo8dFMJd3JycljljAxObXEsYPbTh24W11iMx+ncy3TQjcvprIuFOc4GT54xSWordlMs+ylnyOxhJRkvE0r3h+8xYq0Mk9vHaxxyW8dwISs4ABdmDDcuAByJ6H75xvqzY00pOTabWdiLhPbwwYLThG7WxaExAP8Awgs4USKw7oFfSDscnofW9I+IzUp6up28Se3Bjl1wcjXJRxjqS82mXsN3qtxbRKzzLbC3JZMMVQK5IJ5bck+ljOKpVtM66oTeybyWOM05NeRqcLaVe28M0f0XuriZJGe9eeN2acqdhKrk7Qx5Dnjrz51PUW0zknxZimsRxjYhXGaTyt/EjLHhW7L2TvbSLJDPG080l33hkAPN1QsVC+P63MAA86ulqqlGaUtmnhKOMeZFVyzHb6kzaWN/ps10trbJdRXEzzq5lWMxtJjcrhuZA9nl7cDPKdF8YucnFxWOWc48CzE4N4WcntzwpNcT6t3gEaXcVusT7gRuSPByB6WAwxzAyOlI6qEIVY3cW2/Nju23LPU1bnTNRvooLO4tooIo2iMlwJVYOseMd2i81Jx49KnGzT1SlbCTbecLHLPizjVkkotEzpmizJeapKyYS4EQiO5fT2xMp5ZyOZ8cVnndB11RT3jnPzJKD4pPxN/gLTZLXT7eGddkiKwZcg4y7HqpI6EVXq7I2XSnHkydSaikywVnLBQCgFAKAUAoBQCgFAKAUAoBQCgFAKAUAoBQCgFAKAUAoBQCgFAKAUAoBQCgFAKAUAoBQCgFAKAUAoBQCgFAKAUAoBQCgFAKAUAoBQCgFAKAUAoBQCgFAU/tA4jmse57jZ6e/duUn1dmMYI/WNYdZqJ1Y4epooqVmcm1wHrkt7bvJPt3LKUG0EDARG8SeeWNT0d0rYNyI31qEsIqet8e3cNxNGnc7UkdRlDnAYgZ9L2Vit11kJuKwaK9PCUU2fQ48uvKL+wf3qyPtW/3E/RYF5h1gS2bXEWMiN2wf0WVTlT7iK9mOo46O8j4fUxOvE+Flc4W4rnublY5O72kMThSDyBPnXn6PXW3WqEsYNF2njCOUe8d8YSWcqRW+wtt3PuBOMnCgYI8ifvFadXq5VSUYkaKFNNs1+C+Nprq5ENx3YDK2wqpHpDng5J/RDfCo6XWSsnwyO3UKEco3eMOJp7S4EcWzaY1b0lJOSzjzH6oqvXa2yixRjjkKKYzjlmHhji+ae5WKbu9rBgNqkHcBkeJ8jUNH2hZbaoTxudu08YRzE3uM+JJLR40h2ZILNuBPLOB4jyb4Vdr9ZOiSUCFFKnlsitD4xuJriKN+72swBwpBxz9tZtN2jbZbGEsYZbbp4xi2joNe6YRQCgFAKAUAoBQCgFAKAUAoBQCgFAKAUAoBQCgFAKAUAoBQCgFAKAUAoDnHbB/Jv63/wAdeV2l93zNuj6m/wBkn5pL/Pt/24qt7N+zfxK9X7a+Bzzij89uf56X/Oa8vU/ay+Jsq9hG1YWxlkSNerHA956fOsMIOc+FdSyUuFZZMcN6oYRPA/JZY5Bg/oyBDj44x78Vr0l7r4q5cmn8ym6HFiS9x7wK4W8Qk4AWQk+QCHnXezXi9eY1PsMgppG1G/zz+ulAHmEyAPgg+VWN9/d8WdWK6z3WYTYX793y7qQOn2ch1HuwcfGlsXTdt0Yg+8rLDx5crLPFIhyrwRsPcWkNR7UkpWxa6xRHSrEWveRoBtntph4hJP7LkEf4fnWbDplCfwf1J+2pR8iU1s/TNSKjmuQo+yi5b8GrRqf7+qwv5sV1/wBurJHcKfnkH2x+BqnRf5EfiWX/AGbOxV9WeUKAUAoBQCgFAKAUAoBQCgFAKAUAoBQCgFAKAUAoBQCgFAKAUAoBQCgFAUntR0l54I5I1LGIsWA67WAyQPHBUfcTWDX1OUE10NOmmoywymcKcYPYI6LGsisdwyxBDYAznByMKOXsrz9Pq3SmsGm2hWPOTS0yxl1G7OBkyOXkIHJFZssfZ44+6q4QlfZt1Jykqoklw7+eQfzq/wCas+lWNRH4i3et/Amu0DRu6lE6D0JD6Xsfz+8DPvBrV2npuCfeR5P8yrTWZXC+ZUJLsxK23q6sn3MMN8sj76wUyalt4GmUcjQNKuZ2LWYbdHjLKwUruyORJHUA9K2U1WTea+hCycY+0ZOIdJu4dsl4Hy3ohmcOTgZxnJPSu302x9aw5XOEtomOC5Z0QNz7sbF+zuZvxc/KsV0nJrPRFkY45Fs1qz3aZaSjqm5T7mJ/1UfGt+orzpK5+H6mauX96SPrgC03yzStz2RkA/tP4/BT8a52ZXmUpvovzGpliKiQ/Cf55b/bH4Gs2i/yI/Etv+zZ2OvqzyhQCgFAKAUAoBQCgFAKAUAoBQCgFAKAUAoBQCgFAKAUAoBQCgFAKAUAoBQEbc6Baytukt4WbxJRcn3nHOqpUVyeXFE1ZJcmbdraRxLtiRUXyVQB8BU4wjFYSItt8zXi0W3VgywxBgcghFyD55xVa01SfEorJ3jljGTaubZJVKyKrqeoYAjlz6GpzhGaxJZRxNp5Rotw7anrbQn+rX/aq1paVyivkS7yfibNjp0UAIhjSMHmQigZPtxVkK4w9lYIuTfM+r2xjnULNGkig5AZQRnzwfHma7KEZrElkKTXI1F4etR0t4R/Vr/tVT0tL+6iXeT8TaNhEY+6Mad3+ptG3rnp0686m6oOPBhYOcTznItbCKIERRogPUKoAPvxSFUILEVg45N82YYdGt0YMkMSsOYIRQR7jiox01UXlRWSTsk+bN+riAoBQCgFAKAUAoBQCgFAKAUAoBQCgFAKAUAoBQCgFAKAUAoBQCgFAKAUAoBQCgFAKAUAoBQCgFAKAUAoBQCgFAKAUAoBQCgFAKAUB//Z"/>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2" name="Google Shape;102;p2" descr="https://encrypted-tbn0.gstatic.com/images?q=tbn:ANd9GcT3rgcS89mMAU_eJ4hKHxtfEIiwXG9pKANxU73ycqi3uL9ChV7wFQ"/>
          <p:cNvSpPr/>
          <p:nvPr/>
        </p:nvSpPr>
        <p:spPr>
          <a:xfrm>
            <a:off x="307975" y="7937"/>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3" name="Google Shape;103;p2" descr="data:image/png;base64,iVBORw0KGgoAAAANSUhEUgAAAS0AAACECAMAAADyWY1OAAABR1BMVEX///8AQoIdS42zhwibbQOtiC8AQIEAOn4AOH0ALXiyhQAaSYwAMXoAPYAAP4ewggCovtSXZgDb5u+gudDC0uEjUIr4+vz+/vtYcqLm6e6rhSbYwo8ALHgAPIbv8/fW4OqnegW4jyALQ4nH1eM7Zpjq3r1li7IAJnYrWZD6+PBQbJm7kxrk2L7PvaPdypOhdx5gd6DBnUEtVpSFpMJuhq83XZKMnLjIqVbi06zz7Np6ja5Zgqx1l7q3l1P28ea5wdEAIHOTrsnCpmedprEzZpoAGXDFrHezkUPPu5bNrGM4XZdtkbaOqMRNap5AcKCrutKhiE9IW3mMekZWXmXf3dkyVX2qhULVvnzEpEm6kzDZw4O1lFaogTrGrYPMs33h0KTm28jYybHDoDkAD25pal96fYWckGuDiYeBdVC6r5F5iqa3p33LtYOvNXsIAAAav0lEQVR4nO2c+3vaOJfHZbcBk9jUNbbACcgdTMEw2SkDxk2A4LpLkxQM3pn3nelc28w7s7uzu/n/f95zZHPJjaRt0vSS7/MkyLZs7A/S0dGxJELudKc73elOd7rTne50pzvdiTDN1vUI9O8oTES6rmn0KudSLZF5UQ47F3hemFOtq1xNh7ygWWaqoy689IcVtdVw3CxMJqNWSwQJKEy0Wq3RZFLoh7p2ySVso5Oo0RgHZ4jQdsMRBElSBNFpBPE+ddI4ocr8O8KKkUpLkpQWnDHfqXUMkHqNj/wOoszUon5hQy5ly+WNDfzbwL+5xPijXC6VSoW+brILL6VnUrEURUlLRaW9nJUFiqSkhBT8BvBfkYUcltecrJxQMWGsZ2UlleK/mJCS0hHs0gzYo9wmLdPWvWYLOMU8sqWsyEsSCspYK1sqIz4xEeQptZrBRdVBl4VlpSRHnddgVpVSJ4/WcrA7J53YKcicFg2UE5lTko+0gHLq1mjZkVcYxWUJqIwKrhf4vm3blmaiLEjqYDvcSUsGnAtiWbHg6ecZslO0BEERwuQQncFS0uk0T6UrCOZcWjTgRVCAmijz06SKfbu07P5kJELBAVCllhtYjPHnNzU08UEfFKKB1zReV6P+qFhCrgmxcmsSna2RnFZKyoDkNK9HKSXB5fGnTsnStFodO8W0kO7YuD+mxU/heoG0rLi+ykI/p/YdOSVNce8t0aLMdstYxcriaOJGnAezI7cwkjNgm7LZbJkLErApiwXXtwCN7hVaG+VFCSu5p1tKpJVyVAukVjsxrpTOjxi4oTi5OKNWTTkcVkzLCKy58JJQJuFMIwEdGG3+PbdCy/S9ERSTcnbkepEFrb7te81RObFdaL3K3FYtChJW1JYb2Sa1A1csz6tkueSebPdiWnbyPe2YkAuPSrtpTA7n2WnoxwmklTL0E5dRMxyWP79s/HELtOywIHJUXSwvmh+6EzGbmK4SFrWm2w+9sN90C61WqTQ3V3BcnHR9KIPdjWTnRrbcXUGL0Byaar5tOdz62Gfv5zxavTSWyfZpy/jBaemFEXoCZdeGmmW3C6MWL0gluQw10gfLzkAUBZ+w6YeFuNDNrVVIienhHmgcA/Pcmrhggo8tSFFi0NLVc+7oHFqsA2iVzhnn7sPSMoNWCU3VGO6N+T3uHJQ3WpNm21/lIGtBc7QwV+Xi2CSm2xr1z3FVT9MyEZI0ZqSN1klKCiIzZ6IJLQFMf6yendi49PjsjXxAWlY0KkHhQKOu+V3gBjVpY9KN9Iudzbm0ZXNVboH1Pd+tP02LYgVUeozyujVMfpOcXIzbvz/txMqn0K3gKgIMFbsRUu7sXXwwWqY3AWsldm0KTduE++ylQqhbV+r+gZjulpLqWBqFF511hlYPGjdlanJa8BnvVWe+VcY+42/JAIM7W9JZKh+MVoDmKovdragApgqNTt+6QqFaEvVbWXQbJvaKns+70krNxGmh65G+rbLFolEW6mCXERZm0XfYGLnntE6XinqtZrSyMJ6hhRZIaSY10ZnVRKh3yoqypeJZt1UTwROFNg34aEAN7XQzuCyWcOGlLjl+mpbGrbxHSZ+7W7MOs+u6TWOZljjOJcLABbfyytkG9APQYkGrLGZHPqURWC6w7IWVDeD76TStPqLA+IHPsbXjveidWJXUgtYZDwJKXuo2PAirAI5nCSqhhU7pRrZ1Tu/u+nSKli5y7xRQWNytTy9+J7OiXEgr8U5Dcko3TYtGclksT3zCsEXb2BgFN/ZVXCdoMZV399JdTLtxz2f+U62kZfPOuTKzkXQ45ufdMC2zC05SuWkRfQSJjVb3Xe3VVZX0qjXoHOvRNI46GNxaJb3qqR/z0rgln9stI6fNe9V4j9M0byc9PJXZPSWNTusN07IK4IGWXZN4LaQ2Ojckda2K41udSqXiiJISR13ito2O0zymJTRDMOXelIdkFm2iU5lp6BKMWPPwllTpep5rpFOpdCd3w7RszggKcQG7eaXCBwj/x7QwzhwHiVNKcebJMiOJAaIFl5TT/tY80pxuYO4gzqFgWD4+TWA3SstHRuWAWCNsCsUL/e/r1MnYKSCoLAwSqyTB49Q83F47628JCqdFVEc6cSVBvdGyFbUAVrZLrAl28MrBlWDV6/VBvZ5/5y+dv8XAFxmSUgmXDaXpGcuReUUyXHYhLfAShVlu6EVOkbpmpJX0OT2i95cvYslyWQLrTGt8RvmjncPD/f395/v7x4fb7wjMFoyZnJ7nn3pFRq22I0u88yxlUtOQd6FyzzInVKskuZk/NoqQXZKlYcStiNmb9nrTk83ntcjmsEYW4bCy7mUla/d472Btc66150fv9LXUXIid852U2QEPzAT27D0bM09r6WqW2q62fW3mdzAefXunO1sli3sMok/cLEYNJpcY+KO9R0BoWZtrR9d+Ux+rmIslasMlURyRilbmrh+eQsVxHb+79frEFMVRTosVMCS1UVjd2Tk+ywpoPa9/oJu9bbFRDAmcCPFyE799Hqy1zcMvpWz10ViJJSupkBsr+zv55+cWrYPdD3W3tyzKI+gbI2q2eBlrrcw9OI/W5sHRh7nX25da4vWvT2yegBq5Uq/PMfF7X0rJIoTXPzHrkyh7FVqDtRNN4ubmo7WdL8XCz2182Sbj8ipa+cFuDCUPnuncLT3Y29/+gDe7Um/rh7ITbT+9UtjTimm1rKSQbUzOyzXYPt589Dzp4dS3dw6PscdzuHP0fsWKj3VMXrtdOvgyceepfV64n+lRP7h0MOIJ9U7EOq3pVYIueusULfFMlvr24R6WpINDMvcT8u/Tm55LchxHMFzsy1mOvzovq/b4py+e01G23NRwWik1LrnGCTXby1u28xa0oCaGMa2NUz/dYOs51rxHB9v5/Ju9/cFb3M+lKuag35cTeXxleEn/l/X7/EM8xx+0KmUb33U4l4cDFnp3WtzKl+KXy+7iYH6wjX1CKFb7R2RwzE3VdeLKxMWkJ149UqCdU7JoVXiH2OV70Cq71ExexbdmhWtwdAylCpq9vcPd+u4xJg8Or7VsJbTMlEeJbhJma77PiOX7cZTbjhMUPnFkJB/w5/s8smPZ5iwX7JSWTRDPDkcsS0uy4B5+kmnBhWaXmNOiOuzgtBikVto+jVt5YMTibiKA66I5zYOxWttEF+H5H4P89v4aYju8ZscqoUWqU5MqPtGdqThkvuEMjTGOp4FEqk9ZXxg6QkC8KjxvIzU1jBx0QIzmcCglQUs/ZZNkfDwlLDSGQwNIdIfToSHkMMgPe9As9noVcWxNxanhWAtatCvCYdfBsUDK1FltEQrxaJhslDhcYLl0snuMxgpYPXp+RPI7exjMevR897o7gzNaYcWkkNafuRqzhJBRX8wRXwkZ06skKOqMBUCrR5jrgHkaCzoZS31Gq504gJhzeLFzFGHIiC9HlOUEi3TlgLFpg5HA8BkLYU81E5pUa5vUnIwXtDwFru8rhkmrhk1ZV1h1x7EvD0WKseYGsjJ++OuAB7A21/YO66R+vMbr4P4NOOzLtGSgZUAZ6Tc1BjdeIV2HH9MqydAsoKXLvJ6IHhl3KI730pdoUcsKRcZ6VRPO74xJ1yD4OsgmRp+Z0AIEJJhyJwS2xtM5Lcvg1TgnmkxW4ZAurCxco8ReuRRf+/zwj7/XNuMI3/7OIH90zKvjwfHR9XKKNaPluIzTqpiE9gRwKxyjQ914aIPWSe4eaPmxNa826Rjj8WYy1tKWkiw+0Jo6/HwXaiLBF5O2afA9UJfDLiBmbdzozWnpAr+IbZisGGc8OwBlSbqYDBYNiP2Pv3/cTFgdH+VjcwVFC9LXSmmmhJYqR2RBq4n2x7YXtBKkSEvhtKYuGWM8fkbLdHqJAUNaVX6+ldASbWr0bbygGdMKBdXSqgtatpiMogZaYZJxlSJ8J7ZRzn73f8+TYrW5hm3fTmzmb8BezRTTUgUwLjNaJOLlR6UkLOFBsA/41NCvAVq2gO4nk8OTtMC0xY2iLzAaV2CVzGmRYRPPh2YSabEuOrnNBS3W4V5vFWoid+XYZd5MyI3V2s+8WIFz9Rz6fty74vXxBgMMtbGaqxpSD8wJranER1rm1NDNPvgEWsXQrZ5DfaFn2cMe0iJhMTB9EeBWOa3EbhHqyUPdtPqCw8BxcixrCnUzpgVWyEpPYQ9Y+dBlmFU1++mF3YIfqwqHwcoTNV01fWellccv+8+/vo9LFXeuoBWMzRWyettOs2ldbbYdVxPV5ZN7aM8mdh+tsNZ1jAbaDtt1jCYUJr9pOE2LRCHOUak4HRxHHuDgErM3f6mmNg3JaHT1+DSniWMG0fe3cIi+Dnuwe6WixwGXd7ohnO6pi3ONrtoHK6A2jM6pUeqnld8+3tucs/pjlyTmam3zt7/+859vhcrCmUC91V+3LP4Oa5amszgANG7mLBE3YvwzPqrFv0a8sfT+i1m6lTiWyWn8ypRniS+QnERxAgdbPpkle/C3Xj20drC1l0Ss0KPCmMKbvaRc/fWDKI76Vx1EidPwRuWiGN3AK7yPQvX64cHs1SA4V8cD6BhubcbWa+2/cLoYTjcRx/6570ZjURbPVyzJcrY1SQYFue7qAaefoKDCzcOg6FzV5+YKfdHtvBW5o2wCrNCNfNuGGsJm0izLtnU/8JoTsQTamLghWg1mB6PMRvNqAyk+IdX3Hs3DxcdQBYHeQeJr/f3d//Int/zupJRM68nirM2mOxOfIrxR4vPGcB4LD+qZeuC2ZJFPdNHMK3Tqmep5Xu69R2tayTRj6gdvE+F6K+3ubc6cK3CotvdmztbfPxjlcqsQN1XMjNxJVi4l0+qyS8LpddmRG9pxRYWy2GmVaqPIBJMZFEaj1qV3Du26nJFTlau3C+eK9aQpT9iG/C5j1a+mPFQ87lyR+s7mzIff+2+RGywoN4VoNuqCWmo07ruFuZrjfjvyY2cBiNrhpJSRy6NCgHEPEycFdbxLy5ZWk4xev2dI3fd7DtoXuIcJrtp7cl+tbT6aaPfwIDH1v33/PzgN021xg7WR3Sj0fdu6aCI5NS0wXZ47KsmlUquA0xfRbhWyJdENrlAPpxLvA+rvbeSYHf9sbxeYfycdHe7NvK2/vzMKOOSM2VF3VIpNPNirpuuFuMyDrls4fxoTURR4XTBeLZyZLwMpH7tXGqBrwaa3YrrKQraw1IHVQs+LR7thClmbUU6HpM8dpgD24ay/AH4dlWfxeJ3TcQEI3A1pn6fRitmQXExo15P916E6OBExq++/M3Aq68hFe0OZFo1HxVKJ2ysE18KFHjqdDs7Nb2FLiZyK5Uk/0nh9tcPCSARjVohOz0O8QKGyWM3B6kjFooQGzBpCKu1oRHcEQ67JRgQAp9KLZ1IFp1s74rMec+Rnz2ToqtDQyBRlRW/LY7icKBczAnQFA8kRalJqZjUD49mLmrgysPA22n6Opv77H7KzSZilrOsntc/UozG2f3z9grkAWqHgdqMo8atNvz8BsCVxdMnMnpO00o1ZdWUNqdMOKvLQpIZUyQUVyQFaitHOTSXBor3MmGjNTBtoKY1ApWFIaTXTJ76s9HPNKfHguK+kq7m+kA5IIKf6OUeaJnEJwbChL+hcm/mvb+//xz8WaxJgaLC0gZXLmj1NUv9mSrwDyhK7lcUmEw3XW9mNMD0vW7qBUSZTkS27CMUKGjfBth18F8SGmYjJAnh7faVBPLnCuzCW73tylVZlsO4mpUirL2O72JddGmSgm67KTmzLvAx0yuNrXZfq/wwKpRO8oGHMipNm1wODZZsn7DzYLhsMV+i5zcmonOV+xciN7Lc1saown1QBSfhPp0VLL2JEwmwIqu0YuDxAv5hjRSGlpNKZDhQibPyYC5WrmK7SaRzyQVpQ/jBtFytmkMGpN0Un7hX2JTxZSl/vcF1meSM5u7RQCA/Rl8uiyBcTWTgPuK5IbLmSSdZiIbLYO3iYTJTG/PdXobqIeAGjBrQwbGN1BN12ME4HRHKsZgQqyAdaGCJsZxyfRZkq7cn8HSOnVeXpXGbKTtLy5B6eq15/c0lxkYfWxvLiKuJsXZoT4pwQo9v2390TD2R5ajF7WqxqDamnsSnYLSLIVdPqSR2wW2k42s+kLChzEWX9Hk1oOXJEzapcJZEk6SzM0dhuyTmmi5JHTtAifspgVJvekNdq+UHXnUDrli3PFvOJi9mcE3aCwMZ7M+/0nUXH4MoLkgxP6AuyoMg45DUnZJS0LOhAK5VKp2SlTcGs1YZDSdaJV0NaQTE1HYJRJ2ZVklNyzfZq4yQtNzUS1lygVTNiWsyDzoLA6/cNiVvvKHSb0H+BHgz6CmVM4PIPfPEaS7uWL6d+1TGMKbajes9xevxdq181nCrUQd0xwqkxDDG0ZY/hKLgE0RRDyiwciuMcjvoww6ExDcwc7jYDyO1BhVOnIQWnozqbBBNV4v03K5xGeXJ8+vUPQMch80kZmDcllK9lgLQ0NosV0fhoHNxDn4XG0TxIsfnuJHcSAVz8nmxFxOlzkc7bxDtdTeCD3dG6srQwfB/jSP3gJmc534J6/VWRCrrS2NBwdViMNRVoHhsXew76bC3CfjX3SZi1F8LyA5srlhg8K1usnV27ZkmsmdYsp3je0kGxmrW44xXWmh/JwpWXqLYcvTMrxbfpnbCwudLjRFo07F385tnv8bia2XM/DVgzWpR7uayRTFRlc2cuPkBm2/NlVM049rGUXj4v/gRa1qmBzvMLU77CanK+Ood+8bqrH4WQVq/RbnQqKok6otDpWGiPnA7471Zjonagi1wJq3ybqA3HqSBPbdrpdFTq4YIZ1rTj4JRz0mviZXwcQwN7wHPHssW6DZ11+RKpAdF6cID3K9uVTqfPgomXpKu4YE+l33M6F9fbj0BIy0jLhpGuaTlDEAzDopVMp2fU+sQS4YBj9mX4r9RUsFNGsyHUNGIbkuFIHct9ZhFdkIxOSu5T4kgSXEYyofPZaXYkJ6bVkFTmOh1DkdrETTeaBna9pxnBSUl+P9Pl6Y4hg2MXyhLszbQvv+lbE9Jy0hVbd+QctSupQCN+rYkjPzLMMtJN3SZ9yfG1qdwDj8AiWjWTo12polueTt2aRV2paWs5WbCBVs/yjYxPmMoodMgZp9VMq1BVrZ4C/U4c36sqTaorRqDlAtKWu0SVnEDzK8AwlFKqNXt39HGK05LhCavwo8Z2qyc1PK/rFG3L4Ovk9uUxJT42bVbYdStSzqxgIAs6PkBLq+CqB2SYiYAWXAbjXVT1ek1Dsea0oLYpuKQuy3XdptJgbf6KiXJaYwmrpg9FMcRgYqRUVt7v7YrTKtqEdoGWyWlNFan2rCa/0C2jhln6Gahmdq2K7wprjiHntEq82jDSsipFNNXI2oHyxabQqoZCTXIERVvQCpUMdrrd9DPB4bTi6oa0mmn0uSwBaGEsKJf6xGi1M2NLs3WbLtPSaxj56xHiFXOsIcPTmpyW2ZDhaWla1okjxrRMQbaJVkkvaAUSf4WhpgxGrFSDhRL4V5RxWm2pyYd0DT85WvBoVZ9ZaSOyQyMkZ2mNrcgBOmFa8HxHNYEWWBsj9KcyePVzWqmUb3lLZQvINXCEvC84tl1NN5hpKD3fm5pIyxIU1+/jOnqfAK0/wZc3XsBjdl/00URJLywSCEUhIwEt4U/MMn7RBbv1Zw8MsmykjGJA2LiWKRaHVvNPi7AepDO4CJWhIK0XKq1mJCOVylisUcQ/1TJkufbsRdMcyrhyUMMEUw/nQ5tY6xKezkjwg7Rf9HBBx85tI1mhnMqImoN6YefQk2xXqxiTD6s4aIyp/BWgncOXQTmMDo6rqsXz+eNqGxo+HG2Cad75VlW4jJ7TwJjD6XCMxn8a41F5uIDZrrYtFV/m4jdY8J18NlZYHfOZG7hlqbe8HP2d7nSnO93pTne6053udKfPT4NtVDyvvY7JnWPUTnz0aAs3HmMyf8Rz8tU76o9niucBDmabn/tiOlv3nzx5cv/feHob048eoO7FC5jsrOPGN5jcPXiCWsPB6rs/fRVrnePJv7kXb97b+syXADt+eP/+/YcJLUw/uod68C3fs3NvHdKc1h94ELL+Dundb9djPXiFh+pPHySbXyite+tvcM+CVn4vpnX/x11OK8n1NeYa3Ev05dL6GSvZgtbg/kzbS7TuPcAau/PgS6d1b/1lfZnWYVK07j/cry/TwiL4dP2Lp3XvweNlWpzUE/z3aDCjtY5M4dj6HS2wSYMFLX7oyWvE9XAnprX+r6/W761/C+we4Ma/1r9oWvegwZvT2n/IDfyv+LE2o/USaH31mHyDtH75+QumhXVrff3x44TW7o+Y63lsvR7WE1qPEdMWeYl5dr/+cmmt/8T/f/vqq5jWH9y+b4P/yu38gNP6Og8Ga/3lDpSq9a/rXzCtB29ePeCmi298k/+d5wI/4sfY5UpoQWO4/vNTIPrg1ZdNa/DVelIhgdaAN4YHg8HgV940bv3EaZE3iBSJPtgdnKaVv9Y11T4SbS/R2lmiBV3EuV/wTdzrefLbb79xbPcPElrbMU6siKdo7b769um3Lx/f3nPdjI44iD1eEPaWadVfzWn9cnD/lJJez+5P60nrmT9BK//LU+wJ7L58+bkVsKSvvFsfHPLkjBbZ/XnWGXx5Gtb92KiR/Ov1mSO7TCu/tZXHSNAu2Xn6mRmy57xwPVz79cf7J2ktun+PYqKxlmmRN7FP//XRCVpHr+rkzdOt11Cytt7c8uNds45m/b/kk5coTov8K8EV93r2nnM9XKb1OG4Lng5O0PpmB1AfQv/xiNRffmYLSP+xXMUe7vN2LqbFvYKkaD38NTZB+YNlWnneoX6wRU7QQmu18/LxGzRerz6zcGr+jydJBXv48Mnv+S2M7MW0sF0EPeI18Pck9++YmefB2NYrSD24t4O0HsyjgZzW09e4+7OjBZXxj/29zUeP1vYOj/LkzdeomFb9JaYfHeyBZkumHeHGUxSGHx7/hIkBZoXETzuc1qttXhNfQpHLf241EVWvg+dZ5w+GKUgn++MN1Kxxy9fnis9cTsSZHr8G+39IBj9Do/j6Qz/KJ6f6qx3yGKrh1s7Rt59h0bpuDV5t7dahYL55+dlZrZtQffuXV69fvXrzubnyNyVuCD8zR/5Od7rTna6o/wdOJjx9zYtZ+QAAAABJRU5ErkJggg=="/>
          <p:cNvSpPr/>
          <p:nvPr/>
        </p:nvSpPr>
        <p:spPr>
          <a:xfrm>
            <a:off x="460375" y="160337"/>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4" name="Google Shape;104;p2"/>
          <p:cNvSpPr txBox="1"/>
          <p:nvPr/>
        </p:nvSpPr>
        <p:spPr>
          <a:xfrm>
            <a:off x="155575" y="1289900"/>
            <a:ext cx="5259300" cy="56337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SzPts val="1100"/>
              <a:buNone/>
            </a:pPr>
            <a:r>
              <a:rPr lang="es-MX" sz="1800" dirty="0">
                <a:solidFill>
                  <a:srgbClr val="073763"/>
                </a:solidFill>
                <a:highlight>
                  <a:srgbClr val="FFFFFF"/>
                </a:highlight>
              </a:rPr>
              <a:t>La Universidad Nacional Autónoma de México ha desempeñado un papel protagónico en la historia y en la formación de nuestro país. Las tareas sustantivas de esta institución pública, autónoma y laica son la docencia, la investigación y la difusión de la cultura.</a:t>
            </a:r>
            <a:endParaRPr sz="1800" dirty="0">
              <a:solidFill>
                <a:srgbClr val="073763"/>
              </a:solidFill>
              <a:highlight>
                <a:srgbClr val="FFFFFF"/>
              </a:highlight>
            </a:endParaRPr>
          </a:p>
          <a:p>
            <a:pPr marL="0" marR="0" lvl="0" indent="0" algn="just" rtl="0">
              <a:spcBef>
                <a:spcPts val="0"/>
              </a:spcBef>
              <a:spcAft>
                <a:spcPts val="0"/>
              </a:spcAft>
              <a:buClr>
                <a:schemeClr val="dk1"/>
              </a:buClr>
              <a:buSzPts val="1100"/>
              <a:buFont typeface="Arial"/>
              <a:buNone/>
            </a:pPr>
            <a:endParaRPr sz="1800" dirty="0">
              <a:solidFill>
                <a:srgbClr val="073763"/>
              </a:solidFill>
              <a:highlight>
                <a:srgbClr val="FFFFFF"/>
              </a:highlight>
            </a:endParaRPr>
          </a:p>
          <a:p>
            <a:pPr marL="0" marR="0" lvl="0" indent="0" algn="just" rtl="0">
              <a:spcBef>
                <a:spcPts val="0"/>
              </a:spcBef>
              <a:spcAft>
                <a:spcPts val="0"/>
              </a:spcAft>
              <a:buSzPts val="1100"/>
              <a:buNone/>
            </a:pPr>
            <a:r>
              <a:rPr lang="es-MX" sz="1800" dirty="0">
                <a:solidFill>
                  <a:srgbClr val="073763"/>
                </a:solidFill>
                <a:highlight>
                  <a:srgbClr val="FFFFFF"/>
                </a:highlight>
              </a:rPr>
              <a:t>En el mundo académico es reconocida como una universidad de excelencia. La UNAM responde al presente y mira el futuro como el proyecto cultural más importante de México.</a:t>
            </a:r>
            <a:endParaRPr sz="1800" dirty="0">
              <a:solidFill>
                <a:srgbClr val="073763"/>
              </a:solidFill>
              <a:highlight>
                <a:srgbClr val="FFFFFF"/>
              </a:highlight>
            </a:endParaRPr>
          </a:p>
          <a:p>
            <a:pPr marL="0" marR="0" lvl="0" indent="0" algn="just" rtl="0">
              <a:spcBef>
                <a:spcPts val="0"/>
              </a:spcBef>
              <a:spcAft>
                <a:spcPts val="0"/>
              </a:spcAft>
              <a:buClr>
                <a:schemeClr val="dk1"/>
              </a:buClr>
              <a:buSzPts val="1100"/>
              <a:buFont typeface="Arial"/>
              <a:buNone/>
            </a:pPr>
            <a:endParaRPr sz="1800" dirty="0">
              <a:solidFill>
                <a:srgbClr val="073763"/>
              </a:solidFill>
              <a:highlight>
                <a:srgbClr val="FFFFFF"/>
              </a:highlight>
            </a:endParaRPr>
          </a:p>
          <a:p>
            <a:pPr marL="0" marR="0" lvl="0" indent="0" algn="just" rtl="0">
              <a:spcBef>
                <a:spcPts val="0"/>
              </a:spcBef>
              <a:spcAft>
                <a:spcPts val="0"/>
              </a:spcAft>
              <a:buClr>
                <a:schemeClr val="dk1"/>
              </a:buClr>
              <a:buSzPts val="1100"/>
              <a:buFont typeface="Arial"/>
              <a:buNone/>
            </a:pPr>
            <a:r>
              <a:rPr lang="es-MX" sz="1800" dirty="0">
                <a:solidFill>
                  <a:srgbClr val="073763"/>
                </a:solidFill>
                <a:highlight>
                  <a:srgbClr val="FFFFFF"/>
                </a:highlight>
              </a:rPr>
              <a:t>La UNAM es un espacio de libertades. En ella se practica cotidianamente el respeto, la tolerancia y el diálogo. La pluralidad de ideas y de pensamiento es apreciada como signo de su riqueza y nunca como factor de debilidad.</a:t>
            </a:r>
            <a:endParaRPr sz="1800" dirty="0">
              <a:solidFill>
                <a:srgbClr val="073763"/>
              </a:solidFill>
              <a:highlight>
                <a:srgbClr val="FFFFFF"/>
              </a:highlight>
            </a:endParaRPr>
          </a:p>
          <a:p>
            <a:pPr marL="0" marR="0" lvl="0" indent="0" algn="just" rtl="0">
              <a:spcBef>
                <a:spcPts val="0"/>
              </a:spcBef>
              <a:spcAft>
                <a:spcPts val="0"/>
              </a:spcAft>
              <a:buNone/>
            </a:pPr>
            <a:endParaRPr sz="2700" dirty="0">
              <a:solidFill>
                <a:srgbClr val="073763"/>
              </a:solidFill>
            </a:endParaRPr>
          </a:p>
          <a:p>
            <a:pPr marL="0" marR="0" lvl="0" indent="0" algn="just" rtl="0">
              <a:spcBef>
                <a:spcPts val="0"/>
              </a:spcBef>
              <a:spcAft>
                <a:spcPts val="0"/>
              </a:spcAft>
              <a:buNone/>
            </a:pPr>
            <a:endParaRPr sz="2700" dirty="0">
              <a:solidFill>
                <a:srgbClr val="073763"/>
              </a:solidFill>
              <a:latin typeface="Arial"/>
              <a:ea typeface="Arial"/>
              <a:cs typeface="Arial"/>
              <a:sym typeface="Arial"/>
            </a:endParaRPr>
          </a:p>
        </p:txBody>
      </p:sp>
      <p:pic>
        <p:nvPicPr>
          <p:cNvPr id="105" name="Google Shape;105;p2"/>
          <p:cNvPicPr preferRelativeResize="0"/>
          <p:nvPr/>
        </p:nvPicPr>
        <p:blipFill>
          <a:blip r:embed="rId3">
            <a:alphaModFix/>
          </a:blip>
          <a:stretch>
            <a:fillRect/>
          </a:stretch>
        </p:blipFill>
        <p:spPr>
          <a:xfrm>
            <a:off x="5719675" y="2517886"/>
            <a:ext cx="3424325" cy="2317648"/>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gbfa0a858f5_1_188"/>
          <p:cNvSpPr/>
          <p:nvPr/>
        </p:nvSpPr>
        <p:spPr>
          <a:xfrm>
            <a:off x="-42828" y="7937"/>
            <a:ext cx="9166200" cy="1046100"/>
          </a:xfrm>
          <a:prstGeom prst="rect">
            <a:avLst/>
          </a:prstGeom>
          <a:solidFill>
            <a:srgbClr val="0F243E"/>
          </a:solidFill>
          <a:ln>
            <a:noFill/>
          </a:ln>
          <a:effectLst>
            <a:reflection stA="52000" endA="300" endPos="35000" fadeDir="5400012" sy="-100000" algn="bl" rotWithShape="0"/>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3" name="Google Shape;273;gbfa0a858f5_1_188"/>
          <p:cNvSpPr txBox="1">
            <a:spLocks noGrp="1"/>
          </p:cNvSpPr>
          <p:nvPr>
            <p:ph type="ctrTitle"/>
          </p:nvPr>
        </p:nvSpPr>
        <p:spPr>
          <a:xfrm>
            <a:off x="2339752" y="261975"/>
            <a:ext cx="6681900" cy="576000"/>
          </a:xfrm>
          <a:prstGeom prst="rect">
            <a:avLst/>
          </a:prstGeom>
          <a:noFill/>
          <a:ln>
            <a:noFill/>
          </a:ln>
        </p:spPr>
        <p:txBody>
          <a:bodyPr spcFirstLastPara="1" wrap="square" lIns="91425" tIns="45700" rIns="91425" bIns="45700" anchor="ctr" anchorCtr="0">
            <a:normAutofit fontScale="90000"/>
          </a:bodyPr>
          <a:lstStyle/>
          <a:p>
            <a:pPr marL="0" lvl="0" indent="0" algn="r" rtl="0">
              <a:spcBef>
                <a:spcPts val="0"/>
              </a:spcBef>
              <a:spcAft>
                <a:spcPts val="0"/>
              </a:spcAft>
              <a:buClr>
                <a:schemeClr val="dk1"/>
              </a:buClr>
              <a:buSzPts val="990"/>
              <a:buFont typeface="Arial"/>
              <a:buNone/>
            </a:pPr>
            <a:endParaRPr/>
          </a:p>
          <a:p>
            <a:pPr marL="0" lvl="0" indent="0" algn="r" rtl="0">
              <a:spcBef>
                <a:spcPts val="0"/>
              </a:spcBef>
              <a:spcAft>
                <a:spcPts val="0"/>
              </a:spcAft>
              <a:buClr>
                <a:schemeClr val="dk1"/>
              </a:buClr>
              <a:buSzPct val="46261"/>
              <a:buFont typeface="Arial"/>
              <a:buNone/>
            </a:pPr>
            <a:r>
              <a:rPr lang="es-MX" sz="2377" b="1">
                <a:solidFill>
                  <a:srgbClr val="FFFFFF"/>
                </a:solidFill>
                <a:latin typeface="Arial"/>
                <a:ea typeface="Arial"/>
                <a:cs typeface="Arial"/>
                <a:sym typeface="Arial"/>
              </a:rPr>
              <a:t>Patrimonio Mundial</a:t>
            </a:r>
            <a:endParaRPr sz="2377" b="1">
              <a:solidFill>
                <a:srgbClr val="FFFFFF"/>
              </a:solidFill>
              <a:latin typeface="Arial"/>
              <a:ea typeface="Arial"/>
              <a:cs typeface="Arial"/>
              <a:sym typeface="Arial"/>
            </a:endParaRPr>
          </a:p>
          <a:p>
            <a:pPr marL="0" lvl="0" indent="0" algn="r" rtl="0">
              <a:spcBef>
                <a:spcPts val="0"/>
              </a:spcBef>
              <a:spcAft>
                <a:spcPts val="0"/>
              </a:spcAft>
              <a:buClr>
                <a:schemeClr val="lt1"/>
              </a:buClr>
              <a:buSzPct val="63636"/>
              <a:buFont typeface="Arial"/>
              <a:buNone/>
            </a:pPr>
            <a:endParaRPr/>
          </a:p>
        </p:txBody>
      </p:sp>
      <p:sp>
        <p:nvSpPr>
          <p:cNvPr id="274" name="Google Shape;274;gbfa0a858f5_1_188" descr="data:image/jpeg;base64,/9j/4AAQSkZJRgABAQAAAQABAAD/2wCEAAkGBxQQERQUEBQUFBQXGRYYFxYYGBgeGBcYGhcXGh4XGxoaICkgIBsnGxUYIT0hJSkrLi4vGB82ODMtNygtLisBCgoKDg0OGxAQGywmICQsLCwsNDgwLCw0LywsLCwsLC80LCwsLCwsLCwsLCwsLCwsLCwsLCwsLCwsLCwsLCwsLP/AABEIAJQBVAMBEQACEQEDEQH/xAAcAAEAAgMBAQEAAAAAAAAAAAAABQYDBAcBAgj/xABLEAACAQMCAwQGBQYMBQQDAAABAgMABBEFEgYhMQcTQVEiMmFxkaEUI3KBsTM0QlJi0hU1RHOCg5KTorLB0RdDU7PDJFR04TZFZP/EABoBAQADAQEBAAAAAAAAAAAAAAACAwQBBQb/xAA5EQACAgECAwQHBwQCAwEAAAAAAQIDEQQhEjFBBRNRgRQiMmFxkaEzQlKxwdHwFSM04UNiBlPxNf/aAAwDAQACEQMRAD8A7jQCgFAKAUAoBQCgFAKAUAoBQCgFAKAUAoBQCgFAKAUAoBQCgFAKAUAoBQCgFAKAUAoBQCgFAKAUAoBQCgFAKAUAoBQCgFAa17qEUC7ppY4l83ZVHzNSjCUniKycckubK1f9pOnRfyjefKNWb5gbfnWuHZ2pl939Cp6itdSDl7YbYnENvcSH27Bn4MT8q0f0mxe1JIr9Kj0TMD9qNyfyelzEeZaQ/hFU12ZX1tX0/c56TL8LMMnaneL62muB7TKPxjrq7Mqf/Kvp+5z0mX4TXTtoYHD2a/dMQfnHU/6Mmtp/T/ZH0x+BJWvbJbHHe286fZKMB8Sp+VVS7HtXKS/IktZDwLFpvaJp8/IXCxnylBT/ABMNvzrJPs/UQ5xz8Ny6OorfUs8MyuoZGDKehUgg+4isjTWzLjJmuAUBTO0TjR9L7jZEsve95ncxGNuzpgH9b5Vv0OiWp4svGDPdd3eNinDtnl/9pH/eN+7W/wDo0fx/Qo9M9xMaL2wQSMFuoXgz+mp3oPfyDD7gaz3dkWRWYPP0LIauL57HR7a4WRFeNg6MAVZTkEHoQR1FeU4uLw+ZqTzyK9xjxrb6aoEmZJWGViXG4jpuYn1Vz4+/AOK1aXR2ah+rsvErtujXzObXXbFdk/Vw26Dybex+O5fwr1o9j1dZMxvWSfJEhpHbG24C7t1Knq8ROR7djZz/AGhVVvY6xmuXz/cnDWb+si/8W8RGysmukj7zHd4RiUOHZRzyCQRu6EV5em0/fXKvOOfv5GqyzhjxHP8A/jO//s0/vj+5Xq/0Zfj+n+zJ6b7j1e2ZyfzNP74/uUfYy/H9P9nVrfcdVv76OCJpZmCIoyzHoB/v4Y8a8SMHOXDHmbXJJZZyjXO2J9xFnCgUdHmySfbsUjH3k/dXt09jrGbJfL9zFPV74ijQsO2G7VvrYoJV8QoZD9zZYfKrZ9j1Neq2mQWrkuaOkzcWB9Me+gQ8kLBJARzBwQcdR7RyNeOtLjUdzJ9cbGx2epxIi+zrjiXU5JklijjEaqwKlueSRzz7qv12ijp1Fpt5IUXOzOxe6840CgFAKAUAoBQCgFAKAUAoBQCgNa/1CK3QvPIkaDqzkAfPxqUISm8RWWccklllF1DtRjd+6023lu5PAhWC+/GC2PeAPbXow7MklxXSUUZ3qVnEFkgtX1HUn56hfQachB+qQ5lx7EjLOeX7X3Vprhpl9lW5vx6fXb6FcpWfflgrUaaeznZHf6nN4n1FP9ndL8a1t6hLdxrX88ir1PeywWOl35x9E0e0t18GmUM4/pStu/w1lnZR/wAl0pfAsjGf3YJEvFw9rrcjeW8K+SADH3JEPxql6jQr7jf8+JPu7vE9bgvVz/8AtD/alH4UWs0n/qO9zb+I05uFNdj5pfCT2d8+fg64+dTWq0L5148v9kO7u6SIXU7/AFu2H/q4zIg674YZUx7WQHA95FaK69DZ7Dw/i0VyldHmiDXiG0m/OtPiB/6lqzREe3Zkox99afR7ofZ2Pz3+pX3kH7UT7ThuC7/i25DSeFtcARyn2K/5Nz7ARXPSrKvto7eK3X+h3UZew/I+dA0vVIZylnHcxyKfSABVM/tFvqz9+c1263SThmxpr6/uIRtTwju3DH0zuR/CHc975xZ5j9rIxu+zyr5q/uuP+1nHvPShxY9YmKpJnI+3r+R/1/8A4q9zsb7/AJGDWdCY7M+HLSfTIXmtoJHYy5Z41LHErgZJGegArPr9RbDUSUZNLbr7izTVxdabRF9pPZ5BFbvdWa92Y/SkjBOxk6EqD6pHXlywDyzV2g7QslNV2POeRHUaePDxRMfYjrbYntnOURe+TP6IzhwPZkqceZbzrva9KzGxc3szmkns4lHtUk1nUgGYg3EhJP6kYBOB9mNcD3CvRbjpNPt0X1M+9tm53ey0GysIDtiiSNFLO7KCdqjJZ2PM8hmvmp33XT3bbZ6SrjFbIrbSaEblLkS2yyJkjawCFvBig5Fh4H/YY1pa1VuvDwyr+zxcRm7UrtJtGkkiYOjNCVYdCO9TmK52dCUdWotYe/5M7qHmp4KF2bXOmpHN/CQhLFl7vvIyxxg5xhTjnivT7QjqZSj3Oce7Yy6eVaT4y6wXegO6oiWpZmCqO4PNiQAPU8zXnSjr4ptuXzNKlS9lgg+3PVm3wWqnC7TK48zkqn3Da/x9laex6liVnXkirWT5RJnsr4OhjtY7qZFkmlG5SwBEafo7QeQJHPPXniqO0tZOdrri8JfUs09KUeJ8y36vwxa3e36RBG5Ugg4weXgSOZXzU8jWCvUW154ZPcvlXGXNGj2gqBpd0AAAIiAB0A5cqs0X+RD4kbvs2c/7CPy91/Nx/wCZq9Xtn2Yef6GXR82dlrwDeKAUAoBQCgFAKAUAoBQCgPmRwoJJAAGST0AHiTRb7A5xxF2l7pPo+kx/SZm5CTBKZ/ZA9b7Rwo68xXq0dm4j3l74V9TLPUb8MN2U7V4YonMmtXL3dyP5LE/KP9mSQeig6eigB99b6nOS4dNHhj+J/t18yiSSebHl+BMaPp2p6ggW3VNMsz4RqUZh58sSOfaSoOaz2Waah5k+OXv/AJj8ycY2T5bItWidl9lB6UqtcydS0p9HP2By/tZrHb2nfPaL4V7i6OmhHnuXK1tUiULEioo6KqhQPuHKsEpOTy2XpJcjLiuHT2gFAKA8xQFS4q7PrW+BYKIZj0lQDmf215BvkfbW3T6+2nbOV4FFlEJmtofZfY2+DIpuH85ea/cg9HHvzU7u077Nk8L3fuchpoRLsFxXnmg9oBQHI+3r+R/1/wD4q9zsb7/kYNZ0LZ2S/wAVW/vl/wC9JWHtL/Jl5fki/S/Zo+e1PXY7awljZh3s6mNEz6RDcmbH6oUnn54HjTs6iVlykuSecndRYowZRuxTTWklupOYQRd1nw3SEHH3BPmPOvT7XsUYwj1zn5GXSRbyyscEXw0/UoWuPREbvHIT+jkNGSfYCc+4Gtesh3+nfD1w0V1S4Ldz9B61ZfSrWaEMF76KSMPjIG9Cu7GRnrnrXy9U+7sUscnk9SS4lg4Fx1wedLaFTMJu9Dn1Nm3YU/abOd/yr6fRa30ni2xj3nlXU93jcu2t/wD4vF9mD/vLXm0//ov4v8jXP/HKt2f8DrqiSs0zRd2yrgKDnIJ8T7K3a7XS08kks5M1FCsWWy5WHZDHDLHILpz3bo+O7XntYNjr7K8+ztac4uPCt1g0x0ii85ILtzsSLqCbHovF3efAFHZsfCT5GtPY81wSj78/Mq1kXlMvnZfrCXOnQqpG+FRE6+I28lPuKgHPv8q8ztCmVd8s8m8o1aealBJFnu7xIV3SuqLlVyxAGWOAMnxJIFY4xcnhItbxzILtE/iy7/mz+IrTof8AIh8Su77NnPuwj8vdfzcf+Zq9Xtn2Yef6GXR82dlrwDeKAUAoBQCgFAKAUAoBQGC9ukhjaSVgiICzMegA8alGLk0lzON4WTinEPEtzrtyLSzykBJwp5blHWWUjoo/V9o6nFfQUaavR197b7X82XvPPnZK6XDHkR99rSWgNnpGSzEJLdgfWzsTjZFj1Y88hjr4ebWwplb/AHtRyXJdF8feRdij6lfzL/wD2cR2oWe8AkuDzCnmkR6+5n/a8D08z5es7RlY+CvaP5mmnTqO8uZ0LFeYaj2gFAYbm6SMbpHVF82IA+dQnOMFmTwdSb5ETLxdZqcGYH3K5HxArLLtDTx+8WrT2PobdhrlvOcRSqx/V6N8Dg1bVqqrNoSISrnHmiRrQQFAKAUAoBQCgOadsmh3F39F+jQvLt73dtxyz3eM/A/CvW7Lvrq4uN4zgyaquUscKKNa6JrUSCOJLxEGcKrlVGTk4AbzJr0pXaKT4pOLZmVdyWFk3dK7Mr+6k3XR7kH1nkffIR7ACcn7RFV2dp0VLFaz9ESjppyfrHZOHdDisYFggGFHMk+szHqzHxJ/2HQV4F10rpuUjfCCgsIo3aL2cNdSNc2W0St+UiJwJCBjcp6BsDmDgHrkHOfR0PaKqXd2cuhnv03E+KJRraXWbEd1Gt4ijkFEZdR7FO1gB7q9KS0Vz4nw/kZ07o7bmNuHdV1Fw0sVw56BpsoFHs34wPYBXVqdJp44i15bke7tse50fiPh6ddBS0VO9nQQgrHk5IkUnGQMgD8K8mjUQ9N71vC3/I2zrfdcKOc6foOr24It4ruINzIQlckeJwa9ay/R2PM2mY413R5G2bXXv/7/AO2/71V8XZ//AFJcN/vOt6nw8moWCQXW4NsjO79NJQvrc/HJIPnk14VWolTa5w/iN0q1OGGciuuCdU06UvbCRsdJbdjkjyKD0vuII9pr3o63S3xxP5P9zA6La3mJrzaPq+osomjupMdO+BRF9vp4X4DNTV2joWYtL4bs5w22c8nTTw3cw6LNavI1zOyEKMjC5xiNGbBKjHVvkMAeMtTVLVqxLhjn+M293JVOL3ZEdkHDl1ZzXDXULRBkQKSVOSGJI9Emr+09TVbGKg84yV6auUM5Oo15BrFAKAUAoBQCgFAKAUAoDi/bPxM0kwsoz9XHtaXH6UhGQp9igg+8+yvf7J0yUe9fN8vgefq7d+BEOz/wdpCbOVxflizeK2yctoPhuyD7mPlV6XpGqefZh+ZD7Or3slOxPRVluJbhxkQBQmf133el7woP9qqu173GCrXXn8CejhluTO2V88egKAUBG8R6g1tbSSoMsoGPLJIGT7BnNZ9Va6qnNc0TrhxSSOQ3t48zF5WLsfEn5DyHsFfK2WSm8yeT1owUVhGCqzpt6VYSTyKkAO7IOR+h+0T4Yq6iqdkkoLchZOMYvJ2pByGeft86+vXI8g+q6BQCgFAKAUAoBQCgFAKAUAoDzFAe0AoBQCgFAKAUAoBQCgFAKAUAoBQCgFADQH5b4klL3lyzesZps/3jDH3dPur7LTJKqKXgjxrfbZYu0EZt9KceobONR9pQNw94yKyaDay1P8X7luo9mPwLH2E6goa5gJAZtki+0DKt8Mr8ayds1v1Z+Rdo5c4nXiwAyTgV4TaXM3EBqXGFrDkb+8byj5/4vV+dYre0Ka+uX7i+GnnLoQ8/EF5Ou6NEtYf+rKfw3Dn9ymsstXqLFmKUI+LLFVXHZ7skNJ4jS4YQFWnJGHkWPEZz5qSSB7T8Kvp1kbX3bTl4vGxCdLj63I+rngi1c5CunsVuXwbNdn2ZRJ5xg4tTYhb8D2qnmHf7THH+HFcj2ZRHmmzr1NjJ6zs44V2xIqL5KAK2wrjBYisFEpOW7NirDgoBQCgFAKAUBB65eTie3ht2iQyiYs0iM+O7CYACuvXf51fVGHDKUs7Y+pXNyykjENSuLaSNbwRPHIwjWaIMu2RuSq8bFsBjhQwY8yARzzXe7rnFuvOVvh+HxOcUov1iVtp2zJ3piCh9qbWOcELgPno+4nkPAr51S0tsZJp+J9HUoQneGWPu8kb967cg4I3ZxnPKnBLOMPJ3iWM5M8cysoZWBUjIYEEEeefKuNNPAyY7W9jlBMUiSAHBKMGwfI4PWuyjKPNYCknyZhOoI6ydxJE7oDy3ghWwcb9uSBmnA1jiTOcSfJnzc3vdW/eSGMMEB9cLGXx0DtjCk+J8K7GPFPhQbwss+7CfMKNJJGxIG505Rkn9XJPLPLrXJR9ZpJhPbLMsF7HIWWORHZeTBWBKnyIB5ffRxa3aOqSfI09d1M26LsTvJZHWOKPON7tk828FCqzE4OAp5HpUqq+NvOyW7OSlg0+51BcN3trIc84u6kQY8hL3jEH2lDnyFTzQ9sP45X5Y/UjifiiZubtIl3Suka9NzMFHxNVRi5PCWSbaXM+u/XAbcuDjByMHPTB8a5h8hlHxa3kcoJikSQA4JRgwB8jg9a7KLjzWAmnyPI76JnMayRmReqBlLD3rnIo4SSy1sOJcj03kYYKXTcSQF3DJIGSAOpIHPFc4XjOBlHzDfxOzIkkbOvrKrKWX3gHIrrhJLLQTTeDV0S6aTvt5ztnlReQ5KpGByqVsVHGPBHIvOTbu76KLHeyJHnkN7KuT5DJ5moxhKXJZOuSXM0NGv2drrvGG2Ocop5ABBFE3X3uxyfOp2QSUcdV+rIxlnOfEkLS8jmG6J0kXplGDDPlkVCUXF4awSTT5GeonRQCgPDQHB+1nhhrW6a4RfqJzuJHRJD6yn3n0gfHJHhX0nZmqVlarfNfkebqampcSMOgzpdWD2d4HQRky2swUnax6xkdSpJJ8uZ6ECsOv7S0+iv71TTb2klu/iX6fT2XQ4Wn7mYOGtJlgnjkidjMpyqxjPhgg8uYIJHTxrxNd/wCTz1CdVFfPx3+hto7MVb4rJF5vbGZxv1K57peojJ3OfdGnIe+vCnXZJZ1E8Lw6/I3RlFbVRyYbK5Xds062Lv8A9WUBnHtA9RPfUK5rPDp4Zfi9/wDSOyi+dktiwWXBzysJL+VpG/UBOB7C3+i499bq+zpTfFfLPuKZahRWK0Wy0tEiULGqoo8AMCvUhXGCxFYMrbbyzPUzgoBQCgGaAUAoBQCgFAVniK+jgvbJ5nWNNtyNzHAyRFgZNaaYSnXNRWXsVzaUk37zFqmoJqBigtMyL3sMkswU90iRSLJgOeTOxQKApOM5PLrKut0pznts0l13WOXmRlLjwokfq8AeG9VhlW1GzBHmpewB+7GanVLhnFp/cl+Ujj5PPj+xn4ii7m7hYvbwQLEwjaWItCkhf0hydFRyu3BPUBgPHPKXxVtYbed8PfH1yLNpJ8kaiWy/RZGDie2a6jeVYYXSLu8J3ndrubfGWAdtpIb6zrzqbl66WMNRwt989M+/ovIjj1fFZN7V7i2uIJvoPdyyBIxIYBljAJFLxh0HrGPfhM558hVdcbISXebLfGfHGz+ZKTi0+H+IzS3dhJHILXuGkW3mC92ozGm3mpKj0OYHotjOOnKoqN0WuPOMolmDTUTAZIo5rWS82iEWyCJ3/JpNy35J9FXZCgBPk4HU5liUoyjDnnf4dP1yRyk05csGlfIksOoG3/NZO4ClMhXl3/WyRkeBUxDcvIsreOanFuMocXtLPy6Z+pzZqWORPXVlHFd2XdIqYE6eioHod2Dt5eGVU49lZ1OUoSy/AswlJYPvimJx9HnRWk+jy94yKMs0bRyRNtHiyiTdgcztIHMilDXrQe3EsefP9BNcpeBCcYa1Z3FrK0N3/wCoWKbuEhuJEkMpT0VMUbAs24LyZTjn5mtGmqthYuKHq5WcpNY+LIynGS5n1rrNHeRvLLBDH9HVY3uIi6CTe3eDdvQI5UxdTkgHHQ55Uk6mopt53w+nT9SM85znp1NdNPSS1Rd6TQy30bAJE0cW0ldyopLZjZgxJBIbe3hUnY4zbxhqPjl//f2CScfMl9QtSl3ILZQkj2coG0AZdXAjz4ci5+JqmMs1ri/F/wDSck+J48CvWCxutrGtzarIjwssSWri6jdWUsH+tLKT6SuzDBDNnrWibacpcLxv12/L5FK3wsrp03LDolsiy6jMIw0gnbHL0iFt4SFUnzJPxrPZJuNcc7Y/Vl0UsyeOpA6fepJJYGOS1yJR9TbwkGANFICjvuyvP0cMq5I6DHK+cJJTynjHNvnuitPdfsW3hvpcf/Jm/EVku+78EXR6/Ei/pNvBeXRvzGjOU7l5cBTB3SjYjNyyJRKSo5+kCeoq3hnKuPd9OePHPP5YIZipPiK+kQ+jSfR17u2GobnEkTsoi7lNpaLKnuhIY2xkAKAegIrTn11x7y4PHrnx8cFWPV25ZJ/hoLJdtLHc282Itr/RoSsbekpQvJ3jqXXDYHXDt4Vnv2hwuLW/V/6RZXvLOclurGXigFAVfinih7Rtqwk56SMfQPux1I8iRXm6zWyoeFHzNFNCs6lRe4vtS9EbnQnmANsQwc8z0OOvMk8q81W6vUv1c+WyNPDVXzMh0e1tfzybvHH/ACYefPyZvD5U9Hpp3ull+C/cd5OfsLHvNW/4u7pCtusdpH5r67e9zzJ93P21ZTZffLutLDHw/VkZxhWuK2RHadDFfoTFfwx3LH1JgwJ/pMRk+4NXrUf+P2VT49ZFte79WZZ6+Mlil4JHT11zTBtWGO5i6+iFb4Fdr594NfQRp7OlHhh6n0/c89z1CeZbklF2ptH+eafcwn2A/hIqf61x9mJ/Z2Rf88zq1DXtRZuRdrmnnr3y+9P3Sag+ytR0w/MktTBn23azpw/TlP8AVn/Wuf0vUeC+Z30mBj/4q278oLa8mP7EY/ez8q7/AEyxe1KK8yPpMXyTM0XFmoz/AJvpTqD+nPKI8e9CoPzqL0tEF69q8ln6klZN8omlqOs3afnupWNkPFIF7yXH9Mk59oU1OFNT+zrlL47L6EXKXWSRj0a+YOX0+HUL6Rhg3F1K8UGD4gNhSB5BK7bWsYtlGK8Fu/55iMn91NlktOLIkMcN3NAbtjtMduXkAPtwCV/pVllpZNOUE+HxexYrEtpPcs1ZS0UAoBQGlqupw2sZluJFjQfpN5+Q8SfYKnXXOyXDBZZGTUVlkPo/HVjdSrFFN9Y3qK6Om/7JYAH3davt0V1ceKS2+OcEI3Rk8IsdZS0EedAe4oDwLXAAK6wCtAMUB7XAaOtatDZwtNcNsjXGWwT1IUcgCepFWVVTtlwxW5GUlFZZlluY0jMzFVQLvLnAAQDO4nyxzrijJvhR3bmfOm30dzEssWSjjKllZcjz2sAcHzxzpOEoScXzRxNSWTbxUCQxXQebaA9xXAeba6cwe4rh0Fc10DFAFXFAe0AoBQGG5tkkXbIquvkwBHL2GoThGaxJZOptciucU6RdSjFtKBHjHcjCfBh19xwKwazT3zX9uW3hyL6bIL2kcf4iuprRtjwvEc43SKQD9nwPvzW7sv8A8ZhalO+af/VfqU6rtKUdq4+Z8aPxzNCndTRQXUJOTHLGvyYDr7SDX1K7JorX9nMPgeV6XOXt7m/9N0W5/K29zZsepibfHn3HPyQV3g1tfsyUl7/5+p3iplzWDfsNPgjwbDXTCPBJNyD4FlH+GqJ2Tf2tGSajFezMnLeXVl/Janp1wvhudM/4Y8/Os7WlfOuSLE7PxIzNPq59b+CX9pP/ANiuJaT/ALnc2e4wNd6ivWTRIfaWx/vUuHTvkrGMz8Ua02tXH/O1y0iHitvEsnwIUNUo0w+7Q38XgjxvrNEbJqNhI22S51XUnP8Ay03Kp/oZU491Xd3fFbRhBEeKDfNsndHsLgfxdpFvaeU102X+H5Sstllf/La5e5fzBYlL7scfEnRwbPc/xlfTSg9YYcQxfZO30mHvwaz+lwh9jBL3vdlndN+0yx6PoVvZrttoUiHjtHM+9jzP3ms1t1lrzNtlkYRjyJGqiQoBQCgKBxmiyatpkdxgwHvmCt6rSgeiCOh57Pj7a9HStrTWyhz2+Rmtw7Ip8i8SwplWZVLLnaSBkcue09Ry8q89N4wjQ8I5za6tqV3aS6jDdRwxL3rR2xiVlKRlsiSQ+kGO09D8M8vUnVp6pqiUW3tl56vwRmUrJRc0zcn4lub6Szt7N1tWnthdSSlQ5VScbEVuROQeZ8DnwqC01dKnOxcWJcKXL5knZKTUVt1Zgk4kvLeLUreaVZJ7SNJI7hUUbg4BG6PmoYZHh4/eZLT1TlVOKajJ4a/2c7ySUk+aPi91TUrS3gv5bqOWJzCZLYRIoCSbfUcekX5+7PsGK6q9PZOVMYtNZw8+HuOOVkUptnuu8UTveXEEU09tHBsVTDaGdpHZdxL+iwVRnAAwT1zSnSwVUZySk5eMsYOysk5NLY9n4mv5LfTtmLe4nmeKQSR+icAjftYbgMDdgY8qitNRGyxPeKWVhhzm1HHNm5rd9PbLb276hI1wRIzmCzWSaUbztOwAoiAejnHPb161GmELHKarXDtzlhLz6kpSaws7kdBxrdGwXBVrl7z6EkrptGTzEjx9FbBwV8D4csVY9HX3z/Co8WP0yQV0nD35wbfE/wBPsNOu5ZrxLggQ92TBGpUmVA2RgqRg8sg1CjuLr4xjDHPO78CU+OMG288jY1e8ur28NjbypbpHCkssjRJIzl8YUI/o7enOowhVTX3s1nLaW+OQblKXCvAi9Q4svILC+DOn0mzlij75EXbIruvPYQVDbcgjHKroaWmd0NvVkm8EXZJRazuiW0+8vbbUobe7uEuEuI5HAEap3TJzIXHMr4ekST+NE4Uzoc4Rw4tdeeScXOM0pPOSV49197G07yIAyO6RoSCQpYn0io5nAB5eJxVWjoV1nC+WG/kTtnwRyQPDOvXP02OF3ubmGVX3PLZtAYZFBYcwqgowBHPmDjn56dRRX3Tkkk1jlLOV+5XCUuJJ7nQq8w0CgFAKAUAoBQCgFAKAUB8SxK4KsAwPUEAg/ca6m1ug0mVzUOANPnzutkU+ceU/yECtUNdqIcpPz3KpUQfQgLrsfsmOUkuI/YGQj/EmfnWmPa9654KnpIdDRk7GIv0bqQe9FP4EVau2Z9Yoj6HHxMf/AAWTxu2/uh+/Xf6zP8K+Y9DXiZo+xe3/AEriY+5UH4g1F9s2dIo6tIvFkha9kNgnrGeT7TqP8iiqpdrXvlheRJaWHUm7Ls/06L1bVG+3uf8Azk1nnr9RPnJ/kTVFa6FgtrRIhtiREXyVQB8BWWUnLdstSS5GbFcOigFAKAUAoBQEVxDoEF/F3Vyu4A7lIOGRv1lYdDVtN86ZcUGQnBSWGQ+mcBxRTRzS3F3ctEcxCeXcsZ6ZAAHP31fZrZSg4qMVnnhEI0pPLeTHd9nVs7uRJcxxSNukt45SsDsepK4zz9hHQV2OvsSWybXJ43OOiLZI63wjBcrDjvIHhG2KSBtjxrjG0HBG3A6Y/GqqtVOtvk88098k5VKWOmCH1nhRLXTL1LYSzTSoS7sS80rDpkgc+p5AeJq+rVSs1EHPCSfwSISrUYPB5o3AEG22eV7lgixuLaSQmFJNoJIQjIw2fRzjqMY5V23XzzJRS3ys43x8TkaFs2S2r8IRTzNMktxbSuAsjQSbO8UchvBBBIHLPI1RXqpQjwtJrpnoTlUm8p4M7cMQ4tBmTFo26LL5JOMemWySMe6oLUSTly9bmS4Ft7j41rhWO5nS4Es8Eyp3e+FwpaPJOxsqeWSTyxUqtTKEHDCae+/j4nJVqTya8XA9qttLbESNFJIZjufLq5xzVuvLaOZyeuc5qT1trsVnVLHkcVMeHhMI4DiME8EtxeTLMEDNJNuYBGDKFyuBzHXGal6bLjU4xSxnkvE53KxjJt65whDdOkveTwTIuwTQPscp+qxwQR91Qq1c6044TT3w99zsqlIwtwLamyez+sEcjB5H3ZldwwbczEHJyo8K6tbb3qt6rl4IdzHh4SVu9Fjkuobli3eQq6qARtIcYORjOfvqqN0o1utcnj6EnFZTfQy6xpcV3C0M67kbqMkEEHIII5ggjOajXbKuSlF7kpRUlhkdonC620plNxdzvt2L30u4KuQcBQAD0HM5NW26l2R4eFLrsiEa+HqT9ZywUB5QDNcB7XQKAUAoBQCgFAKAUAoBQCgFAKAUAoBQCgFAKAUAoBQFP4ru5E1PS0R3VHefeoYhXwikbgDg4PnW7Twi6LW1uksfMpm2pxRju+0i3jMo7m7cQyvFMyRApGVbbvZt2NpOcePI8ulI9n2NLdbrK355OPUJdGYOJeOGgurRIYp5IpMsxWEt3ytGGUQnIywzkjwFS0+jU65uTSa9/LfqcndwySSJi/4tSNljSC5mmaNZWhijBeNG6d5uYBT4bc5qiGlck25JLll9fgWOzG2DDdcd2sdrDcnvDHLJ3XJPSRxuyHUnIxsPTJ6YzmpR0VsrHXtlLPkcd0VHiPm446hiihklgu4++d0SNovrCVxj0M59LIAxnOR0rq0U5Sai08JN7/zl1OO5JJtczZ0Ti+K6WciOeN7fnLDJGe9AwSMIpJOdp5DnULtJOtx3TT5NcjsbVJP3HzpnF6SzpBJBc27yhmi7+MKJAoyQuGPMDng4Nds0kowc1JNLnjoI2JvGDXfj2DvjHFDdTKriNpooi0SuTjaWByeZHQHrUloZ8HFJpbZw3vg53yzhIxaTrEFudSmkuLhkinPed9grGf1IQMnb6QAHXpy8T2yqc+7iorLW2OvxEZRWXkz6TxzDPMkTxXNu0ue5M8WxZfsHJ5488dR51GzRThFyTTxzw+Qjcm8Ywa152jW8bTAQ3biCR45mSIFY9p272bdgKTnHjyPKpw7PsljdLKyt+Zx6iPgyY1HiNY1iaKG4ue9Xencx7htwDuLMQo5MOROTVENO5NqTSxtuyxz5Y3yVfjDW0vbCCWHeuLyBGVxtdHV8MjDwIrXp6XVdKMvwv39NmVTmpQyvEk7bUkivtRKteTvEsBaAAMi7kyO4UHOSOZ6ePWqpVuVVeeFJ53/ckpYk8ZNnR+NYrm5NsIbmKVULlZYwuFGOoDE5ORjlzqNujlXX3mU1nGzEblJ8OGLXjONpYo5Le7gEzbYpJYtqO3UL625SccgwFJaSSi5KSeOaTydVqzjDMep8dwQzPEkV1cGIgTNBFvSI+THI5+wZ6HyrteinKPE2lnll4ycdyTwfGnanCl9qDNPcYiSB5ElIEMSmPcDGOoOOoIHPzpOubqrSS3bSxze/URkuJkZacWwTXsUshvoonHd2+9DHayOx9YkN6bHoNwwB7edWy0k4VOK4W1u+rX864IqxOWd8EpqvHsMEs0IhupXgx3gijDAKVDb87sBQCOZxVVehnOKnlJPllnZXqLaw9ixaTqKXUMc0JzHIoZTjBx5EeBB5fdWayuVcnCXNF0WpLKNuoHRQCgFAKAUAoBQCgFAKAUAoBQCgFAKAUAoBQCgKtxJpEs1/p00a5jgaYytlRtDIAOROTzHhmtdF0Y02QfN4wVTi3OLRE2nDlwtlq8Rj+suZ7t4RuT00kA2HOcDPPkcYq6Wog7apZ2io58iPA+GSwfWsaNdJHpUkMImktABJFvRScxKhwzHbyIPypVbU5Wxk8KXJ+ZyUZJRwuRp69wzO1212LaScTxx74o7poXhkVQMblYK6eHv6VZTqYKru+JLDeHw5TX6HJQlxcWM5PuThKYWtikcCo6XsdzOgmLhQMgtvkOScBcgZ55xnrXFq48c25ZzFxW2PyDqeFhdSf4n0qWe70+SNdyQyu0hyo2qUwDgnJ5+Way0WwhVZF82lj5lk4tyTIm90G8+k6tLb/VtcR24t5Ny82SMK45HKnkRkgdc1dC+ru6oz34W8r4kXCWZNdcEbovDFwL2xnNq8Kxd73zSXXfOzNEV34LEBdxx6PM5OQABV1upr7qcOLOcYwsdSuMJcSeMeZv8AD9pqGmj6LFax3EHelkn75UxG75IdTli4BPQeXWqrpUX/ANyUmnjljO6X5E4KcPVxsY7vg6eeHU4yFjaa5E0BYgqwXaRu25IBxjmM+ypR1cIyrfPEcP6nHXJqS95mksr/AFGe1+l2yWsVtKszMJVdpHXoEC+qpPn5+yo8dFMJd3JycljljAxObXEsYPbTh24W11iMx+ncy3TQjcvprIuFOc4GT54xSWordlMs+ylnyOxhJRkvE0r3h+8xYq0Mk9vHaxxyW8dwISs4ABdmDDcuAByJ6H75xvqzY00pOTabWdiLhPbwwYLThG7WxaExAP8Awgs4USKw7oFfSDscnofW9I+IzUp6up28Se3Bjl1wcjXJRxjqS82mXsN3qtxbRKzzLbC3JZMMVQK5IJ5bck+ljOKpVtM66oTeybyWOM05NeRqcLaVe28M0f0XuriZJGe9eeN2acqdhKrk7Qx5Dnjrz51PUW0zknxZimsRxjYhXGaTyt/EjLHhW7L2TvbSLJDPG080l33hkAPN1QsVC+P63MAA86ulqqlGaUtmnhKOMeZFVyzHb6kzaWN/ps10trbJdRXEzzq5lWMxtJjcrhuZA9nl7cDPKdF8YucnFxWOWc48CzE4N4WcntzwpNcT6t3gEaXcVusT7gRuSPByB6WAwxzAyOlI6qEIVY3cW2/Nju23LPU1bnTNRvooLO4tooIo2iMlwJVYOseMd2i81Jx49KnGzT1SlbCTbecLHLPizjVkkotEzpmizJeapKyYS4EQiO5fT2xMp5ZyOZ8cVnndB11RT3jnPzJKD4pPxN/gLTZLXT7eGddkiKwZcg4y7HqpI6EVXq7I2XSnHkydSaikywVnLBQCgFAKAUAoBQCgFAKAUAoBQCgFAKAUAoBQCgFAKAUAoBQCgFAKAUAoBQCgFAKAUAoBQCgFAKAUAoBQCgFAKAUAoBQCgFAKAUAoBQCgFAKAUAoBQCgFAU/tA4jmse57jZ6e/duUn1dmMYI/WNYdZqJ1Y4epooqVmcm1wHrkt7bvJPt3LKUG0EDARG8SeeWNT0d0rYNyI31qEsIqet8e3cNxNGnc7UkdRlDnAYgZ9L2Vit11kJuKwaK9PCUU2fQ48uvKL+wf3qyPtW/3E/RYF5h1gS2bXEWMiN2wf0WVTlT7iK9mOo46O8j4fUxOvE+Flc4W4rnublY5O72kMThSDyBPnXn6PXW3WqEsYNF2njCOUe8d8YSWcqRW+wtt3PuBOMnCgYI8ifvFadXq5VSUYkaKFNNs1+C+Nprq5ENx3YDK2wqpHpDng5J/RDfCo6XWSsnwyO3UKEco3eMOJp7S4EcWzaY1b0lJOSzjzH6oqvXa2yixRjjkKKYzjlmHhji+ae5WKbu9rBgNqkHcBkeJ8jUNH2hZbaoTxudu08YRzE3uM+JJLR40h2ZILNuBPLOB4jyb4Vdr9ZOiSUCFFKnlsitD4xuJriKN+72swBwpBxz9tZtN2jbZbGEsYZbbp4xi2joNe6YRQCgFAKAUAoBQCgFAKAUAoBQCgFAKAUAoBQCgFAKAUAoBQCgFAKAUAoDnHbB/Jv63/wAdeV2l93zNuj6m/wBkn5pL/Pt/24qt7N+zfxK9X7a+Bzzij89uf56X/Oa8vU/ay+Jsq9hG1YWxlkSNerHA956fOsMIOc+FdSyUuFZZMcN6oYRPA/JZY5Bg/oyBDj44x78Vr0l7r4q5cmn8ym6HFiS9x7wK4W8Qk4AWQk+QCHnXezXi9eY1PsMgppG1G/zz+ulAHmEyAPgg+VWN9/d8WdWK6z3WYTYX793y7qQOn2ch1HuwcfGlsXTdt0Yg+8rLDx5crLPFIhyrwRsPcWkNR7UkpWxa6xRHSrEWveRoBtntph4hJP7LkEf4fnWbDplCfwf1J+2pR8iU1s/TNSKjmuQo+yi5b8GrRqf7+qwv5sV1/wBurJHcKfnkH2x+BqnRf5EfiWX/AGbOxV9WeUKAUAoBQCgFAKAUAoBQCgFAKAUAoBQCgFAKAUAoBQCgFAKAUAoBQCgFAUntR0l54I5I1LGIsWA67WAyQPHBUfcTWDX1OUE10NOmmoywymcKcYPYI6LGsisdwyxBDYAznByMKOXsrz9Pq3SmsGm2hWPOTS0yxl1G7OBkyOXkIHJFZssfZ44+6q4QlfZt1Jykqoklw7+eQfzq/wCas+lWNRH4i3et/Amu0DRu6lE6D0JD6Xsfz+8DPvBrV2npuCfeR5P8yrTWZXC+ZUJLsxK23q6sn3MMN8sj76wUyalt4GmUcjQNKuZ2LWYbdHjLKwUruyORJHUA9K2U1WTea+hCycY+0ZOIdJu4dsl4Hy3ohmcOTgZxnJPSu302x9aw5XOEtomOC5Z0QNz7sbF+zuZvxc/KsV0nJrPRFkY45Fs1qz3aZaSjqm5T7mJ/1UfGt+orzpK5+H6mauX96SPrgC03yzStz2RkA/tP4/BT8a52ZXmUpvovzGpliKiQ/Cf55b/bH4Gs2i/yI/Etv+zZ2OvqzyhQCgFAKAUAoBQCgFAKAUAoBQCgFAKAUAoBQCgFAKAUAoBQCgFAKAUAoBQEbc6Baytukt4WbxJRcn3nHOqpUVyeXFE1ZJcmbdraRxLtiRUXyVQB8BU4wjFYSItt8zXi0W3VgywxBgcghFyD55xVa01SfEorJ3jljGTaubZJVKyKrqeoYAjlz6GpzhGaxJZRxNp5Rotw7anrbQn+rX/aq1paVyivkS7yfibNjp0UAIhjSMHmQigZPtxVkK4w9lYIuTfM+r2xjnULNGkig5AZQRnzwfHma7KEZrElkKTXI1F4etR0t4R/Vr/tVT0tL+6iXeT8TaNhEY+6Mad3+ptG3rnp0686m6oOPBhYOcTznItbCKIERRogPUKoAPvxSFUILEVg45N82YYdGt0YMkMSsOYIRQR7jiox01UXlRWSTsk+bN+riAoBQCgFAKAUAoBQCgFAKAUAoBQCgFAKAUAoBQCgFAKAUAoBQCgFAKAUAoBQCgFAKAUAoBQCgFAKAUAoBQCgFAKAUAoBQCgFAKAUB//Z"/>
          <p:cNvSpPr/>
          <p:nvPr/>
        </p:nvSpPr>
        <p:spPr>
          <a:xfrm>
            <a:off x="155575" y="-144463"/>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5" name="Google Shape;275;gbfa0a858f5_1_188" descr="https://encrypted-tbn0.gstatic.com/images?q=tbn:ANd9GcT3rgcS89mMAU_eJ4hKHxtfEIiwXG9pKANxU73ycqi3uL9ChV7wFQ"/>
          <p:cNvSpPr/>
          <p:nvPr/>
        </p:nvSpPr>
        <p:spPr>
          <a:xfrm>
            <a:off x="307975" y="7937"/>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6" name="Google Shape;276;gbfa0a858f5_1_188" descr="data:image/png;base64,iVBORw0KGgoAAAANSUhEUgAAAS0AAACECAMAAADyWY1OAAABR1BMVEX///8AQoIdS42zhwibbQOtiC8AQIEAOn4AOH0ALXiyhQAaSYwAMXoAPYAAP4ewggCovtSXZgDb5u+gudDC0uEjUIr4+vz+/vtYcqLm6e6rhSbYwo8ALHgAPIbv8/fW4OqnegW4jyALQ4nH1eM7Zpjq3r1li7IAJnYrWZD6+PBQbJm7kxrk2L7PvaPdypOhdx5gd6DBnUEtVpSFpMJuhq83XZKMnLjIqVbi06zz7Np6ja5Zgqx1l7q3l1P28ea5wdEAIHOTrsnCpmedprEzZpoAGXDFrHezkUPPu5bNrGM4XZdtkbaOqMRNap5AcKCrutKhiE9IW3mMekZWXmXf3dkyVX2qhULVvnzEpEm6kzDZw4O1lFaogTrGrYPMs33h0KTm28jYybHDoDkAD25pal96fYWckGuDiYeBdVC6r5F5iqa3p33LtYOvNXsIAAAav0lEQVR4nO2c+3vaOJfHZbcBk9jUNbbACcgdTMEw2SkDxk2A4LpLkxQM3pn3nelc28w7s7uzu/n/f95zZHPJjaRt0vSS7/MkyLZs7A/S0dGxJELudKc73elOd7rTne50pzvdiTDN1vUI9O8oTES6rmn0KudSLZF5UQ47F3hemFOtq1xNh7ygWWaqoy689IcVtdVw3CxMJqNWSwQJKEy0Wq3RZFLoh7p2ySVso5Oo0RgHZ4jQdsMRBElSBNFpBPE+ddI4ocr8O8KKkUpLkpQWnDHfqXUMkHqNj/wOoszUon5hQy5ly+WNDfzbwL+5xPijXC6VSoW+brILL6VnUrEURUlLRaW9nJUFiqSkhBT8BvBfkYUcltecrJxQMWGsZ2UlleK/mJCS0hHs0gzYo9wmLdPWvWYLOMU8sqWsyEsSCspYK1sqIz4xEeQptZrBRdVBl4VlpSRHnddgVpVSJ4/WcrA7J53YKcicFg2UE5lTko+0gHLq1mjZkVcYxWUJqIwKrhf4vm3blmaiLEjqYDvcSUsGnAtiWbHg6ecZslO0BEERwuQQncFS0uk0T6UrCOZcWjTgRVCAmijz06SKfbu07P5kJELBAVCllhtYjPHnNzU08UEfFKKB1zReV6P+qFhCrgmxcmsSna2RnFZKyoDkNK9HKSXB5fGnTsnStFodO8W0kO7YuD+mxU/heoG0rLi+ykI/p/YdOSVNce8t0aLMdstYxcriaOJGnAezI7cwkjNgm7LZbJkLErApiwXXtwCN7hVaG+VFCSu5p1tKpJVyVAukVjsxrpTOjxi4oTi5OKNWTTkcVkzLCKy58JJQJuFMIwEdGG3+PbdCy/S9ERSTcnbkepEFrb7te81RObFdaL3K3FYtChJW1JYb2Sa1A1csz6tkueSebPdiWnbyPe2YkAuPSrtpTA7n2WnoxwmklTL0E5dRMxyWP79s/HELtOywIHJUXSwvmh+6EzGbmK4SFrWm2w+9sN90C61WqTQ3V3BcnHR9KIPdjWTnRrbcXUGL0Byaar5tOdz62Gfv5zxavTSWyfZpy/jBaemFEXoCZdeGmmW3C6MWL0gluQw10gfLzkAUBZ+w6YeFuNDNrVVIienhHmgcA/Pcmrhggo8tSFFi0NLVc+7oHFqsA2iVzhnn7sPSMoNWCU3VGO6N+T3uHJQ3WpNm21/lIGtBc7QwV+Xi2CSm2xr1z3FVT9MyEZI0ZqSN1klKCiIzZ6IJLQFMf6yendi49PjsjXxAWlY0KkHhQKOu+V3gBjVpY9KN9Iudzbm0ZXNVboH1Pd+tP02LYgVUeozyujVMfpOcXIzbvz/txMqn0K3gKgIMFbsRUu7sXXwwWqY3AWsldm0KTduE++ylQqhbV+r+gZjulpLqWBqFF511hlYPGjdlanJa8BnvVWe+VcY+42/JAIM7W9JZKh+MVoDmKovdragApgqNTt+6QqFaEvVbWXQbJvaKns+70krNxGmh65G+rbLFolEW6mCXERZm0XfYGLnntE6XinqtZrSyMJ6hhRZIaSY10ZnVRKh3yoqypeJZt1UTwROFNg34aEAN7XQzuCyWcOGlLjl+mpbGrbxHSZ+7W7MOs+u6TWOZljjOJcLABbfyytkG9APQYkGrLGZHPqURWC6w7IWVDeD76TStPqLA+IHPsbXjveidWJXUgtYZDwJKXuo2PAirAI5nCSqhhU7pRrZ1Tu/u+nSKli5y7xRQWNytTy9+J7OiXEgr8U5Dcko3TYtGclksT3zCsEXb2BgFN/ZVXCdoMZV399JdTLtxz2f+U62kZfPOuTKzkXQ45ufdMC2zC05SuWkRfQSJjVb3Xe3VVZX0qjXoHOvRNI46GNxaJb3qqR/z0rgln9stI6fNe9V4j9M0byc9PJXZPSWNTusN07IK4IGWXZN4LaQ2Ojckda2K41udSqXiiJISR13ito2O0zymJTRDMOXelIdkFm2iU5lp6BKMWPPwllTpep5rpFOpdCd3w7RszggKcQG7eaXCBwj/x7QwzhwHiVNKcebJMiOJAaIFl5TT/tY80pxuYO4gzqFgWD4+TWA3SstHRuWAWCNsCsUL/e/r1MnYKSCoLAwSqyTB49Q83F47628JCqdFVEc6cSVBvdGyFbUAVrZLrAl28MrBlWDV6/VBvZ5/5y+dv8XAFxmSUgmXDaXpGcuReUUyXHYhLfAShVlu6EVOkbpmpJX0OT2i95cvYslyWQLrTGt8RvmjncPD/f395/v7x4fb7wjMFoyZnJ7nn3pFRq22I0u88yxlUtOQd6FyzzInVKskuZk/NoqQXZKlYcStiNmb9nrTk83ntcjmsEYW4bCy7mUla/d472Btc66150fv9LXUXIid852U2QEPzAT27D0bM09r6WqW2q62fW3mdzAefXunO1sli3sMok/cLEYNJpcY+KO9R0BoWZtrR9d+Ux+rmIslasMlURyRilbmrh+eQsVxHb+79frEFMVRTosVMCS1UVjd2Tk+ywpoPa9/oJu9bbFRDAmcCPFyE799Hqy1zcMvpWz10ViJJSupkBsr+zv55+cWrYPdD3W3tyzKI+gbI2q2eBlrrcw9OI/W5sHRh7nX25da4vWvT2yegBq5Uq/PMfF7X0rJIoTXPzHrkyh7FVqDtRNN4ubmo7WdL8XCz2182Sbj8ipa+cFuDCUPnuncLT3Y29/+gDe7Um/rh7ITbT+9UtjTimm1rKSQbUzOyzXYPt589Dzp4dS3dw6PscdzuHP0fsWKj3VMXrtdOvgyceepfV64n+lRP7h0MOIJ9U7EOq3pVYIueusULfFMlvr24R6WpINDMvcT8u/Tm55LchxHMFzsy1mOvzovq/b4py+e01G23NRwWik1LrnGCTXby1u28xa0oCaGMa2NUz/dYOs51rxHB9v5/Ju9/cFb3M+lKuag35cTeXxleEn/l/X7/EM8xx+0KmUb33U4l4cDFnp3WtzKl+KXy+7iYH6wjX1CKFb7R2RwzE3VdeLKxMWkJ149UqCdU7JoVXiH2OV70Cq71ExexbdmhWtwdAylCpq9vcPd+u4xJg8Or7VsJbTMlEeJbhJma77PiOX7cZTbjhMUPnFkJB/w5/s8smPZ5iwX7JSWTRDPDkcsS0uy4B5+kmnBhWaXmNOiOuzgtBikVto+jVt5YMTibiKA66I5zYOxWttEF+H5H4P89v4aYju8ZscqoUWqU5MqPtGdqThkvuEMjTGOp4FEqk9ZXxg6QkC8KjxvIzU1jBx0QIzmcCglQUs/ZZNkfDwlLDSGQwNIdIfToSHkMMgPe9As9noVcWxNxanhWAtatCvCYdfBsUDK1FltEQrxaJhslDhcYLl0snuMxgpYPXp+RPI7exjMevR897o7gzNaYcWkkNafuRqzhJBRX8wRXwkZ06skKOqMBUCrR5jrgHkaCzoZS31Gq504gJhzeLFzFGHIiC9HlOUEi3TlgLFpg5HA8BkLYU81E5pUa5vUnIwXtDwFru8rhkmrhk1ZV1h1x7EvD0WKseYGsjJ++OuAB7A21/YO66R+vMbr4P4NOOzLtGSgZUAZ6Tc1BjdeIV2HH9MqydAsoKXLvJ6IHhl3KI730pdoUcsKRcZ6VRPO74xJ1yD4OsgmRp+Z0AIEJJhyJwS2xtM5Lcvg1TgnmkxW4ZAurCxco8ReuRRf+/zwj7/XNuMI3/7OIH90zKvjwfHR9XKKNaPluIzTqpiE9gRwKxyjQ914aIPWSe4eaPmxNa826Rjj8WYy1tKWkiw+0Jo6/HwXaiLBF5O2afA9UJfDLiBmbdzozWnpAr+IbZisGGc8OwBlSbqYDBYNiP2Pv3/cTFgdH+VjcwVFC9LXSmmmhJYqR2RBq4n2x7YXtBKkSEvhtKYuGWM8fkbLdHqJAUNaVX6+ldASbWr0bbygGdMKBdXSqgtatpiMogZaYZJxlSJ8J7ZRzn73f8+TYrW5hm3fTmzmb8BezRTTUgUwLjNaJOLlR6UkLOFBsA/41NCvAVq2gO4nk8OTtMC0xY2iLzAaV2CVzGmRYRPPh2YSabEuOrnNBS3W4V5vFWoid+XYZd5MyI3V2s+8WIFz9Rz6fty74vXxBgMMtbGaqxpSD8wJranER1rm1NDNPvgEWsXQrZ5DfaFn2cMe0iJhMTB9EeBWOa3EbhHqyUPdtPqCw8BxcixrCnUzpgVWyEpPYQ9Y+dBlmFU1++mF3YIfqwqHwcoTNV01fWellccv+8+/vo9LFXeuoBWMzRWyettOs2ldbbYdVxPV5ZN7aM8mdh+tsNZ1jAbaDtt1jCYUJr9pOE2LRCHOUak4HRxHHuDgErM3f6mmNg3JaHT1+DSniWMG0fe3cIi+Dnuwe6WixwGXd7ohnO6pi3ONrtoHK6A2jM6pUeqnld8+3tucs/pjlyTmam3zt7/+859vhcrCmUC91V+3LP4Oa5amszgANG7mLBE3YvwzPqrFv0a8sfT+i1m6lTiWyWn8ypRniS+QnERxAgdbPpkle/C3Xj20drC1l0Ss0KPCmMKbvaRc/fWDKI76Vx1EidPwRuWiGN3AK7yPQvX64cHs1SA4V8cD6BhubcbWa+2/cLoYTjcRx/6570ZjURbPVyzJcrY1SQYFue7qAaefoKDCzcOg6FzV5+YKfdHtvBW5o2wCrNCNfNuGGsJm0izLtnU/8JoTsQTamLghWg1mB6PMRvNqAyk+IdX3Hs3DxcdQBYHeQeJr/f3d//Int/zupJRM68nirM2mOxOfIrxR4vPGcB4LD+qZeuC2ZJFPdNHMK3Tqmep5Xu69R2tayTRj6gdvE+F6K+3ubc6cK3CotvdmztbfPxjlcqsQN1XMjNxJVi4l0+qyS8LpddmRG9pxRYWy2GmVaqPIBJMZFEaj1qV3Du26nJFTlau3C+eK9aQpT9iG/C5j1a+mPFQ87lyR+s7mzIff+2+RGywoN4VoNuqCWmo07ruFuZrjfjvyY2cBiNrhpJSRy6NCgHEPEycFdbxLy5ZWk4xev2dI3fd7DtoXuIcJrtp7cl+tbT6aaPfwIDH1v33/PzgN021xg7WR3Sj0fdu6aCI5NS0wXZ47KsmlUquA0xfRbhWyJdENrlAPpxLvA+rvbeSYHf9sbxeYfycdHe7NvK2/vzMKOOSM2VF3VIpNPNirpuuFuMyDrls4fxoTURR4XTBeLZyZLwMpH7tXGqBrwaa3YrrKQraw1IHVQs+LR7thClmbUU6HpM8dpgD24ay/AH4dlWfxeJ3TcQEI3A1pn6fRitmQXExo15P916E6OBExq++/M3Aq68hFe0OZFo1HxVKJ2ysE18KFHjqdDs7Nb2FLiZyK5Uk/0nh9tcPCSARjVohOz0O8QKGyWM3B6kjFooQGzBpCKu1oRHcEQ67JRgQAp9KLZ1IFp1s74rMec+Rnz2ToqtDQyBRlRW/LY7icKBczAnQFA8kRalJqZjUD49mLmrgysPA22n6Opv77H7KzSZilrOsntc/UozG2f3z9grkAWqHgdqMo8atNvz8BsCVxdMnMnpO00o1ZdWUNqdMOKvLQpIZUyQUVyQFaitHOTSXBor3MmGjNTBtoKY1ApWFIaTXTJ76s9HPNKfHguK+kq7m+kA5IIKf6OUeaJnEJwbChL+hcm/mvb+//xz8WaxJgaLC0gZXLmj1NUv9mSrwDyhK7lcUmEw3XW9mNMD0vW7qBUSZTkS27CMUKGjfBth18F8SGmYjJAnh7faVBPLnCuzCW73tylVZlsO4mpUirL2O72JddGmSgm67KTmzLvAx0yuNrXZfq/wwKpRO8oGHMipNm1wODZZsn7DzYLhsMV+i5zcmonOV+xciN7Lc1saown1QBSfhPp0VLL2JEwmwIqu0YuDxAv5hjRSGlpNKZDhQibPyYC5WrmK7SaRzyQVpQ/jBtFytmkMGpN0Un7hX2JTxZSl/vcF1meSM5u7RQCA/Rl8uiyBcTWTgPuK5IbLmSSdZiIbLYO3iYTJTG/PdXobqIeAGjBrQwbGN1BN12ME4HRHKsZgQqyAdaGCJsZxyfRZkq7cn8HSOnVeXpXGbKTtLy5B6eq15/c0lxkYfWxvLiKuJsXZoT4pwQo9v2390TD2R5ajF7WqxqDamnsSnYLSLIVdPqSR2wW2k42s+kLChzEWX9Hk1oOXJEzapcJZEk6SzM0dhuyTmmi5JHTtAifspgVJvekNdq+UHXnUDrli3PFvOJi9mcE3aCwMZ7M+/0nUXH4MoLkgxP6AuyoMg45DUnZJS0LOhAK5VKp2SlTcGs1YZDSdaJV0NaQTE1HYJRJ2ZVklNyzfZq4yQtNzUS1lygVTNiWsyDzoLA6/cNiVvvKHSb0H+BHgz6CmVM4PIPfPEaS7uWL6d+1TGMKbajes9xevxdq181nCrUQd0xwqkxDDG0ZY/hKLgE0RRDyiwciuMcjvoww6ExDcwc7jYDyO1BhVOnIQWnozqbBBNV4v03K5xGeXJ8+vUPQMch80kZmDcllK9lgLQ0NosV0fhoHNxDn4XG0TxIsfnuJHcSAVz8nmxFxOlzkc7bxDtdTeCD3dG6srQwfB/jSP3gJmc534J6/VWRCrrS2NBwdViMNRVoHhsXew76bC3CfjX3SZi1F8LyA5srlhg8K1usnV27ZkmsmdYsp3je0kGxmrW44xXWmh/JwpWXqLYcvTMrxbfpnbCwudLjRFo07F385tnv8bia2XM/DVgzWpR7uayRTFRlc2cuPkBm2/NlVM049rGUXj4v/gRa1qmBzvMLU77CanK+Ood+8bqrH4WQVq/RbnQqKok6otDpWGiPnA7471Zjonagi1wJq3ybqA3HqSBPbdrpdFTq4YIZ1rTj4JRz0mviZXwcQwN7wHPHssW6DZ11+RKpAdF6cID3K9uVTqfPgomXpKu4YE+l33M6F9fbj0BIy0jLhpGuaTlDEAzDopVMp2fU+sQS4YBj9mX4r9RUsFNGsyHUNGIbkuFIHct9ZhFdkIxOSu5T4kgSXEYyofPZaXYkJ6bVkFTmOh1DkdrETTeaBna9pxnBSUl+P9Pl6Y4hg2MXyhLszbQvv+lbE9Jy0hVbd+QctSupQCN+rYkjPzLMMtJN3SZ9yfG1qdwDj8AiWjWTo12polueTt2aRV2paWs5WbCBVs/yjYxPmMoodMgZp9VMq1BVrZ4C/U4c36sqTaorRqDlAtKWu0SVnEDzK8AwlFKqNXt39HGK05LhCavwo8Z2qyc1PK/rFG3L4Ovk9uUxJT42bVbYdStSzqxgIAs6PkBLq+CqB2SYiYAWXAbjXVT1ek1Dsea0oLYpuKQuy3XdptJgbf6KiXJaYwmrpg9FMcRgYqRUVt7v7YrTKtqEdoGWyWlNFan2rCa/0C2jhln6Gahmdq2K7wprjiHntEq82jDSsipFNNXI2oHyxabQqoZCTXIERVvQCpUMdrrd9DPB4bTi6oa0mmn0uSwBaGEsKJf6xGi1M2NLs3WbLtPSaxj56xHiFXOsIcPTmpyW2ZDhaWla1okjxrRMQbaJVkkvaAUSf4WhpgxGrFSDhRL4V5RxWm2pyYd0DT85WvBoVZ9ZaSOyQyMkZ2mNrcgBOmFa8HxHNYEWWBsj9KcyePVzWqmUb3lLZQvINXCEvC84tl1NN5hpKD3fm5pIyxIU1+/jOnqfAK0/wZc3XsBjdl/00URJLywSCEUhIwEt4U/MMn7RBbv1Zw8MsmykjGJA2LiWKRaHVvNPi7AepDO4CJWhIK0XKq1mJCOVylisUcQ/1TJkufbsRdMcyrhyUMMEUw/nQ5tY6xKezkjwg7Rf9HBBx85tI1mhnMqImoN6YefQk2xXqxiTD6s4aIyp/BWgncOXQTmMDo6rqsXz+eNqGxo+HG2Cad75VlW4jJ7TwJjD6XCMxn8a41F5uIDZrrYtFV/m4jdY8J18NlZYHfOZG7hlqbe8HP2d7nSnO93pTne6053udKfPT4NtVDyvvY7JnWPUTnz0aAs3HmMyf8Rz8tU76o9niucBDmabn/tiOlv3nzx5cv/feHob048eoO7FC5jsrOPGN5jcPXiCWsPB6rs/fRVrnePJv7kXb97b+syXADt+eP/+/YcJLUw/uod68C3fs3NvHdKc1h94ELL+Dundb9djPXiFh+pPHySbXyite+tvcM+CVn4vpnX/x11OK8n1NeYa3Ev05dL6GSvZgtbg/kzbS7TuPcAau/PgS6d1b/1lfZnWYVK07j/cry/TwiL4dP2Lp3XvweNlWpzUE/z3aDCjtY5M4dj6HS2wSYMFLX7oyWvE9XAnprX+r6/W761/C+we4Ma/1r9oWvegwZvT2n/IDfyv+LE2o/USaH31mHyDtH75+QumhXVrff3x44TW7o+Y63lsvR7WE1qPEdMWeYl5dr/+cmmt/8T/f/vqq5jWH9y+b4P/yu38gNP6Og8Ga/3lDpSq9a/rXzCtB29ePeCmi298k/+d5wI/4sfY5UpoQWO4/vNTIPrg1ZdNa/DVelIhgdaAN4YHg8HgV940bv3EaZE3iBSJPtgdnKaVv9Y11T4SbS/R2lmiBV3EuV/wTdzrefLbb79xbPcPElrbMU6siKdo7b769um3Lx/f3nPdjI44iD1eEPaWadVfzWn9cnD/lJJez+5P60nrmT9BK//LU+wJ7L58+bkVsKSvvFsfHPLkjBbZ/XnWGXx5Gtb92KiR/Ov1mSO7TCu/tZXHSNAu2Xn6mRmy57xwPVz79cf7J2ktun+PYqKxlmmRN7FP//XRCVpHr+rkzdOt11Cytt7c8uNds45m/b/kk5coTov8K8EV93r2nnM9XKb1OG4Lng5O0PpmB1AfQv/xiNRffmYLSP+xXMUe7vN2LqbFvYKkaD38NTZB+YNlWnneoX6wRU7QQmu18/LxGzRerz6zcGr+jydJBXv48Mnv+S2M7MW0sF0EPeI18Pck9++YmefB2NYrSD24t4O0HsyjgZzW09e4+7OjBZXxj/29zUeP1vYOj/LkzdeomFb9JaYfHeyBZkumHeHGUxSGHx7/hIkBZoXETzuc1qttXhNfQpHLf241EVWvg+dZ5w+GKUgn++MN1Kxxy9fnis9cTsSZHr8G+39IBj9Do/j6Qz/KJ6f6qx3yGKrh1s7Rt59h0bpuDV5t7dahYL55+dlZrZtQffuXV69fvXrzubnyNyVuCD8zR/5Od7rTna6o/wdOJjx9zYtZ+QAAAABJRU5ErkJggg=="/>
          <p:cNvSpPr/>
          <p:nvPr/>
        </p:nvSpPr>
        <p:spPr>
          <a:xfrm>
            <a:off x="460375" y="160337"/>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7" name="Google Shape;277;gbfa0a858f5_1_188"/>
          <p:cNvSpPr txBox="1"/>
          <p:nvPr/>
        </p:nvSpPr>
        <p:spPr>
          <a:xfrm>
            <a:off x="-42825" y="1214450"/>
            <a:ext cx="5746800" cy="74427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endParaRPr sz="1800" b="1">
              <a:solidFill>
                <a:srgbClr val="0F243E"/>
              </a:solidFill>
              <a:latin typeface="Calibri"/>
              <a:ea typeface="Calibri"/>
              <a:cs typeface="Calibri"/>
              <a:sym typeface="Calibri"/>
            </a:endParaRPr>
          </a:p>
          <a:p>
            <a:pPr marL="457200" lvl="0" indent="0" algn="just" rtl="0">
              <a:lnSpc>
                <a:spcPct val="115000"/>
              </a:lnSpc>
              <a:spcBef>
                <a:spcPts val="0"/>
              </a:spcBef>
              <a:spcAft>
                <a:spcPts val="0"/>
              </a:spcAft>
              <a:buNone/>
            </a:pPr>
            <a:r>
              <a:rPr lang="es-MX" sz="1800" b="1">
                <a:solidFill>
                  <a:srgbClr val="0F243E"/>
                </a:solidFill>
                <a:latin typeface="Calibri"/>
                <a:ea typeface="Calibri"/>
                <a:cs typeface="Calibri"/>
                <a:sym typeface="Calibri"/>
              </a:rPr>
              <a:t>Durante la trigésima primera reunión del Comité de Patrimonio Mundial de la UNESCO, celebrada del 23 de junio al 2 de julio de 2007 en la ciudad de Christchurch, Nueva Zelanda, el Campus Central de la Ciudad Universitaria de la Universidad Nacional Autónoma de México fue inscrito en la Lista del Patrimonio Mundial, destacándolo como “un conjunto monumental ejemplar del modernismo del siglo XX.” La declaratoria incluye el primer circuito universitario inaugurado en 1952 y sus más de cincuenta edificios. Comprende 176.5 hectáreas de las 733 que en total conforman la Ciudad Universitaria y cuenta con una zona de protección o amortiguamiento de 69.5 hectáreas, que garantiza su preservación ante las presiones urbanas a las que está sometida en la Ciudad de México.</a:t>
            </a:r>
            <a:endParaRPr sz="1800" b="1">
              <a:solidFill>
                <a:srgbClr val="0F243E"/>
              </a:solidFill>
              <a:latin typeface="Calibri"/>
              <a:ea typeface="Calibri"/>
              <a:cs typeface="Calibri"/>
              <a:sym typeface="Calibri"/>
            </a:endParaRPr>
          </a:p>
          <a:p>
            <a:pPr marL="0" marR="0" lvl="0" indent="0" algn="just" rtl="0">
              <a:spcBef>
                <a:spcPts val="2200"/>
              </a:spcBef>
              <a:spcAft>
                <a:spcPts val="0"/>
              </a:spcAft>
              <a:buNone/>
            </a:pPr>
            <a:endParaRPr sz="2200" b="1">
              <a:solidFill>
                <a:srgbClr val="0F243E"/>
              </a:solidFill>
              <a:latin typeface="Calibri"/>
              <a:ea typeface="Calibri"/>
              <a:cs typeface="Calibri"/>
              <a:sym typeface="Calibri"/>
            </a:endParaRPr>
          </a:p>
          <a:p>
            <a:pPr marL="0" marR="0" lvl="0" indent="0" algn="just" rtl="0">
              <a:spcBef>
                <a:spcPts val="0"/>
              </a:spcBef>
              <a:spcAft>
                <a:spcPts val="0"/>
              </a:spcAft>
              <a:buNone/>
            </a:pPr>
            <a:endParaRPr sz="2200" b="1">
              <a:solidFill>
                <a:srgbClr val="0F243E"/>
              </a:solidFill>
              <a:latin typeface="Calibri"/>
              <a:ea typeface="Calibri"/>
              <a:cs typeface="Calibri"/>
              <a:sym typeface="Calibri"/>
            </a:endParaRPr>
          </a:p>
          <a:p>
            <a:pPr marL="0" lvl="0" indent="0" algn="just" rtl="0">
              <a:spcBef>
                <a:spcPts val="0"/>
              </a:spcBef>
              <a:spcAft>
                <a:spcPts val="0"/>
              </a:spcAft>
              <a:buNone/>
            </a:pPr>
            <a:endParaRPr sz="2200" b="1">
              <a:solidFill>
                <a:srgbClr val="0F243E"/>
              </a:solidFill>
              <a:latin typeface="Calibri"/>
              <a:ea typeface="Calibri"/>
              <a:cs typeface="Calibri"/>
              <a:sym typeface="Calibri"/>
            </a:endParaRPr>
          </a:p>
          <a:p>
            <a:pPr marL="0" marR="0" lvl="0" indent="0" algn="just" rtl="0">
              <a:spcBef>
                <a:spcPts val="0"/>
              </a:spcBef>
              <a:spcAft>
                <a:spcPts val="0"/>
              </a:spcAft>
              <a:buNone/>
            </a:pPr>
            <a:endParaRPr sz="2200" b="1">
              <a:solidFill>
                <a:srgbClr val="0F243E"/>
              </a:solidFill>
              <a:latin typeface="Calibri"/>
              <a:ea typeface="Calibri"/>
              <a:cs typeface="Calibri"/>
              <a:sym typeface="Calibri"/>
            </a:endParaRPr>
          </a:p>
          <a:p>
            <a:pPr marL="0" marR="0" lvl="0" indent="0" algn="just" rtl="0">
              <a:spcBef>
                <a:spcPts val="0"/>
              </a:spcBef>
              <a:spcAft>
                <a:spcPts val="0"/>
              </a:spcAft>
              <a:buNone/>
            </a:pPr>
            <a:endParaRPr sz="2200" b="1">
              <a:solidFill>
                <a:srgbClr val="0F243E"/>
              </a:solidFill>
              <a:latin typeface="Calibri"/>
              <a:ea typeface="Calibri"/>
              <a:cs typeface="Calibri"/>
              <a:sym typeface="Calibri"/>
            </a:endParaRPr>
          </a:p>
        </p:txBody>
      </p:sp>
      <p:pic>
        <p:nvPicPr>
          <p:cNvPr id="278" name="Google Shape;278;gbfa0a858f5_1_188"/>
          <p:cNvPicPr preferRelativeResize="0"/>
          <p:nvPr/>
        </p:nvPicPr>
        <p:blipFill>
          <a:blip r:embed="rId3">
            <a:alphaModFix/>
          </a:blip>
          <a:stretch>
            <a:fillRect/>
          </a:stretch>
        </p:blipFill>
        <p:spPr>
          <a:xfrm>
            <a:off x="5897525" y="2035112"/>
            <a:ext cx="3124125" cy="3124125"/>
          </a:xfrm>
          <a:prstGeom prst="rect">
            <a:avLst/>
          </a:prstGeom>
          <a:noFill/>
          <a:ln>
            <a:noFill/>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gbfa0a858f5_1_200"/>
          <p:cNvSpPr txBox="1">
            <a:spLocks noGrp="1"/>
          </p:cNvSpPr>
          <p:nvPr>
            <p:ph type="ctrTitle"/>
          </p:nvPr>
        </p:nvSpPr>
        <p:spPr>
          <a:xfrm>
            <a:off x="35700" y="587375"/>
            <a:ext cx="9072600" cy="14700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s-MX"/>
              <a:t>“POR MI RAZA HABLARÁ EL ESPÍRITU”</a:t>
            </a:r>
            <a:endParaRPr/>
          </a:p>
          <a:p>
            <a:pPr marL="0" lvl="0" indent="0" algn="ctr" rtl="0">
              <a:spcBef>
                <a:spcPts val="0"/>
              </a:spcBef>
              <a:spcAft>
                <a:spcPts val="0"/>
              </a:spcAft>
              <a:buNone/>
            </a:pPr>
            <a:endParaRPr/>
          </a:p>
          <a:p>
            <a:pPr marL="0" lvl="0" indent="0" algn="ctr" rtl="0">
              <a:spcBef>
                <a:spcPts val="0"/>
              </a:spcBef>
              <a:spcAft>
                <a:spcPts val="0"/>
              </a:spcAft>
              <a:buNone/>
            </a:pPr>
            <a:endParaRPr/>
          </a:p>
        </p:txBody>
      </p:sp>
      <p:sp>
        <p:nvSpPr>
          <p:cNvPr id="285" name="Google Shape;285;gbfa0a858f5_1_200"/>
          <p:cNvSpPr txBox="1">
            <a:spLocks noGrp="1"/>
          </p:cNvSpPr>
          <p:nvPr>
            <p:ph type="subTitle" idx="1"/>
          </p:nvPr>
        </p:nvSpPr>
        <p:spPr>
          <a:xfrm>
            <a:off x="1371600" y="5934075"/>
            <a:ext cx="6400800" cy="1752600"/>
          </a:xfrm>
          <a:prstGeom prst="rect">
            <a:avLst/>
          </a:prstGeom>
        </p:spPr>
        <p:txBody>
          <a:bodyPr spcFirstLastPara="1" wrap="square" lIns="91425" tIns="45700" rIns="91425" bIns="45700" anchor="t" anchorCtr="0">
            <a:normAutofit/>
          </a:bodyPr>
          <a:lstStyle/>
          <a:p>
            <a:pPr marL="0" lvl="0" indent="0" algn="ctr" rtl="0">
              <a:spcBef>
                <a:spcPts val="640"/>
              </a:spcBef>
              <a:spcAft>
                <a:spcPts val="0"/>
              </a:spcAft>
              <a:buNone/>
            </a:pPr>
            <a:r>
              <a:rPr lang="es-MX"/>
              <a:t>Gracias por su atención</a:t>
            </a:r>
            <a:endParaRPr/>
          </a:p>
        </p:txBody>
      </p:sp>
      <p:pic>
        <p:nvPicPr>
          <p:cNvPr id="286" name="Google Shape;286;gbfa0a858f5_1_200"/>
          <p:cNvPicPr preferRelativeResize="0"/>
          <p:nvPr/>
        </p:nvPicPr>
        <p:blipFill>
          <a:blip r:embed="rId3">
            <a:alphaModFix/>
          </a:blip>
          <a:stretch>
            <a:fillRect/>
          </a:stretch>
        </p:blipFill>
        <p:spPr>
          <a:xfrm>
            <a:off x="990800" y="1157300"/>
            <a:ext cx="7162399" cy="4776776"/>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
          <p:cNvSpPr/>
          <p:nvPr/>
        </p:nvSpPr>
        <p:spPr>
          <a:xfrm>
            <a:off x="-22236" y="-1892"/>
            <a:ext cx="9166236" cy="838603"/>
          </a:xfrm>
          <a:prstGeom prst="rect">
            <a:avLst/>
          </a:prstGeom>
          <a:solidFill>
            <a:srgbClr val="0F243E"/>
          </a:solidFill>
          <a:ln>
            <a:noFill/>
          </a:ln>
          <a:effectLst>
            <a:reflection stA="52000" endA="300" endPos="35000" sy="-100000" algn="bl" rotWithShape="0"/>
          </a:effectLst>
        </p:spPr>
        <p:txBody>
          <a:bodyPr spcFirstLastPara="1" wrap="square" lIns="91425" tIns="45700" rIns="91425" bIns="45700" anchor="ctr" anchorCtr="0">
            <a:noAutofit/>
          </a:bodyPr>
          <a:lstStyle/>
          <a:p>
            <a:pPr marL="0" marR="0" lvl="0" indent="0" algn="r" rtl="0">
              <a:spcBef>
                <a:spcPts val="0"/>
              </a:spcBef>
              <a:spcAft>
                <a:spcPts val="0"/>
              </a:spcAft>
              <a:buNone/>
            </a:pPr>
            <a:r>
              <a:rPr lang="es-ES" sz="2200" b="0" i="1" u="none" strike="noStrike" cap="none" dirty="0">
                <a:solidFill>
                  <a:schemeClr val="lt1"/>
                </a:solidFill>
                <a:latin typeface="+mj-lt"/>
                <a:ea typeface="Calibri"/>
                <a:cs typeface="Calibri"/>
                <a:sym typeface="Calibri"/>
              </a:rPr>
              <a:t>Antecedentes</a:t>
            </a:r>
            <a:endParaRPr sz="2200" b="0" i="1" u="none" strike="noStrike" cap="none" dirty="0">
              <a:solidFill>
                <a:schemeClr val="lt1"/>
              </a:solidFill>
              <a:latin typeface="+mj-lt"/>
              <a:ea typeface="Calibri"/>
              <a:cs typeface="Calibri"/>
              <a:sym typeface="Calibri"/>
            </a:endParaRPr>
          </a:p>
        </p:txBody>
      </p:sp>
      <p:sp>
        <p:nvSpPr>
          <p:cNvPr id="101" name="Google Shape;101;p2" descr="data:image/jpeg;base64,/9j/4AAQSkZJRgABAQAAAQABAAD/2wCEAAkGBxQQERQUEBQUFBQXGRYYFxYYGBgeGBcYGhcXGh4XGxoaICkgIBsnGxUYIT0hJSkrLi4vGB82ODMtNygtLisBCgoKDg0OGxAQGywmICQsLCwsNDgwLCw0LywsLCwsLC80LCwsLCwsLCwsLCwsLCwsLCwsLCwsLCwsLCwsLCwsLP/AABEIAJQBVAMBEQACEQEDEQH/xAAcAAEAAgMBAQEAAAAAAAAAAAAABQYDBAcBAgj/xABLEAACAQMCAwQGBQYMBQQDAAABAgMABBEFEgYhMQcTQVEiMmFxkaEUI3KBsTM0QlJi0hU1RHOCg5KTorLB0RdDU7PDJFR04TZFZP/EABoBAQADAQEBAAAAAAAAAAAAAAACAwQBBQb/xAA5EQACAgECAwQHBwQCAwEAAAAAAQIDEQQhEjFBBRNRgRQiMmFxkaEzQlKxwdHwFSM04UNiBlPxNf/aAAwDAQACEQMRAD8A7jQCgFAKAUAoBQCgFAKAUAoBQCgFAKAUAoBQCgFAKAUAoBQCgFAKAUAoBQCgFAKAUAoBQCgFAKAUAoBQCgFAKAUAoBQCgFAa17qEUC7ppY4l83ZVHzNSjCUniKycckubK1f9pOnRfyjefKNWb5gbfnWuHZ2pl939Cp6itdSDl7YbYnENvcSH27Bn4MT8q0f0mxe1JIr9Kj0TMD9qNyfyelzEeZaQ/hFU12ZX1tX0/c56TL8LMMnaneL62muB7TKPxjrq7Mqf/Kvp+5z0mX4TXTtoYHD2a/dMQfnHU/6Mmtp/T/ZH0x+BJWvbJbHHe286fZKMB8Sp+VVS7HtXKS/IktZDwLFpvaJp8/IXCxnylBT/ABMNvzrJPs/UQ5xz8Ny6OorfUs8MyuoZGDKehUgg+4isjTWzLjJmuAUBTO0TjR9L7jZEsve95ncxGNuzpgH9b5Vv0OiWp4svGDPdd3eNinDtnl/9pH/eN+7W/wDo0fx/Qo9M9xMaL2wQSMFuoXgz+mp3oPfyDD7gaz3dkWRWYPP0LIauL57HR7a4WRFeNg6MAVZTkEHoQR1FeU4uLw+ZqTzyK9xjxrb6aoEmZJWGViXG4jpuYn1Vz4+/AOK1aXR2ah+rsvErtujXzObXXbFdk/Vw26Dybex+O5fwr1o9j1dZMxvWSfJEhpHbG24C7t1Knq8ROR7djZz/AGhVVvY6xmuXz/cnDWb+si/8W8RGysmukj7zHd4RiUOHZRzyCQRu6EV5em0/fXKvOOfv5GqyzhjxHP8A/jO//s0/vj+5Xq/0Zfj+n+zJ6b7j1e2ZyfzNP74/uUfYy/H9P9nVrfcdVv76OCJpZmCIoyzHoB/v4Y8a8SMHOXDHmbXJJZZyjXO2J9xFnCgUdHmySfbsUjH3k/dXt09jrGbJfL9zFPV74ijQsO2G7VvrYoJV8QoZD9zZYfKrZ9j1Neq2mQWrkuaOkzcWB9Me+gQ8kLBJARzBwQcdR7RyNeOtLjUdzJ9cbGx2epxIi+zrjiXU5JklijjEaqwKlueSRzz7qv12ijp1Fpt5IUXOzOxe6840CgFAKAUAoBQCgFAKAUAoBQCgNa/1CK3QvPIkaDqzkAfPxqUISm8RWWccklllF1DtRjd+6023lu5PAhWC+/GC2PeAPbXow7MklxXSUUZ3qVnEFkgtX1HUn56hfQachB+qQ5lx7EjLOeX7X3Vprhpl9lW5vx6fXb6FcpWfflgrUaaeznZHf6nN4n1FP9ndL8a1t6hLdxrX88ir1PeywWOl35x9E0e0t18GmUM4/pStu/w1lnZR/wAl0pfAsjGf3YJEvFw9rrcjeW8K+SADH3JEPxql6jQr7jf8+JPu7vE9bgvVz/8AtD/alH4UWs0n/qO9zb+I05uFNdj5pfCT2d8+fg64+dTWq0L5148v9kO7u6SIXU7/AFu2H/q4zIg674YZUx7WQHA95FaK69DZ7Dw/i0VyldHmiDXiG0m/OtPiB/6lqzREe3Zkox99afR7ofZ2Pz3+pX3kH7UT7ThuC7/i25DSeFtcARyn2K/5Nz7ARXPSrKvto7eK3X+h3UZew/I+dA0vVIZylnHcxyKfSABVM/tFvqz9+c1263SThmxpr6/uIRtTwju3DH0zuR/CHc975xZ5j9rIxu+zyr5q/uuP+1nHvPShxY9YmKpJnI+3r+R/1/8A4q9zsb7/AJGDWdCY7M+HLSfTIXmtoJHYy5Z41LHErgZJGegArPr9RbDUSUZNLbr7izTVxdabRF9pPZ5BFbvdWa92Y/SkjBOxk6EqD6pHXlywDyzV2g7QslNV2POeRHUaePDxRMfYjrbYntnOURe+TP6IzhwPZkqceZbzrva9KzGxc3szmkns4lHtUk1nUgGYg3EhJP6kYBOB9mNcD3CvRbjpNPt0X1M+9tm53ey0GysIDtiiSNFLO7KCdqjJZ2PM8hmvmp33XT3bbZ6SrjFbIrbSaEblLkS2yyJkjawCFvBig5Fh4H/YY1pa1VuvDwyr+zxcRm7UrtJtGkkiYOjNCVYdCO9TmK52dCUdWotYe/5M7qHmp4KF2bXOmpHN/CQhLFl7vvIyxxg5xhTjnivT7QjqZSj3Oce7Yy6eVaT4y6wXegO6oiWpZmCqO4PNiQAPU8zXnSjr4ptuXzNKlS9lgg+3PVm3wWqnC7TK48zkqn3Da/x9laex6liVnXkirWT5RJnsr4OhjtY7qZFkmlG5SwBEafo7QeQJHPPXniqO0tZOdrri8JfUs09KUeJ8y36vwxa3e36RBG5Ugg4weXgSOZXzU8jWCvUW154ZPcvlXGXNGj2gqBpd0AAAIiAB0A5cqs0X+RD4kbvs2c/7CPy91/Nx/wCZq9Xtn2Yef6GXR82dlrwDeKAUAoBQCgFAKAUAoBQCgPmRwoJJAAGST0AHiTRb7A5xxF2l7pPo+kx/SZm5CTBKZ/ZA9b7Rwo68xXq0dm4j3l74V9TLPUb8MN2U7V4YonMmtXL3dyP5LE/KP9mSQeig6eigB99b6nOS4dNHhj+J/t18yiSSebHl+BMaPp2p6ggW3VNMsz4RqUZh58sSOfaSoOaz2Waah5k+OXv/AJj8ycY2T5bItWidl9lB6UqtcydS0p9HP2By/tZrHb2nfPaL4V7i6OmhHnuXK1tUiULEioo6KqhQPuHKsEpOTy2XpJcjLiuHT2gFAKA8xQFS4q7PrW+BYKIZj0lQDmf215BvkfbW3T6+2nbOV4FFlEJmtofZfY2+DIpuH85ea/cg9HHvzU7u077Nk8L3fuchpoRLsFxXnmg9oBQHI+3r+R/1/wD4q9zsb7/kYNZ0LZ2S/wAVW/vl/wC9JWHtL/Jl5fki/S/Zo+e1PXY7awljZh3s6mNEz6RDcmbH6oUnn54HjTs6iVlykuSecndRYowZRuxTTWklupOYQRd1nw3SEHH3BPmPOvT7XsUYwj1zn5GXSRbyyscEXw0/UoWuPREbvHIT+jkNGSfYCc+4Gtesh3+nfD1w0V1S4Ldz9B61ZfSrWaEMF76KSMPjIG9Cu7GRnrnrXy9U+7sUscnk9SS4lg4Fx1wedLaFTMJu9Dn1Nm3YU/abOd/yr6fRa30ni2xj3nlXU93jcu2t/wD4vF9mD/vLXm0//ov4v8jXP/HKt2f8DrqiSs0zRd2yrgKDnIJ8T7K3a7XS08kks5M1FCsWWy5WHZDHDLHILpz3bo+O7XntYNjr7K8+ztac4uPCt1g0x0ii85ILtzsSLqCbHovF3efAFHZsfCT5GtPY81wSj78/Mq1kXlMvnZfrCXOnQqpG+FRE6+I28lPuKgHPv8q8ztCmVd8s8m8o1aealBJFnu7xIV3SuqLlVyxAGWOAMnxJIFY4xcnhItbxzILtE/iy7/mz+IrTof8AIh8Su77NnPuwj8vdfzcf+Zq9Xtn2Yef6GXR82dlrwDeKAUAoBQCgFAKAUAoBQGC9ukhjaSVgiICzMegA8alGLk0lzON4WTinEPEtzrtyLSzykBJwp5blHWWUjoo/V9o6nFfQUaavR197b7X82XvPPnZK6XDHkR99rSWgNnpGSzEJLdgfWzsTjZFj1Y88hjr4ebWwplb/AHtRyXJdF8feRdij6lfzL/wD2cR2oWe8AkuDzCnmkR6+5n/a8D08z5es7RlY+CvaP5mmnTqO8uZ0LFeYaj2gFAYbm6SMbpHVF82IA+dQnOMFmTwdSb5ETLxdZqcGYH3K5HxArLLtDTx+8WrT2PobdhrlvOcRSqx/V6N8Dg1bVqqrNoSISrnHmiRrQQFAKAUAoBQCgOadsmh3F39F+jQvLt73dtxyz3eM/A/CvW7Lvrq4uN4zgyaquUscKKNa6JrUSCOJLxEGcKrlVGTk4AbzJr0pXaKT4pOLZmVdyWFk3dK7Mr+6k3XR7kH1nkffIR7ACcn7RFV2dp0VLFaz9ESjppyfrHZOHdDisYFggGFHMk+szHqzHxJ/2HQV4F10rpuUjfCCgsIo3aL2cNdSNc2W0St+UiJwJCBjcp6BsDmDgHrkHOfR0PaKqXd2cuhnv03E+KJRraXWbEd1Gt4ijkFEZdR7FO1gB7q9KS0Vz4nw/kZ07o7bmNuHdV1Fw0sVw56BpsoFHs34wPYBXVqdJp44i15bke7tse50fiPh6ddBS0VO9nQQgrHk5IkUnGQMgD8K8mjUQ9N71vC3/I2zrfdcKOc6foOr24It4ruINzIQlckeJwa9ay/R2PM2mY413R5G2bXXv/7/AO2/71V8XZ//AFJcN/vOt6nw8moWCQXW4NsjO79NJQvrc/HJIPnk14VWolTa5w/iN0q1OGGciuuCdU06UvbCRsdJbdjkjyKD0vuII9pr3o63S3xxP5P9zA6La3mJrzaPq+osomjupMdO+BRF9vp4X4DNTV2joWYtL4bs5w22c8nTTw3cw6LNavI1zOyEKMjC5xiNGbBKjHVvkMAeMtTVLVqxLhjn+M293JVOL3ZEdkHDl1ZzXDXULRBkQKSVOSGJI9Emr+09TVbGKg84yV6auUM5Oo15BrFAKAUAoBQCgFAKAUAoDi/bPxM0kwsoz9XHtaXH6UhGQp9igg+8+yvf7J0yUe9fN8vgefq7d+BEOz/wdpCbOVxflizeK2yctoPhuyD7mPlV6XpGqefZh+ZD7Or3slOxPRVluJbhxkQBQmf133el7woP9qqu173GCrXXn8CejhluTO2V88egKAUBG8R6g1tbSSoMsoGPLJIGT7BnNZ9Va6qnNc0TrhxSSOQ3t48zF5WLsfEn5DyHsFfK2WSm8yeT1owUVhGCqzpt6VYSTyKkAO7IOR+h+0T4Yq6iqdkkoLchZOMYvJ2pByGeft86+vXI8g+q6BQCgFAKAUAoBQCgFAKAUAoDzFAe0AoBQCgFAKAUAoBQCgFAKAUAoBQCgFADQH5b4klL3lyzesZps/3jDH3dPur7LTJKqKXgjxrfbZYu0EZt9KceobONR9pQNw94yKyaDay1P8X7luo9mPwLH2E6goa5gJAZtki+0DKt8Mr8ayds1v1Z+Rdo5c4nXiwAyTgV4TaXM3EBqXGFrDkb+8byj5/4vV+dYre0Ka+uX7i+GnnLoQ8/EF5Ou6NEtYf+rKfw3Dn9ymsstXqLFmKUI+LLFVXHZ7skNJ4jS4YQFWnJGHkWPEZz5qSSB7T8Kvp1kbX3bTl4vGxCdLj63I+rngi1c5CunsVuXwbNdn2ZRJ5xg4tTYhb8D2qnmHf7THH+HFcj2ZRHmmzr1NjJ6zs44V2xIqL5KAK2wrjBYisFEpOW7NirDgoBQCgFAKAUBB65eTie3ht2iQyiYs0iM+O7CYACuvXf51fVGHDKUs7Y+pXNyykjENSuLaSNbwRPHIwjWaIMu2RuSq8bFsBjhQwY8yARzzXe7rnFuvOVvh+HxOcUov1iVtp2zJ3piCh9qbWOcELgPno+4nkPAr51S0tsZJp+J9HUoQneGWPu8kb967cg4I3ZxnPKnBLOMPJ3iWM5M8cysoZWBUjIYEEEeefKuNNPAyY7W9jlBMUiSAHBKMGwfI4PWuyjKPNYCknyZhOoI6ydxJE7oDy3ghWwcb9uSBmnA1jiTOcSfJnzc3vdW/eSGMMEB9cLGXx0DtjCk+J8K7GPFPhQbwss+7CfMKNJJGxIG505Rkn9XJPLPLrXJR9ZpJhPbLMsF7HIWWORHZeTBWBKnyIB5ffRxa3aOqSfI09d1M26LsTvJZHWOKPON7tk828FCqzE4OAp5HpUqq+NvOyW7OSlg0+51BcN3trIc84u6kQY8hL3jEH2lDnyFTzQ9sP45X5Y/UjifiiZubtIl3Suka9NzMFHxNVRi5PCWSbaXM+u/XAbcuDjByMHPTB8a5h8hlHxa3kcoJikSQA4JRgwB8jg9a7KLjzWAmnyPI76JnMayRmReqBlLD3rnIo4SSy1sOJcj03kYYKXTcSQF3DJIGSAOpIHPFc4XjOBlHzDfxOzIkkbOvrKrKWX3gHIrrhJLLQTTeDV0S6aTvt5ztnlReQ5KpGByqVsVHGPBHIvOTbu76KLHeyJHnkN7KuT5DJ5moxhKXJZOuSXM0NGv2drrvGG2Ocop5ABBFE3X3uxyfOp2QSUcdV+rIxlnOfEkLS8jmG6J0kXplGDDPlkVCUXF4awSTT5GeonRQCgPDQHB+1nhhrW6a4RfqJzuJHRJD6yn3n0gfHJHhX0nZmqVlarfNfkebqampcSMOgzpdWD2d4HQRky2swUnax6xkdSpJJ8uZ6ECsOv7S0+iv71TTb2klu/iX6fT2XQ4Wn7mYOGtJlgnjkidjMpyqxjPhgg8uYIJHTxrxNd/wCTz1CdVFfPx3+hto7MVb4rJF5vbGZxv1K57peojJ3OfdGnIe+vCnXZJZ1E8Lw6/I3RlFbVRyYbK5Xds062Lv8A9WUBnHtA9RPfUK5rPDp4Zfi9/wDSOyi+dktiwWXBzysJL+VpG/UBOB7C3+i499bq+zpTfFfLPuKZahRWK0Wy0tEiULGqoo8AMCvUhXGCxFYMrbbyzPUzgoBQCgGaAUAoBQCgFAVniK+jgvbJ5nWNNtyNzHAyRFgZNaaYSnXNRWXsVzaUk37zFqmoJqBigtMyL3sMkswU90iRSLJgOeTOxQKApOM5PLrKut0pznts0l13WOXmRlLjwokfq8AeG9VhlW1GzBHmpewB+7GanVLhnFp/cl+Ujj5PPj+xn4ii7m7hYvbwQLEwjaWItCkhf0hydFRyu3BPUBgPHPKXxVtYbed8PfH1yLNpJ8kaiWy/RZGDie2a6jeVYYXSLu8J3ndrubfGWAdtpIb6zrzqbl66WMNRwt989M+/ovIjj1fFZN7V7i2uIJvoPdyyBIxIYBljAJFLxh0HrGPfhM558hVdcbISXebLfGfHGz+ZKTi0+H+IzS3dhJHILXuGkW3mC92ozGm3mpKj0OYHotjOOnKoqN0WuPOMolmDTUTAZIo5rWS82iEWyCJ3/JpNy35J9FXZCgBPk4HU5liUoyjDnnf4dP1yRyk05csGlfIksOoG3/NZO4ClMhXl3/WyRkeBUxDcvIsreOanFuMocXtLPy6Z+pzZqWORPXVlHFd2XdIqYE6eioHod2Dt5eGVU49lZ1OUoSy/AswlJYPvimJx9HnRWk+jy94yKMs0bRyRNtHiyiTdgcztIHMilDXrQe3EsefP9BNcpeBCcYa1Z3FrK0N3/wCoWKbuEhuJEkMpT0VMUbAs24LyZTjn5mtGmqthYuKHq5WcpNY+LIynGS5n1rrNHeRvLLBDH9HVY3uIi6CTe3eDdvQI5UxdTkgHHQ55Uk6mopt53w+nT9SM85znp1NdNPSS1Rd6TQy30bAJE0cW0ldyopLZjZgxJBIbe3hUnY4zbxhqPjl//f2CScfMl9QtSl3ILZQkj2coG0AZdXAjz4ci5+JqmMs1ri/F/wDSck+J48CvWCxutrGtzarIjwssSWri6jdWUsH+tLKT6SuzDBDNnrWibacpcLxv12/L5FK3wsrp03LDolsiy6jMIw0gnbHL0iFt4SFUnzJPxrPZJuNcc7Y/Vl0UsyeOpA6fepJJYGOS1yJR9TbwkGANFICjvuyvP0cMq5I6DHK+cJJTynjHNvnuitPdfsW3hvpcf/Jm/EVku+78EXR6/Ei/pNvBeXRvzGjOU7l5cBTB3SjYjNyyJRKSo5+kCeoq3hnKuPd9OePHPP5YIZipPiK+kQ+jSfR17u2GobnEkTsoi7lNpaLKnuhIY2xkAKAegIrTn11x7y4PHrnx8cFWPV25ZJ/hoLJdtLHc282Itr/RoSsbekpQvJ3jqXXDYHXDt4Vnv2hwuLW/V/6RZXvLOclurGXigFAVfinih7Rtqwk56SMfQPux1I8iRXm6zWyoeFHzNFNCs6lRe4vtS9EbnQnmANsQwc8z0OOvMk8q81W6vUv1c+WyNPDVXzMh0e1tfzybvHH/ACYefPyZvD5U9Hpp3ull+C/cd5OfsLHvNW/4u7pCtusdpH5r67e9zzJ93P21ZTZffLutLDHw/VkZxhWuK2RHadDFfoTFfwx3LH1JgwJ/pMRk+4NXrUf+P2VT49ZFte79WZZ6+Mlil4JHT11zTBtWGO5i6+iFb4Fdr594NfQRp7OlHhh6n0/c89z1CeZbklF2ptH+eafcwn2A/hIqf61x9mJ/Z2Rf88zq1DXtRZuRdrmnnr3y+9P3Sag+ytR0w/MktTBn23azpw/TlP8AVn/Wuf0vUeC+Z30mBj/4q278oLa8mP7EY/ez8q7/AEyxe1KK8yPpMXyTM0XFmoz/AJvpTqD+nPKI8e9CoPzqL0tEF69q8ln6klZN8omlqOs3afnupWNkPFIF7yXH9Mk59oU1OFNT+zrlL47L6EXKXWSRj0a+YOX0+HUL6Rhg3F1K8UGD4gNhSB5BK7bWsYtlGK8Fu/55iMn91NlktOLIkMcN3NAbtjtMduXkAPtwCV/pVllpZNOUE+HxexYrEtpPcs1ZS0UAoBQGlqupw2sZluJFjQfpN5+Q8SfYKnXXOyXDBZZGTUVlkPo/HVjdSrFFN9Y3qK6Om/7JYAH3davt0V1ceKS2+OcEI3Rk8IsdZS0EedAe4oDwLXAAK6wCtAMUB7XAaOtatDZwtNcNsjXGWwT1IUcgCepFWVVTtlwxW5GUlFZZlluY0jMzFVQLvLnAAQDO4nyxzrijJvhR3bmfOm30dzEssWSjjKllZcjz2sAcHzxzpOEoScXzRxNSWTbxUCQxXQebaA9xXAeba6cwe4rh0Fc10DFAFXFAe0AoBQGG5tkkXbIquvkwBHL2GoThGaxJZOptciucU6RdSjFtKBHjHcjCfBh19xwKwazT3zX9uW3hyL6bIL2kcf4iuprRtjwvEc43SKQD9nwPvzW7sv8A8ZhalO+af/VfqU6rtKUdq4+Z8aPxzNCndTRQXUJOTHLGvyYDr7SDX1K7JorX9nMPgeV6XOXt7m/9N0W5/K29zZsepibfHn3HPyQV3g1tfsyUl7/5+p3iplzWDfsNPgjwbDXTCPBJNyD4FlH+GqJ2Tf2tGSajFezMnLeXVl/Janp1wvhudM/4Y8/Os7WlfOuSLE7PxIzNPq59b+CX9pP/ANiuJaT/ALnc2e4wNd6ivWTRIfaWx/vUuHTvkrGMz8Ua02tXH/O1y0iHitvEsnwIUNUo0w+7Q38XgjxvrNEbJqNhI22S51XUnP8Ay03Kp/oZU491Xd3fFbRhBEeKDfNsndHsLgfxdpFvaeU102X+H5Sstllf/La5e5fzBYlL7scfEnRwbPc/xlfTSg9YYcQxfZO30mHvwaz+lwh9jBL3vdlndN+0yx6PoVvZrttoUiHjtHM+9jzP3ms1t1lrzNtlkYRjyJGqiQoBQCgKBxmiyatpkdxgwHvmCt6rSgeiCOh57Pj7a9HStrTWyhz2+Rmtw7Ip8i8SwplWZVLLnaSBkcue09Ry8q89N4wjQ8I5za6tqV3aS6jDdRwxL3rR2xiVlKRlsiSQ+kGO09D8M8vUnVp6pqiUW3tl56vwRmUrJRc0zcn4lub6Szt7N1tWnthdSSlQ5VScbEVuROQeZ8DnwqC01dKnOxcWJcKXL5knZKTUVt1Zgk4kvLeLUreaVZJ7SNJI7hUUbg4BG6PmoYZHh4/eZLT1TlVOKajJ4a/2c7ySUk+aPi91TUrS3gv5bqOWJzCZLYRIoCSbfUcekX5+7PsGK6q9PZOVMYtNZw8+HuOOVkUptnuu8UTveXEEU09tHBsVTDaGdpHZdxL+iwVRnAAwT1zSnSwVUZySk5eMsYOysk5NLY9n4mv5LfTtmLe4nmeKQSR+icAjftYbgMDdgY8qitNRGyxPeKWVhhzm1HHNm5rd9PbLb276hI1wRIzmCzWSaUbztOwAoiAejnHPb161GmELHKarXDtzlhLz6kpSaws7kdBxrdGwXBVrl7z6EkrptGTzEjx9FbBwV8D4csVY9HX3z/Co8WP0yQV0nD35wbfE/wBPsNOu5ZrxLggQ92TBGpUmVA2RgqRg8sg1CjuLr4xjDHPO78CU+OMG288jY1e8ur28NjbypbpHCkssjRJIzl8YUI/o7enOowhVTX3s1nLaW+OQblKXCvAi9Q4svILC+DOn0mzlij75EXbIruvPYQVDbcgjHKroaWmd0NvVkm8EXZJRazuiW0+8vbbUobe7uEuEuI5HAEap3TJzIXHMr4ekST+NE4Uzoc4Rw4tdeeScXOM0pPOSV49197G07yIAyO6RoSCQpYn0io5nAB5eJxVWjoV1nC+WG/kTtnwRyQPDOvXP02OF3ubmGVX3PLZtAYZFBYcwqgowBHPmDjn56dRRX3Tkkk1jlLOV+5XCUuJJ7nQq8w0CgFAKAUAoBQCgFAKAUB8SxK4KsAwPUEAg/ca6m1ug0mVzUOANPnzutkU+ceU/yECtUNdqIcpPz3KpUQfQgLrsfsmOUkuI/YGQj/EmfnWmPa9654KnpIdDRk7GIv0bqQe9FP4EVau2Z9Yoj6HHxMf/AAWTxu2/uh+/Xf6zP8K+Y9DXiZo+xe3/AEriY+5UH4g1F9s2dIo6tIvFkha9kNgnrGeT7TqP8iiqpdrXvlheRJaWHUm7Ls/06L1bVG+3uf8Azk1nnr9RPnJ/kTVFa6FgtrRIhtiREXyVQB8BWWUnLdstSS5GbFcOigFAKAUAoBQEVxDoEF/F3Vyu4A7lIOGRv1lYdDVtN86ZcUGQnBSWGQ+mcBxRTRzS3F3ctEcxCeXcsZ6ZAAHP31fZrZSg4qMVnnhEI0pPLeTHd9nVs7uRJcxxSNukt45SsDsepK4zz9hHQV2OvsSWybXJ43OOiLZI63wjBcrDjvIHhG2KSBtjxrjG0HBG3A6Y/GqqtVOtvk88098k5VKWOmCH1nhRLXTL1LYSzTSoS7sS80rDpkgc+p5AeJq+rVSs1EHPCSfwSISrUYPB5o3AEG22eV7lgixuLaSQmFJNoJIQjIw2fRzjqMY5V23XzzJRS3ys43x8TkaFs2S2r8IRTzNMktxbSuAsjQSbO8UchvBBBIHLPI1RXqpQjwtJrpnoTlUm8p4M7cMQ4tBmTFo26LL5JOMemWySMe6oLUSTly9bmS4Ft7j41rhWO5nS4Es8Eyp3e+FwpaPJOxsqeWSTyxUqtTKEHDCae+/j4nJVqTya8XA9qttLbESNFJIZjufLq5xzVuvLaOZyeuc5qT1trsVnVLHkcVMeHhMI4DiME8EtxeTLMEDNJNuYBGDKFyuBzHXGal6bLjU4xSxnkvE53KxjJt65whDdOkveTwTIuwTQPscp+qxwQR91Qq1c6044TT3w99zsqlIwtwLamyez+sEcjB5H3ZldwwbczEHJyo8K6tbb3qt6rl4IdzHh4SVu9Fjkuobli3eQq6qARtIcYORjOfvqqN0o1utcnj6EnFZTfQy6xpcV3C0M67kbqMkEEHIII5ggjOajXbKuSlF7kpRUlhkdonC620plNxdzvt2L30u4KuQcBQAD0HM5NW26l2R4eFLrsiEa+HqT9ZywUB5QDNcB7XQKAUAoBQCgFAKAUAoBQCgFAKAUAoBQCgFAKAUAoBQFP4ru5E1PS0R3VHefeoYhXwikbgDg4PnW7Twi6LW1uksfMpm2pxRju+0i3jMo7m7cQyvFMyRApGVbbvZt2NpOcePI8ulI9n2NLdbrK355OPUJdGYOJeOGgurRIYp5IpMsxWEt3ytGGUQnIywzkjwFS0+jU65uTSa9/LfqcndwySSJi/4tSNljSC5mmaNZWhijBeNG6d5uYBT4bc5qiGlck25JLll9fgWOzG2DDdcd2sdrDcnvDHLJ3XJPSRxuyHUnIxsPTJ6YzmpR0VsrHXtlLPkcd0VHiPm446hiihklgu4++d0SNovrCVxj0M59LIAxnOR0rq0U5Sai08JN7/zl1OO5JJtczZ0Ti+K6WciOeN7fnLDJGe9AwSMIpJOdp5DnULtJOtx3TT5NcjsbVJP3HzpnF6SzpBJBc27yhmi7+MKJAoyQuGPMDng4Nds0kowc1JNLnjoI2JvGDXfj2DvjHFDdTKriNpooi0SuTjaWByeZHQHrUloZ8HFJpbZw3vg53yzhIxaTrEFudSmkuLhkinPed9grGf1IQMnb6QAHXpy8T2yqc+7iorLW2OvxEZRWXkz6TxzDPMkTxXNu0ue5M8WxZfsHJ5488dR51GzRThFyTTxzw+Qjcm8Ywa152jW8bTAQ3biCR45mSIFY9p272bdgKTnHjyPKpw7PsljdLKyt+Zx6iPgyY1HiNY1iaKG4ue9Xencx7htwDuLMQo5MOROTVENO5NqTSxtuyxz5Y3yVfjDW0vbCCWHeuLyBGVxtdHV8MjDwIrXp6XVdKMvwv39NmVTmpQyvEk7bUkivtRKteTvEsBaAAMi7kyO4UHOSOZ6ePWqpVuVVeeFJ53/ckpYk8ZNnR+NYrm5NsIbmKVULlZYwuFGOoDE5ORjlzqNujlXX3mU1nGzEblJ8OGLXjONpYo5Le7gEzbYpJYtqO3UL625SccgwFJaSSi5KSeOaTydVqzjDMep8dwQzPEkV1cGIgTNBFvSI+THI5+wZ6HyrteinKPE2lnll4ycdyTwfGnanCl9qDNPcYiSB5ElIEMSmPcDGOoOOoIHPzpOubqrSS3bSxze/URkuJkZacWwTXsUshvoonHd2+9DHayOx9YkN6bHoNwwB7edWy0k4VOK4W1u+rX864IqxOWd8EpqvHsMEs0IhupXgx3gijDAKVDb87sBQCOZxVVehnOKnlJPllnZXqLaw9ixaTqKXUMc0JzHIoZTjBx5EeBB5fdWayuVcnCXNF0WpLKNuoHRQCgFAKAUAoBQCgFAKAUAoBQCgFAKAUAoBQCgKtxJpEs1/p00a5jgaYytlRtDIAOROTzHhmtdF0Y02QfN4wVTi3OLRE2nDlwtlq8Rj+suZ7t4RuT00kA2HOcDPPkcYq6Wog7apZ2io58iPA+GSwfWsaNdJHpUkMImktABJFvRScxKhwzHbyIPypVbU5Wxk8KXJ+ZyUZJRwuRp69wzO1212LaScTxx74o7poXhkVQMblYK6eHv6VZTqYKru+JLDeHw5TX6HJQlxcWM5PuThKYWtikcCo6XsdzOgmLhQMgtvkOScBcgZ55xnrXFq48c25ZzFxW2PyDqeFhdSf4n0qWe70+SNdyQyu0hyo2qUwDgnJ5+Way0WwhVZF82lj5lk4tyTIm90G8+k6tLb/VtcR24t5Ny82SMK45HKnkRkgdc1dC+ru6oz34W8r4kXCWZNdcEbovDFwL2xnNq8Kxd73zSXXfOzNEV34LEBdxx6PM5OQABV1upr7qcOLOcYwsdSuMJcSeMeZv8AD9pqGmj6LFax3EHelkn75UxG75IdTli4BPQeXWqrpUX/ANyUmnjljO6X5E4KcPVxsY7vg6eeHU4yFjaa5E0BYgqwXaRu25IBxjmM+ypR1cIyrfPEcP6nHXJqS95mksr/AFGe1+l2yWsVtKszMJVdpHXoEC+qpPn5+yo8dFMJd3JycljljAxObXEsYPbTh24W11iMx+ncy3TQjcvprIuFOc4GT54xSWordlMs+ylnyOxhJRkvE0r3h+8xYq0Mk9vHaxxyW8dwISs4ABdmDDcuAByJ6H75xvqzY00pOTabWdiLhPbwwYLThG7WxaExAP8Awgs4USKw7oFfSDscnofW9I+IzUp6up28Se3Bjl1wcjXJRxjqS82mXsN3qtxbRKzzLbC3JZMMVQK5IJ5bck+ljOKpVtM66oTeybyWOM05NeRqcLaVe28M0f0XuriZJGe9eeN2acqdhKrk7Qx5Dnjrz51PUW0zknxZimsRxjYhXGaTyt/EjLHhW7L2TvbSLJDPG080l33hkAPN1QsVC+P63MAA86ulqqlGaUtmnhKOMeZFVyzHb6kzaWN/ps10trbJdRXEzzq5lWMxtJjcrhuZA9nl7cDPKdF8YucnFxWOWc48CzE4N4WcntzwpNcT6t3gEaXcVusT7gRuSPByB6WAwxzAyOlI6qEIVY3cW2/Nju23LPU1bnTNRvooLO4tooIo2iMlwJVYOseMd2i81Jx49KnGzT1SlbCTbecLHLPizjVkkotEzpmizJeapKyYS4EQiO5fT2xMp5ZyOZ8cVnndB11RT3jnPzJKD4pPxN/gLTZLXT7eGddkiKwZcg4y7HqpI6EVXq7I2XSnHkydSaikywVnLBQCgFAKAUAoBQCgFAKAUAoBQCgFAKAUAoBQCgFAKAUAoBQCgFAKAUAoBQCgFAKAUAoBQCgFAKAUAoBQCgFAKAUAoBQCgFAKAUAoBQCgFAKAUAoBQCgFAU/tA4jmse57jZ6e/duUn1dmMYI/WNYdZqJ1Y4epooqVmcm1wHrkt7bvJPt3LKUG0EDARG8SeeWNT0d0rYNyI31qEsIqet8e3cNxNGnc7UkdRlDnAYgZ9L2Vit11kJuKwaK9PCUU2fQ48uvKL+wf3qyPtW/3E/RYF5h1gS2bXEWMiN2wf0WVTlT7iK9mOo46O8j4fUxOvE+Flc4W4rnublY5O72kMThSDyBPnXn6PXW3WqEsYNF2njCOUe8d8YSWcqRW+wtt3PuBOMnCgYI8ifvFadXq5VSUYkaKFNNs1+C+Nprq5ENx3YDK2wqpHpDng5J/RDfCo6XWSsnwyO3UKEco3eMOJp7S4EcWzaY1b0lJOSzjzH6oqvXa2yixRjjkKKYzjlmHhji+ae5WKbu9rBgNqkHcBkeJ8jUNH2hZbaoTxudu08YRzE3uM+JJLR40h2ZILNuBPLOB4jyb4Vdr9ZOiSUCFFKnlsitD4xuJriKN+72swBwpBxz9tZtN2jbZbGEsYZbbp4xi2joNe6YRQCgFAKAUAoBQCgFAKAUAoBQCgFAKAUAoBQCgFAKAUAoBQCgFAKAUAoDnHbB/Jv63/wAdeV2l93zNuj6m/wBkn5pL/Pt/24qt7N+zfxK9X7a+Bzzij89uf56X/Oa8vU/ay+Jsq9hG1YWxlkSNerHA956fOsMIOc+FdSyUuFZZMcN6oYRPA/JZY5Bg/oyBDj44x78Vr0l7r4q5cmn8ym6HFiS9x7wK4W8Qk4AWQk+QCHnXezXi9eY1PsMgppG1G/zz+ulAHmEyAPgg+VWN9/d8WdWK6z3WYTYX793y7qQOn2ch1HuwcfGlsXTdt0Yg+8rLDx5crLPFIhyrwRsPcWkNR7UkpWxa6xRHSrEWveRoBtntph4hJP7LkEf4fnWbDplCfwf1J+2pR8iU1s/TNSKjmuQo+yi5b8GrRqf7+qwv5sV1/wBurJHcKfnkH2x+BqnRf5EfiWX/AGbOxV9WeUKAUAoBQCgFAKAUAoBQCgFAKAUAoBQCgFAKAUAoBQCgFAKAUAoBQCgFAUntR0l54I5I1LGIsWA67WAyQPHBUfcTWDX1OUE10NOmmoywymcKcYPYI6LGsisdwyxBDYAznByMKOXsrz9Pq3SmsGm2hWPOTS0yxl1G7OBkyOXkIHJFZssfZ44+6q4QlfZt1Jykqoklw7+eQfzq/wCas+lWNRH4i3et/Amu0DRu6lE6D0JD6Xsfz+8DPvBrV2npuCfeR5P8yrTWZXC+ZUJLsxK23q6sn3MMN8sj76wUyalt4GmUcjQNKuZ2LWYbdHjLKwUruyORJHUA9K2U1WTea+hCycY+0ZOIdJu4dsl4Hy3ohmcOTgZxnJPSu302x9aw5XOEtomOC5Z0QNz7sbF+zuZvxc/KsV0nJrPRFkY45Fs1qz3aZaSjqm5T7mJ/1UfGt+orzpK5+H6mauX96SPrgC03yzStz2RkA/tP4/BT8a52ZXmUpvovzGpliKiQ/Cf55b/bH4Gs2i/yI/Etv+zZ2OvqzyhQCgFAKAUAoBQCgFAKAUAoBQCgFAKAUAoBQCgFAKAUAoBQCgFAKAUAoBQEbc6Baytukt4WbxJRcn3nHOqpUVyeXFE1ZJcmbdraRxLtiRUXyVQB8BU4wjFYSItt8zXi0W3VgywxBgcghFyD55xVa01SfEorJ3jljGTaubZJVKyKrqeoYAjlz6GpzhGaxJZRxNp5Rotw7anrbQn+rX/aq1paVyivkS7yfibNjp0UAIhjSMHmQigZPtxVkK4w9lYIuTfM+r2xjnULNGkig5AZQRnzwfHma7KEZrElkKTXI1F4etR0t4R/Vr/tVT0tL+6iXeT8TaNhEY+6Mad3+ptG3rnp0686m6oOPBhYOcTznItbCKIERRogPUKoAPvxSFUILEVg45N82YYdGt0YMkMSsOYIRQR7jiox01UXlRWSTsk+bN+riAoBQCgFAKAUAoBQCgFAKAUAoBQCgFAKAUAoBQCgFAKAUAoBQCgFAKAUAoBQCgFAKAUAoBQCgFAKAUAoBQCgFAKAUAoBQCgFAKAUB//Z"/>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2" name="Google Shape;102;p2" descr="https://encrypted-tbn0.gstatic.com/images?q=tbn:ANd9GcT3rgcS89mMAU_eJ4hKHxtfEIiwXG9pKANxU73ycqi3uL9ChV7wFQ"/>
          <p:cNvSpPr/>
          <p:nvPr/>
        </p:nvSpPr>
        <p:spPr>
          <a:xfrm>
            <a:off x="307975" y="7937"/>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3" name="Google Shape;103;p2" descr="data:image/png;base64,iVBORw0KGgoAAAANSUhEUgAAAS0AAACECAMAAADyWY1OAAABR1BMVEX///8AQoIdS42zhwibbQOtiC8AQIEAOn4AOH0ALXiyhQAaSYwAMXoAPYAAP4ewggCovtSXZgDb5u+gudDC0uEjUIr4+vz+/vtYcqLm6e6rhSbYwo8ALHgAPIbv8/fW4OqnegW4jyALQ4nH1eM7Zpjq3r1li7IAJnYrWZD6+PBQbJm7kxrk2L7PvaPdypOhdx5gd6DBnUEtVpSFpMJuhq83XZKMnLjIqVbi06zz7Np6ja5Zgqx1l7q3l1P28ea5wdEAIHOTrsnCpmedprEzZpoAGXDFrHezkUPPu5bNrGM4XZdtkbaOqMRNap5AcKCrutKhiE9IW3mMekZWXmXf3dkyVX2qhULVvnzEpEm6kzDZw4O1lFaogTrGrYPMs33h0KTm28jYybHDoDkAD25pal96fYWckGuDiYeBdVC6r5F5iqa3p33LtYOvNXsIAAAav0lEQVR4nO2c+3vaOJfHZbcBk9jUNbbACcgdTMEw2SkDxk2A4LpLkxQM3pn3nelc28w7s7uzu/n/f95zZHPJjaRt0vSS7/MkyLZs7A/S0dGxJELudKc73elOd7rTne50pzvdiTDN1vUI9O8oTES6rmn0KudSLZF5UQ47F3hemFOtq1xNh7ygWWaqoy689IcVtdVw3CxMJqNWSwQJKEy0Wq3RZFLoh7p2ySVso5Oo0RgHZ4jQdsMRBElSBNFpBPE+ddI4ocr8O8KKkUpLkpQWnDHfqXUMkHqNj/wOoszUon5hQy5ly+WNDfzbwL+5xPijXC6VSoW+brILL6VnUrEURUlLRaW9nJUFiqSkhBT8BvBfkYUcltecrJxQMWGsZ2UlleK/mJCS0hHs0gzYo9wmLdPWvWYLOMU8sqWsyEsSCspYK1sqIz4xEeQptZrBRdVBl4VlpSRHnddgVpVSJ4/WcrA7J53YKcicFg2UE5lTko+0gHLq1mjZkVcYxWUJqIwKrhf4vm3blmaiLEjqYDvcSUsGnAtiWbHg6ecZslO0BEERwuQQncFS0uk0T6UrCOZcWjTgRVCAmijz06SKfbu07P5kJELBAVCllhtYjPHnNzU08UEfFKKB1zReV6P+qFhCrgmxcmsSna2RnFZKyoDkNK9HKSXB5fGnTsnStFodO8W0kO7YuD+mxU/heoG0rLi+ykI/p/YdOSVNce8t0aLMdstYxcriaOJGnAezI7cwkjNgm7LZbJkLErApiwXXtwCN7hVaG+VFCSu5p1tKpJVyVAukVjsxrpTOjxi4oTi5OKNWTTkcVkzLCKy58JJQJuFMIwEdGG3+PbdCy/S9ERSTcnbkepEFrb7te81RObFdaL3K3FYtChJW1JYb2Sa1A1csz6tkueSebPdiWnbyPe2YkAuPSrtpTA7n2WnoxwmklTL0E5dRMxyWP79s/HELtOywIHJUXSwvmh+6EzGbmK4SFrWm2w+9sN90C61WqTQ3V3BcnHR9KIPdjWTnRrbcXUGL0Byaar5tOdz62Gfv5zxavTSWyfZpy/jBaemFEXoCZdeGmmW3C6MWL0gluQw10gfLzkAUBZ+w6YeFuNDNrVVIienhHmgcA/Pcmrhggo8tSFFi0NLVc+7oHFqsA2iVzhnn7sPSMoNWCU3VGO6N+T3uHJQ3WpNm21/lIGtBc7QwV+Xi2CSm2xr1z3FVT9MyEZI0ZqSN1klKCiIzZ6IJLQFMf6yendi49PjsjXxAWlY0KkHhQKOu+V3gBjVpY9KN9Iudzbm0ZXNVboH1Pd+tP02LYgVUeozyujVMfpOcXIzbvz/txMqn0K3gKgIMFbsRUu7sXXwwWqY3AWsldm0KTduE++ylQqhbV+r+gZjulpLqWBqFF511hlYPGjdlanJa8BnvVWe+VcY+42/JAIM7W9JZKh+MVoDmKovdragApgqNTt+6QqFaEvVbWXQbJvaKns+70krNxGmh65G+rbLFolEW6mCXERZm0XfYGLnntE6XinqtZrSyMJ6hhRZIaSY10ZnVRKh3yoqypeJZt1UTwROFNg34aEAN7XQzuCyWcOGlLjl+mpbGrbxHSZ+7W7MOs+u6TWOZljjOJcLABbfyytkG9APQYkGrLGZHPqURWC6w7IWVDeD76TStPqLA+IHPsbXjveidWJXUgtYZDwJKXuo2PAirAI5nCSqhhU7pRrZ1Tu/u+nSKli5y7xRQWNytTy9+J7OiXEgr8U5Dcko3TYtGclksT3zCsEXb2BgFN/ZVXCdoMZV399JdTLtxz2f+U62kZfPOuTKzkXQ45ufdMC2zC05SuWkRfQSJjVb3Xe3VVZX0qjXoHOvRNI46GNxaJb3qqR/z0rgln9stI6fNe9V4j9M0byc9PJXZPSWNTusN07IK4IGWXZN4LaQ2Ojckda2K41udSqXiiJISR13ito2O0zymJTRDMOXelIdkFm2iU5lp6BKMWPPwllTpep5rpFOpdCd3w7RszggKcQG7eaXCBwj/x7QwzhwHiVNKcebJMiOJAaIFl5TT/tY80pxuYO4gzqFgWD4+TWA3SstHRuWAWCNsCsUL/e/r1MnYKSCoLAwSqyTB49Q83F47628JCqdFVEc6cSVBvdGyFbUAVrZLrAl28MrBlWDV6/VBvZ5/5y+dv8XAFxmSUgmXDaXpGcuReUUyXHYhLfAShVlu6EVOkbpmpJX0OT2i95cvYslyWQLrTGt8RvmjncPD/f395/v7x4fb7wjMFoyZnJ7nn3pFRq22I0u88yxlUtOQd6FyzzInVKskuZk/NoqQXZKlYcStiNmb9nrTk83ntcjmsEYW4bCy7mUla/d472Btc66150fv9LXUXIid852U2QEPzAT27D0bM09r6WqW2q62fW3mdzAefXunO1sli3sMok/cLEYNJpcY+KO9R0BoWZtrR9d+Ux+rmIslasMlURyRilbmrh+eQsVxHb+79frEFMVRTosVMCS1UVjd2Tk+ywpoPa9/oJu9bbFRDAmcCPFyE799Hqy1zcMvpWz10ViJJSupkBsr+zv55+cWrYPdD3W3tyzKI+gbI2q2eBlrrcw9OI/W5sHRh7nX25da4vWvT2yegBq5Uq/PMfF7X0rJIoTXPzHrkyh7FVqDtRNN4ubmo7WdL8XCz2182Sbj8ipa+cFuDCUPnuncLT3Y29/+gDe7Um/rh7ITbT+9UtjTimm1rKSQbUzOyzXYPt589Dzp4dS3dw6PscdzuHP0fsWKj3VMXrtdOvgyceepfV64n+lRP7h0MOIJ9U7EOq3pVYIueusULfFMlvr24R6WpINDMvcT8u/Tm55LchxHMFzsy1mOvzovq/b4py+e01G23NRwWik1LrnGCTXby1u28xa0oCaGMa2NUz/dYOs51rxHB9v5/Ju9/cFb3M+lKuag35cTeXxleEn/l/X7/EM8xx+0KmUb33U4l4cDFnp3WtzKl+KXy+7iYH6wjX1CKFb7R2RwzE3VdeLKxMWkJ149UqCdU7JoVXiH2OV70Cq71ExexbdmhWtwdAylCpq9vcPd+u4xJg8Or7VsJbTMlEeJbhJma77PiOX7cZTbjhMUPnFkJB/w5/s8smPZ5iwX7JSWTRDPDkcsS0uy4B5+kmnBhWaXmNOiOuzgtBikVto+jVt5YMTibiKA66I5zYOxWttEF+H5H4P89v4aYju8ZscqoUWqU5MqPtGdqThkvuEMjTGOp4FEqk9ZXxg6QkC8KjxvIzU1jBx0QIzmcCglQUs/ZZNkfDwlLDSGQwNIdIfToSHkMMgPe9As9noVcWxNxanhWAtatCvCYdfBsUDK1FltEQrxaJhslDhcYLl0snuMxgpYPXp+RPI7exjMevR897o7gzNaYcWkkNafuRqzhJBRX8wRXwkZ06skKOqMBUCrR5jrgHkaCzoZS31Gq504gJhzeLFzFGHIiC9HlOUEi3TlgLFpg5HA8BkLYU81E5pUa5vUnIwXtDwFru8rhkmrhk1ZV1h1x7EvD0WKseYGsjJ++OuAB7A21/YO66R+vMbr4P4NOOzLtGSgZUAZ6Tc1BjdeIV2HH9MqydAsoKXLvJ6IHhl3KI730pdoUcsKRcZ6VRPO74xJ1yD4OsgmRp+Z0AIEJJhyJwS2xtM5Lcvg1TgnmkxW4ZAurCxco8ReuRRf+/zwj7/XNuMI3/7OIH90zKvjwfHR9XKKNaPluIzTqpiE9gRwKxyjQ914aIPWSe4eaPmxNa826Rjj8WYy1tKWkiw+0Jo6/HwXaiLBF5O2afA9UJfDLiBmbdzozWnpAr+IbZisGGc8OwBlSbqYDBYNiP2Pv3/cTFgdH+VjcwVFC9LXSmmmhJYqR2RBq4n2x7YXtBKkSEvhtKYuGWM8fkbLdHqJAUNaVX6+ldASbWr0bbygGdMKBdXSqgtatpiMogZaYZJxlSJ8J7ZRzn73f8+TYrW5hm3fTmzmb8BezRTTUgUwLjNaJOLlR6UkLOFBsA/41NCvAVq2gO4nk8OTtMC0xY2iLzAaV2CVzGmRYRPPh2YSabEuOrnNBS3W4V5vFWoid+XYZd5MyI3V2s+8WIFz9Rz6fty74vXxBgMMtbGaqxpSD8wJranER1rm1NDNPvgEWsXQrZ5DfaFn2cMe0iJhMTB9EeBWOa3EbhHqyUPdtPqCw8BxcixrCnUzpgVWyEpPYQ9Y+dBlmFU1++mF3YIfqwqHwcoTNV01fWellccv+8+/vo9LFXeuoBWMzRWyettOs2ldbbYdVxPV5ZN7aM8mdh+tsNZ1jAbaDtt1jCYUJr9pOE2LRCHOUak4HRxHHuDgErM3f6mmNg3JaHT1+DSniWMG0fe3cIi+Dnuwe6WixwGXd7ohnO6pi3ONrtoHK6A2jM6pUeqnld8+3tucs/pjlyTmam3zt7/+859vhcrCmUC91V+3LP4Oa5amszgANG7mLBE3YvwzPqrFv0a8sfT+i1m6lTiWyWn8ypRniS+QnERxAgdbPpkle/C3Xj20drC1l0Ss0KPCmMKbvaRc/fWDKI76Vx1EidPwRuWiGN3AK7yPQvX64cHs1SA4V8cD6BhubcbWa+2/cLoYTjcRx/6570ZjURbPVyzJcrY1SQYFue7qAaefoKDCzcOg6FzV5+YKfdHtvBW5o2wCrNCNfNuGGsJm0izLtnU/8JoTsQTamLghWg1mB6PMRvNqAyk+IdX3Hs3DxcdQBYHeQeJr/f3d//Int/zupJRM68nirM2mOxOfIrxR4vPGcB4LD+qZeuC2ZJFPdNHMK3Tqmep5Xu69R2tayTRj6gdvE+F6K+3ubc6cK3CotvdmztbfPxjlcqsQN1XMjNxJVi4l0+qyS8LpddmRG9pxRYWy2GmVaqPIBJMZFEaj1qV3Du26nJFTlau3C+eK9aQpT9iG/C5j1a+mPFQ87lyR+s7mzIff+2+RGywoN4VoNuqCWmo07ruFuZrjfjvyY2cBiNrhpJSRy6NCgHEPEycFdbxLy5ZWk4xev2dI3fd7DtoXuIcJrtp7cl+tbT6aaPfwIDH1v33/PzgN021xg7WR3Sj0fdu6aCI5NS0wXZ47KsmlUquA0xfRbhWyJdENrlAPpxLvA+rvbeSYHf9sbxeYfycdHe7NvK2/vzMKOOSM2VF3VIpNPNirpuuFuMyDrls4fxoTURR4XTBeLZyZLwMpH7tXGqBrwaa3YrrKQraw1IHVQs+LR7thClmbUU6HpM8dpgD24ay/AH4dlWfxeJ3TcQEI3A1pn6fRitmQXExo15P916E6OBExq++/M3Aq68hFe0OZFo1HxVKJ2ysE18KFHjqdDs7Nb2FLiZyK5Uk/0nh9tcPCSARjVohOz0O8QKGyWM3B6kjFooQGzBpCKu1oRHcEQ67JRgQAp9KLZ1IFp1s74rMec+Rnz2ToqtDQyBRlRW/LY7icKBczAnQFA8kRalJqZjUD49mLmrgysPA22n6Opv77H7KzSZilrOsntc/UozG2f3z9grkAWqHgdqMo8atNvz8BsCVxdMnMnpO00o1ZdWUNqdMOKvLQpIZUyQUVyQFaitHOTSXBor3MmGjNTBtoKY1ApWFIaTXTJ76s9HPNKfHguK+kq7m+kA5IIKf6OUeaJnEJwbChL+hcm/mvb+//xz8WaxJgaLC0gZXLmj1NUv9mSrwDyhK7lcUmEw3XW9mNMD0vW7qBUSZTkS27CMUKGjfBth18F8SGmYjJAnh7faVBPLnCuzCW73tylVZlsO4mpUirL2O72JddGmSgm67KTmzLvAx0yuNrXZfq/wwKpRO8oGHMipNm1wODZZsn7DzYLhsMV+i5zcmonOV+xciN7Lc1saown1QBSfhPp0VLL2JEwmwIqu0YuDxAv5hjRSGlpNKZDhQibPyYC5WrmK7SaRzyQVpQ/jBtFytmkMGpN0Un7hX2JTxZSl/vcF1meSM5u7RQCA/Rl8uiyBcTWTgPuK5IbLmSSdZiIbLYO3iYTJTG/PdXobqIeAGjBrQwbGN1BN12ME4HRHKsZgQqyAdaGCJsZxyfRZkq7cn8HSOnVeXpXGbKTtLy5B6eq15/c0lxkYfWxvLiKuJsXZoT4pwQo9v2390TD2R5ajF7WqxqDamnsSnYLSLIVdPqSR2wW2k42s+kLChzEWX9Hk1oOXJEzapcJZEk6SzM0dhuyTmmi5JHTtAifspgVJvekNdq+UHXnUDrli3PFvOJi9mcE3aCwMZ7M+/0nUXH4MoLkgxP6AuyoMg45DUnZJS0LOhAK5VKp2SlTcGs1YZDSdaJV0NaQTE1HYJRJ2ZVklNyzfZq4yQtNzUS1lygVTNiWsyDzoLA6/cNiVvvKHSb0H+BHgz6CmVM4PIPfPEaS7uWL6d+1TGMKbajes9xevxdq181nCrUQd0xwqkxDDG0ZY/hKLgE0RRDyiwciuMcjvoww6ExDcwc7jYDyO1BhVOnIQWnozqbBBNV4v03K5xGeXJ8+vUPQMch80kZmDcllK9lgLQ0NosV0fhoHNxDn4XG0TxIsfnuJHcSAVz8nmxFxOlzkc7bxDtdTeCD3dG6srQwfB/jSP3gJmc534J6/VWRCrrS2NBwdViMNRVoHhsXew76bC3CfjX3SZi1F8LyA5srlhg8K1usnV27ZkmsmdYsp3je0kGxmrW44xXWmh/JwpWXqLYcvTMrxbfpnbCwudLjRFo07F385tnv8bia2XM/DVgzWpR7uayRTFRlc2cuPkBm2/NlVM049rGUXj4v/gRa1qmBzvMLU77CanK+Ood+8bqrH4WQVq/RbnQqKok6otDpWGiPnA7471Zjonagi1wJq3ybqA3HqSBPbdrpdFTq4YIZ1rTj4JRz0mviZXwcQwN7wHPHssW6DZ11+RKpAdF6cID3K9uVTqfPgomXpKu4YE+l33M6F9fbj0BIy0jLhpGuaTlDEAzDopVMp2fU+sQS4YBj9mX4r9RUsFNGsyHUNGIbkuFIHct9ZhFdkIxOSu5T4kgSXEYyofPZaXYkJ6bVkFTmOh1DkdrETTeaBna9pxnBSUl+P9Pl6Y4hg2MXyhLszbQvv+lbE9Jy0hVbd+QctSupQCN+rYkjPzLMMtJN3SZ9yfG1qdwDj8AiWjWTo12polueTt2aRV2paWs5WbCBVs/yjYxPmMoodMgZp9VMq1BVrZ4C/U4c36sqTaorRqDlAtKWu0SVnEDzK8AwlFKqNXt39HGK05LhCavwo8Z2qyc1PK/rFG3L4Ovk9uUxJT42bVbYdStSzqxgIAs6PkBLq+CqB2SYiYAWXAbjXVT1ek1Dsea0oLYpuKQuy3XdptJgbf6KiXJaYwmrpg9FMcRgYqRUVt7v7YrTKtqEdoGWyWlNFan2rCa/0C2jhln6Gahmdq2K7wprjiHntEq82jDSsipFNNXI2oHyxabQqoZCTXIERVvQCpUMdrrd9DPB4bTi6oa0mmn0uSwBaGEsKJf6xGi1M2NLs3WbLtPSaxj56xHiFXOsIcPTmpyW2ZDhaWla1okjxrRMQbaJVkkvaAUSf4WhpgxGrFSDhRL4V5RxWm2pyYd0DT85WvBoVZ9ZaSOyQyMkZ2mNrcgBOmFa8HxHNYEWWBsj9KcyePVzWqmUb3lLZQvINXCEvC84tl1NN5hpKD3fm5pIyxIU1+/jOnqfAK0/wZc3XsBjdl/00URJLywSCEUhIwEt4U/MMn7RBbv1Zw8MsmykjGJA2LiWKRaHVvNPi7AepDO4CJWhIK0XKq1mJCOVylisUcQ/1TJkufbsRdMcyrhyUMMEUw/nQ5tY6xKezkjwg7Rf9HBBx85tI1mhnMqImoN6YefQk2xXqxiTD6s4aIyp/BWgncOXQTmMDo6rqsXz+eNqGxo+HG2Cad75VlW4jJ7TwJjD6XCMxn8a41F5uIDZrrYtFV/m4jdY8J18NlZYHfOZG7hlqbe8HP2d7nSnO93pTne6053udKfPT4NtVDyvvY7JnWPUTnz0aAs3HmMyf8Rz8tU76o9niucBDmabn/tiOlv3nzx5cv/feHob048eoO7FC5jsrOPGN5jcPXiCWsPB6rs/fRVrnePJv7kXb97b+syXADt+eP/+/YcJLUw/uod68C3fs3NvHdKc1h94ELL+Dundb9djPXiFh+pPHySbXyite+tvcM+CVn4vpnX/x11OK8n1NeYa3Ev05dL6GSvZgtbg/kzbS7TuPcAau/PgS6d1b/1lfZnWYVK07j/cry/TwiL4dP2Lp3XvweNlWpzUE/z3aDCjtY5M4dj6HS2wSYMFLX7oyWvE9XAnprX+r6/W761/C+we4Ma/1r9oWvegwZvT2n/IDfyv+LE2o/USaH31mHyDtH75+QumhXVrff3x44TW7o+Y63lsvR7WE1qPEdMWeYl5dr/+cmmt/8T/f/vqq5jWH9y+b4P/yu38gNP6Og8Ga/3lDpSq9a/rXzCtB29ePeCmi298k/+d5wI/4sfY5UpoQWO4/vNTIPrg1ZdNa/DVelIhgdaAN4YHg8HgV940bv3EaZE3iBSJPtgdnKaVv9Y11T4SbS/R2lmiBV3EuV/wTdzrefLbb79xbPcPElrbMU6siKdo7b769um3Lx/f3nPdjI44iD1eEPaWadVfzWn9cnD/lJJez+5P60nrmT9BK//LU+wJ7L58+bkVsKSvvFsfHPLkjBbZ/XnWGXx5Gtb92KiR/Ov1mSO7TCu/tZXHSNAu2Xn6mRmy57xwPVz79cf7J2ktun+PYqKxlmmRN7FP//XRCVpHr+rkzdOt11Cytt7c8uNds45m/b/kk5coTov8K8EV93r2nnM9XKb1OG4Lng5O0PpmB1AfQv/xiNRffmYLSP+xXMUe7vN2LqbFvYKkaD38NTZB+YNlWnneoX6wRU7QQmu18/LxGzRerz6zcGr+jydJBXv48Mnv+S2M7MW0sF0EPeI18Pck9++YmefB2NYrSD24t4O0HsyjgZzW09e4+7OjBZXxj/29zUeP1vYOj/LkzdeomFb9JaYfHeyBZkumHeHGUxSGHx7/hIkBZoXETzuc1qttXhNfQpHLf241EVWvg+dZ5w+GKUgn++MN1Kxxy9fnis9cTsSZHr8G+39IBj9Do/j6Qz/KJ6f6qx3yGKrh1s7Rt59h0bpuDV5t7dahYL55+dlZrZtQffuXV69fvXrzubnyNyVuCD8zR/5Od7rTna6o/wdOJjx9zYtZ+QAAAABJRU5ErkJggg=="/>
          <p:cNvSpPr/>
          <p:nvPr/>
        </p:nvSpPr>
        <p:spPr>
          <a:xfrm>
            <a:off x="460375" y="160337"/>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4" name="Google Shape;104;p2"/>
          <p:cNvSpPr txBox="1"/>
          <p:nvPr/>
        </p:nvSpPr>
        <p:spPr>
          <a:xfrm>
            <a:off x="155575" y="1289900"/>
            <a:ext cx="5259300" cy="521677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SzPts val="1100"/>
              <a:buNone/>
            </a:pPr>
            <a:r>
              <a:rPr lang="es-ES" sz="1800" dirty="0">
                <a:solidFill>
                  <a:srgbClr val="073763"/>
                </a:solidFill>
                <a:highlight>
                  <a:srgbClr val="FFFFFF"/>
                </a:highlight>
              </a:rPr>
              <a:t>El 21 de septiembre de 1551 fue creada la Real Universidad de México por Cédula Real firmada en Toro por el príncipe Felipe, regente de España, en nombre del rey Carlos I.</a:t>
            </a:r>
            <a:endParaRPr sz="1800" dirty="0">
              <a:solidFill>
                <a:srgbClr val="073763"/>
              </a:solidFill>
              <a:highlight>
                <a:srgbClr val="FFFFFF"/>
              </a:highlight>
            </a:endParaRPr>
          </a:p>
          <a:p>
            <a:pPr marL="0" marR="0" lvl="0" indent="0" algn="just" rtl="0">
              <a:spcBef>
                <a:spcPts val="0"/>
              </a:spcBef>
              <a:spcAft>
                <a:spcPts val="0"/>
              </a:spcAft>
              <a:buClr>
                <a:schemeClr val="dk1"/>
              </a:buClr>
              <a:buSzPts val="1100"/>
              <a:buFont typeface="Arial"/>
              <a:buNone/>
            </a:pPr>
            <a:endParaRPr sz="1800" dirty="0">
              <a:solidFill>
                <a:srgbClr val="073763"/>
              </a:solidFill>
              <a:highlight>
                <a:srgbClr val="FFFFFF"/>
              </a:highlight>
            </a:endParaRPr>
          </a:p>
          <a:p>
            <a:pPr marL="0" marR="0" lvl="0" indent="0" algn="just" rtl="0">
              <a:spcBef>
                <a:spcPts val="0"/>
              </a:spcBef>
              <a:spcAft>
                <a:spcPts val="0"/>
              </a:spcAft>
              <a:buSzPts val="1100"/>
              <a:buNone/>
            </a:pPr>
            <a:r>
              <a:rPr lang="es-MX" sz="1800" dirty="0">
                <a:solidFill>
                  <a:srgbClr val="073763"/>
                </a:solidFill>
                <a:highlight>
                  <a:srgbClr val="FFFFFF"/>
                </a:highlight>
              </a:rPr>
              <a:t>El 25 de septiembre de 1553 se iniciaron los cursos en la Universidad, que se organizó en las facultades de Teología, Leyes, Cánones, Medicina y Artes y recibió también el título de </a:t>
            </a:r>
            <a:r>
              <a:rPr lang="es-MX" sz="1800" dirty="0" smtClean="0">
                <a:solidFill>
                  <a:srgbClr val="073763"/>
                </a:solidFill>
                <a:highlight>
                  <a:srgbClr val="FFFFFF"/>
                </a:highlight>
              </a:rPr>
              <a:t>Pontificia</a:t>
            </a:r>
            <a:r>
              <a:rPr lang="es-MX" sz="1800" dirty="0">
                <a:solidFill>
                  <a:srgbClr val="073763"/>
                </a:solidFill>
                <a:highlight>
                  <a:srgbClr val="FFFFFF"/>
                </a:highlight>
              </a:rPr>
              <a:t>.</a:t>
            </a:r>
            <a:endParaRPr sz="1800" dirty="0">
              <a:solidFill>
                <a:srgbClr val="073763"/>
              </a:solidFill>
              <a:highlight>
                <a:srgbClr val="FFFFFF"/>
              </a:highlight>
            </a:endParaRPr>
          </a:p>
          <a:p>
            <a:pPr marL="0" marR="0" lvl="0" indent="0" algn="just" rtl="0">
              <a:spcBef>
                <a:spcPts val="0"/>
              </a:spcBef>
              <a:spcAft>
                <a:spcPts val="0"/>
              </a:spcAft>
              <a:buClr>
                <a:schemeClr val="dk1"/>
              </a:buClr>
              <a:buSzPts val="1100"/>
              <a:buFont typeface="Arial"/>
              <a:buNone/>
            </a:pPr>
            <a:endParaRPr sz="1800" dirty="0">
              <a:solidFill>
                <a:srgbClr val="073763"/>
              </a:solidFill>
              <a:highlight>
                <a:srgbClr val="FFFFFF"/>
              </a:highlight>
            </a:endParaRPr>
          </a:p>
          <a:p>
            <a:pPr marL="0" marR="0" lvl="0" indent="0" algn="just" rtl="0">
              <a:spcBef>
                <a:spcPts val="0"/>
              </a:spcBef>
              <a:spcAft>
                <a:spcPts val="0"/>
              </a:spcAft>
              <a:buClr>
                <a:schemeClr val="dk1"/>
              </a:buClr>
              <a:buSzPts val="1100"/>
              <a:buFont typeface="Arial"/>
              <a:buNone/>
            </a:pPr>
            <a:r>
              <a:rPr lang="es-MX" sz="1800" dirty="0">
                <a:solidFill>
                  <a:srgbClr val="073763"/>
                </a:solidFill>
                <a:highlight>
                  <a:srgbClr val="FFFFFF"/>
                </a:highlight>
              </a:rPr>
              <a:t>Después de que México se convirtió en un país independiente y tras varios intentos de reforma, la Nacional y Pontifica Universidad de México fue clausurada en varias ocasiones hasta su cierre definitivo en 1865, durante la intervención francesa y el Segundo Imperio.</a:t>
            </a:r>
            <a:endParaRPr sz="2700" dirty="0">
              <a:solidFill>
                <a:srgbClr val="073763"/>
              </a:solidFill>
            </a:endParaRPr>
          </a:p>
          <a:p>
            <a:pPr marL="0" marR="0" lvl="0" indent="0" algn="just" rtl="0">
              <a:spcBef>
                <a:spcPts val="0"/>
              </a:spcBef>
              <a:spcAft>
                <a:spcPts val="0"/>
              </a:spcAft>
              <a:buNone/>
            </a:pPr>
            <a:endParaRPr sz="2700" dirty="0">
              <a:solidFill>
                <a:srgbClr val="073763"/>
              </a:solidFill>
              <a:latin typeface="Arial"/>
              <a:ea typeface="Arial"/>
              <a:cs typeface="Arial"/>
              <a:sym typeface="Arial"/>
            </a:endParaRPr>
          </a:p>
        </p:txBody>
      </p:sp>
      <p:pic>
        <p:nvPicPr>
          <p:cNvPr id="3" name="Imagen 2">
            <a:extLst>
              <a:ext uri="{FF2B5EF4-FFF2-40B4-BE49-F238E27FC236}">
                <a16:creationId xmlns="" xmlns:a16="http://schemas.microsoft.com/office/drawing/2014/main" id="{A56EE12C-70F2-BF4C-B7F9-5E7554F6CF40}"/>
              </a:ext>
            </a:extLst>
          </p:cNvPr>
          <p:cNvPicPr>
            <a:picLocks noChangeAspect="1"/>
          </p:cNvPicPr>
          <p:nvPr/>
        </p:nvPicPr>
        <p:blipFill>
          <a:blip r:embed="rId3"/>
          <a:stretch>
            <a:fillRect/>
          </a:stretch>
        </p:blipFill>
        <p:spPr>
          <a:xfrm>
            <a:off x="5530304" y="2229140"/>
            <a:ext cx="3613696" cy="2399720"/>
          </a:xfrm>
          <a:prstGeom prst="rect">
            <a:avLst/>
          </a:prstGeom>
        </p:spPr>
      </p:pic>
    </p:spTree>
    <p:extLst>
      <p:ext uri="{BB962C8B-B14F-4D97-AF65-F5344CB8AC3E}">
        <p14:creationId xmlns:p14="http://schemas.microsoft.com/office/powerpoint/2010/main" val="36855672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
          <p:cNvSpPr/>
          <p:nvPr/>
        </p:nvSpPr>
        <p:spPr>
          <a:xfrm>
            <a:off x="-11118" y="271249"/>
            <a:ext cx="9166236" cy="838603"/>
          </a:xfrm>
          <a:prstGeom prst="rect">
            <a:avLst/>
          </a:prstGeom>
          <a:solidFill>
            <a:srgbClr val="0F243E"/>
          </a:solidFill>
          <a:ln>
            <a:noFill/>
          </a:ln>
          <a:effectLst>
            <a:reflection stA="52000" endA="300" endPos="35000" sy="-100000" algn="bl" rotWithShape="0"/>
          </a:effectLst>
        </p:spPr>
        <p:txBody>
          <a:bodyPr spcFirstLastPara="1" wrap="square" lIns="91425" tIns="45700" rIns="91425" bIns="45700" anchor="ctr" anchorCtr="0">
            <a:noAutofit/>
          </a:bodyPr>
          <a:lstStyle/>
          <a:p>
            <a:pPr lvl="0" algn="r"/>
            <a:r>
              <a:rPr lang="es-ES" sz="1800" i="1" dirty="0">
                <a:solidFill>
                  <a:schemeClr val="lt1"/>
                </a:solidFill>
                <a:ea typeface="Calibri"/>
                <a:cs typeface="Calibri"/>
                <a:sym typeface="Calibri"/>
              </a:rPr>
              <a:t>La Universidad Nacional de México</a:t>
            </a:r>
          </a:p>
        </p:txBody>
      </p:sp>
      <p:sp>
        <p:nvSpPr>
          <p:cNvPr id="101" name="Google Shape;101;p2" descr="data:image/jpeg;base64,/9j/4AAQSkZJRgABAQAAAQABAAD/2wCEAAkGBxQQERQUEBQUFBQXGRYYFxYYGBgeGBcYGhcXGh4XGxoaICkgIBsnGxUYIT0hJSkrLi4vGB82ODMtNygtLisBCgoKDg0OGxAQGywmICQsLCwsNDgwLCw0LywsLCwsLC80LCwsLCwsLCwsLCwsLCwsLCwsLCwsLCwsLCwsLCwsLP/AABEIAJQBVAMBEQACEQEDEQH/xAAcAAEAAgMBAQEAAAAAAAAAAAAABQYDBAcBAgj/xABLEAACAQMCAwQGBQYMBQQDAAABAgMABBEFEgYhMQcTQVEiMmFxkaEUI3KBsTM0QlJi0hU1RHOCg5KTorLB0RdDU7PDJFR04TZFZP/EABoBAQADAQEBAAAAAAAAAAAAAAACAwQBBQb/xAA5EQACAgECAwQHBwQCAwEAAAAAAQIDEQQhEjFBBRNRgRQiMmFxkaEzQlKxwdHwFSM04UNiBlPxNf/aAAwDAQACEQMRAD8A7jQCgFAKAUAoBQCgFAKAUAoBQCgFAKAUAoBQCgFAKAUAoBQCgFAKAUAoBQCgFAKAUAoBQCgFAKAUAoBQCgFAKAUAoBQCgFAa17qEUC7ppY4l83ZVHzNSjCUniKycckubK1f9pOnRfyjefKNWb5gbfnWuHZ2pl939Cp6itdSDl7YbYnENvcSH27Bn4MT8q0f0mxe1JIr9Kj0TMD9qNyfyelzEeZaQ/hFU12ZX1tX0/c56TL8LMMnaneL62muB7TKPxjrq7Mqf/Kvp+5z0mX4TXTtoYHD2a/dMQfnHU/6Mmtp/T/ZH0x+BJWvbJbHHe286fZKMB8Sp+VVS7HtXKS/IktZDwLFpvaJp8/IXCxnylBT/ABMNvzrJPs/UQ5xz8Ny6OorfUs8MyuoZGDKehUgg+4isjTWzLjJmuAUBTO0TjR9L7jZEsve95ncxGNuzpgH9b5Vv0OiWp4svGDPdd3eNinDtnl/9pH/eN+7W/wDo0fx/Qo9M9xMaL2wQSMFuoXgz+mp3oPfyDD7gaz3dkWRWYPP0LIauL57HR7a4WRFeNg6MAVZTkEHoQR1FeU4uLw+ZqTzyK9xjxrb6aoEmZJWGViXG4jpuYn1Vz4+/AOK1aXR2ah+rsvErtujXzObXXbFdk/Vw26Dybex+O5fwr1o9j1dZMxvWSfJEhpHbG24C7t1Knq8ROR7djZz/AGhVVvY6xmuXz/cnDWb+si/8W8RGysmukj7zHd4RiUOHZRzyCQRu6EV5em0/fXKvOOfv5GqyzhjxHP8A/jO//s0/vj+5Xq/0Zfj+n+zJ6b7j1e2ZyfzNP74/uUfYy/H9P9nVrfcdVv76OCJpZmCIoyzHoB/v4Y8a8SMHOXDHmbXJJZZyjXO2J9xFnCgUdHmySfbsUjH3k/dXt09jrGbJfL9zFPV74ijQsO2G7VvrYoJV8QoZD9zZYfKrZ9j1Neq2mQWrkuaOkzcWB9Me+gQ8kLBJARzBwQcdR7RyNeOtLjUdzJ9cbGx2epxIi+zrjiXU5JklijjEaqwKlueSRzz7qv12ijp1Fpt5IUXOzOxe6840CgFAKAUAoBQCgFAKAUAoBQCgNa/1CK3QvPIkaDqzkAfPxqUISm8RWWccklllF1DtRjd+6023lu5PAhWC+/GC2PeAPbXow7MklxXSUUZ3qVnEFkgtX1HUn56hfQachB+qQ5lx7EjLOeX7X3Vprhpl9lW5vx6fXb6FcpWfflgrUaaeznZHf6nN4n1FP9ndL8a1t6hLdxrX88ir1PeywWOl35x9E0e0t18GmUM4/pStu/w1lnZR/wAl0pfAsjGf3YJEvFw9rrcjeW8K+SADH3JEPxql6jQr7jf8+JPu7vE9bgvVz/8AtD/alH4UWs0n/qO9zb+I05uFNdj5pfCT2d8+fg64+dTWq0L5148v9kO7u6SIXU7/AFu2H/q4zIg674YZUx7WQHA95FaK69DZ7Dw/i0VyldHmiDXiG0m/OtPiB/6lqzREe3Zkox99afR7ofZ2Pz3+pX3kH7UT7ThuC7/i25DSeFtcARyn2K/5Nz7ARXPSrKvto7eK3X+h3UZew/I+dA0vVIZylnHcxyKfSABVM/tFvqz9+c1263SThmxpr6/uIRtTwju3DH0zuR/CHc975xZ5j9rIxu+zyr5q/uuP+1nHvPShxY9YmKpJnI+3r+R/1/8A4q9zsb7/AJGDWdCY7M+HLSfTIXmtoJHYy5Z41LHErgZJGegArPr9RbDUSUZNLbr7izTVxdabRF9pPZ5BFbvdWa92Y/SkjBOxk6EqD6pHXlywDyzV2g7QslNV2POeRHUaePDxRMfYjrbYntnOURe+TP6IzhwPZkqceZbzrva9KzGxc3szmkns4lHtUk1nUgGYg3EhJP6kYBOB9mNcD3CvRbjpNPt0X1M+9tm53ey0GysIDtiiSNFLO7KCdqjJZ2PM8hmvmp33XT3bbZ6SrjFbIrbSaEblLkS2yyJkjawCFvBig5Fh4H/YY1pa1VuvDwyr+zxcRm7UrtJtGkkiYOjNCVYdCO9TmK52dCUdWotYe/5M7qHmp4KF2bXOmpHN/CQhLFl7vvIyxxg5xhTjnivT7QjqZSj3Oce7Yy6eVaT4y6wXegO6oiWpZmCqO4PNiQAPU8zXnSjr4ptuXzNKlS9lgg+3PVm3wWqnC7TK48zkqn3Da/x9laex6liVnXkirWT5RJnsr4OhjtY7qZFkmlG5SwBEafo7QeQJHPPXniqO0tZOdrri8JfUs09KUeJ8y36vwxa3e36RBG5Ugg4weXgSOZXzU8jWCvUW154ZPcvlXGXNGj2gqBpd0AAAIiAB0A5cqs0X+RD4kbvs2c/7CPy91/Nx/wCZq9Xtn2Yef6GXR82dlrwDeKAUAoBQCgFAKAUAoBQCgPmRwoJJAAGST0AHiTRb7A5xxF2l7pPo+kx/SZm5CTBKZ/ZA9b7Rwo68xXq0dm4j3l74V9TLPUb8MN2U7V4YonMmtXL3dyP5LE/KP9mSQeig6eigB99b6nOS4dNHhj+J/t18yiSSebHl+BMaPp2p6ggW3VNMsz4RqUZh58sSOfaSoOaz2Waah5k+OXv/AJj8ycY2T5bItWidl9lB6UqtcydS0p9HP2By/tZrHb2nfPaL4V7i6OmhHnuXK1tUiULEioo6KqhQPuHKsEpOTy2XpJcjLiuHT2gFAKA8xQFS4q7PrW+BYKIZj0lQDmf215BvkfbW3T6+2nbOV4FFlEJmtofZfY2+DIpuH85ea/cg9HHvzU7u077Nk8L3fuchpoRLsFxXnmg9oBQHI+3r+R/1/wD4q9zsb7/kYNZ0LZ2S/wAVW/vl/wC9JWHtL/Jl5fki/S/Zo+e1PXY7awljZh3s6mNEz6RDcmbH6oUnn54HjTs6iVlykuSecndRYowZRuxTTWklupOYQRd1nw3SEHH3BPmPOvT7XsUYwj1zn5GXSRbyyscEXw0/UoWuPREbvHIT+jkNGSfYCc+4Gtesh3+nfD1w0V1S4Ldz9B61ZfSrWaEMF76KSMPjIG9Cu7GRnrnrXy9U+7sUscnk9SS4lg4Fx1wedLaFTMJu9Dn1Nm3YU/abOd/yr6fRa30ni2xj3nlXU93jcu2t/wD4vF9mD/vLXm0//ov4v8jXP/HKt2f8DrqiSs0zRd2yrgKDnIJ8T7K3a7XS08kks5M1FCsWWy5WHZDHDLHILpz3bo+O7XntYNjr7K8+ztac4uPCt1g0x0ii85ILtzsSLqCbHovF3efAFHZsfCT5GtPY81wSj78/Mq1kXlMvnZfrCXOnQqpG+FRE6+I28lPuKgHPv8q8ztCmVd8s8m8o1aealBJFnu7xIV3SuqLlVyxAGWOAMnxJIFY4xcnhItbxzILtE/iy7/mz+IrTof8AIh8Su77NnPuwj8vdfzcf+Zq9Xtn2Yef6GXR82dlrwDeKAUAoBQCgFAKAUAoBQGC9ukhjaSVgiICzMegA8alGLk0lzON4WTinEPEtzrtyLSzykBJwp5blHWWUjoo/V9o6nFfQUaavR197b7X82XvPPnZK6XDHkR99rSWgNnpGSzEJLdgfWzsTjZFj1Y88hjr4ebWwplb/AHtRyXJdF8feRdij6lfzL/wD2cR2oWe8AkuDzCnmkR6+5n/a8D08z5es7RlY+CvaP5mmnTqO8uZ0LFeYaj2gFAYbm6SMbpHVF82IA+dQnOMFmTwdSb5ETLxdZqcGYH3K5HxArLLtDTx+8WrT2PobdhrlvOcRSqx/V6N8Dg1bVqqrNoSISrnHmiRrQQFAKAUAoBQCgOadsmh3F39F+jQvLt73dtxyz3eM/A/CvW7Lvrq4uN4zgyaquUscKKNa6JrUSCOJLxEGcKrlVGTk4AbzJr0pXaKT4pOLZmVdyWFk3dK7Mr+6k3XR7kH1nkffIR7ACcn7RFV2dp0VLFaz9ESjppyfrHZOHdDisYFggGFHMk+szHqzHxJ/2HQV4F10rpuUjfCCgsIo3aL2cNdSNc2W0St+UiJwJCBjcp6BsDmDgHrkHOfR0PaKqXd2cuhnv03E+KJRraXWbEd1Gt4ijkFEZdR7FO1gB7q9KS0Vz4nw/kZ07o7bmNuHdV1Fw0sVw56BpsoFHs34wPYBXVqdJp44i15bke7tse50fiPh6ddBS0VO9nQQgrHk5IkUnGQMgD8K8mjUQ9N71vC3/I2zrfdcKOc6foOr24It4ruINzIQlckeJwa9ay/R2PM2mY413R5G2bXXv/7/AO2/71V8XZ//AFJcN/vOt6nw8moWCQXW4NsjO79NJQvrc/HJIPnk14VWolTa5w/iN0q1OGGciuuCdU06UvbCRsdJbdjkjyKD0vuII9pr3o63S3xxP5P9zA6La3mJrzaPq+osomjupMdO+BRF9vp4X4DNTV2joWYtL4bs5w22c8nTTw3cw6LNavI1zOyEKMjC5xiNGbBKjHVvkMAeMtTVLVqxLhjn+M293JVOL3ZEdkHDl1ZzXDXULRBkQKSVOSGJI9Emr+09TVbGKg84yV6auUM5Oo15BrFAKAUAoBQCgFAKAUAoDi/bPxM0kwsoz9XHtaXH6UhGQp9igg+8+yvf7J0yUe9fN8vgefq7d+BEOz/wdpCbOVxflizeK2yctoPhuyD7mPlV6XpGqefZh+ZD7Or3slOxPRVluJbhxkQBQmf133el7woP9qqu173GCrXXn8CejhluTO2V88egKAUBG8R6g1tbSSoMsoGPLJIGT7BnNZ9Va6qnNc0TrhxSSOQ3t48zF5WLsfEn5DyHsFfK2WSm8yeT1owUVhGCqzpt6VYSTyKkAO7IOR+h+0T4Yq6iqdkkoLchZOMYvJ2pByGeft86+vXI8g+q6BQCgFAKAUAoBQCgFAKAUAoDzFAe0AoBQCgFAKAUAoBQCgFAKAUAoBQCgFADQH5b4klL3lyzesZps/3jDH3dPur7LTJKqKXgjxrfbZYu0EZt9KceobONR9pQNw94yKyaDay1P8X7luo9mPwLH2E6goa5gJAZtki+0DKt8Mr8ayds1v1Z+Rdo5c4nXiwAyTgV4TaXM3EBqXGFrDkb+8byj5/4vV+dYre0Ka+uX7i+GnnLoQ8/EF5Ou6NEtYf+rKfw3Dn9ymsstXqLFmKUI+LLFVXHZ7skNJ4jS4YQFWnJGHkWPEZz5qSSB7T8Kvp1kbX3bTl4vGxCdLj63I+rngi1c5CunsVuXwbNdn2ZRJ5xg4tTYhb8D2qnmHf7THH+HFcj2ZRHmmzr1NjJ6zs44V2xIqL5KAK2wrjBYisFEpOW7NirDgoBQCgFAKAUBB65eTie3ht2iQyiYs0iM+O7CYACuvXf51fVGHDKUs7Y+pXNyykjENSuLaSNbwRPHIwjWaIMu2RuSq8bFsBjhQwY8yARzzXe7rnFuvOVvh+HxOcUov1iVtp2zJ3piCh9qbWOcELgPno+4nkPAr51S0tsZJp+J9HUoQneGWPu8kb967cg4I3ZxnPKnBLOMPJ3iWM5M8cysoZWBUjIYEEEeefKuNNPAyY7W9jlBMUiSAHBKMGwfI4PWuyjKPNYCknyZhOoI6ydxJE7oDy3ghWwcb9uSBmnA1jiTOcSfJnzc3vdW/eSGMMEB9cLGXx0DtjCk+J8K7GPFPhQbwss+7CfMKNJJGxIG505Rkn9XJPLPLrXJR9ZpJhPbLMsF7HIWWORHZeTBWBKnyIB5ffRxa3aOqSfI09d1M26LsTvJZHWOKPON7tk828FCqzE4OAp5HpUqq+NvOyW7OSlg0+51BcN3trIc84u6kQY8hL3jEH2lDnyFTzQ9sP45X5Y/UjifiiZubtIl3Suka9NzMFHxNVRi5PCWSbaXM+u/XAbcuDjByMHPTB8a5h8hlHxa3kcoJikSQA4JRgwB8jg9a7KLjzWAmnyPI76JnMayRmReqBlLD3rnIo4SSy1sOJcj03kYYKXTcSQF3DJIGSAOpIHPFc4XjOBlHzDfxOzIkkbOvrKrKWX3gHIrrhJLLQTTeDV0S6aTvt5ztnlReQ5KpGByqVsVHGPBHIvOTbu76KLHeyJHnkN7KuT5DJ5moxhKXJZOuSXM0NGv2drrvGG2Ocop5ABBFE3X3uxyfOp2QSUcdV+rIxlnOfEkLS8jmG6J0kXplGDDPlkVCUXF4awSTT5GeonRQCgPDQHB+1nhhrW6a4RfqJzuJHRJD6yn3n0gfHJHhX0nZmqVlarfNfkebqampcSMOgzpdWD2d4HQRky2swUnax6xkdSpJJ8uZ6ECsOv7S0+iv71TTb2klu/iX6fT2XQ4Wn7mYOGtJlgnjkidjMpyqxjPhgg8uYIJHTxrxNd/wCTz1CdVFfPx3+hto7MVb4rJF5vbGZxv1K57peojJ3OfdGnIe+vCnXZJZ1E8Lw6/I3RlFbVRyYbK5Xds062Lv8A9WUBnHtA9RPfUK5rPDp4Zfi9/wDSOyi+dktiwWXBzysJL+VpG/UBOB7C3+i499bq+zpTfFfLPuKZahRWK0Wy0tEiULGqoo8AMCvUhXGCxFYMrbbyzPUzgoBQCgGaAUAoBQCgFAVniK+jgvbJ5nWNNtyNzHAyRFgZNaaYSnXNRWXsVzaUk37zFqmoJqBigtMyL3sMkswU90iRSLJgOeTOxQKApOM5PLrKut0pznts0l13WOXmRlLjwokfq8AeG9VhlW1GzBHmpewB+7GanVLhnFp/cl+Ujj5PPj+xn4ii7m7hYvbwQLEwjaWItCkhf0hydFRyu3BPUBgPHPKXxVtYbed8PfH1yLNpJ8kaiWy/RZGDie2a6jeVYYXSLu8J3ndrubfGWAdtpIb6zrzqbl66WMNRwt989M+/ovIjj1fFZN7V7i2uIJvoPdyyBIxIYBljAJFLxh0HrGPfhM558hVdcbISXebLfGfHGz+ZKTi0+H+IzS3dhJHILXuGkW3mC92ozGm3mpKj0OYHotjOOnKoqN0WuPOMolmDTUTAZIo5rWS82iEWyCJ3/JpNy35J9FXZCgBPk4HU5liUoyjDnnf4dP1yRyk05csGlfIksOoG3/NZO4ClMhXl3/WyRkeBUxDcvIsreOanFuMocXtLPy6Z+pzZqWORPXVlHFd2XdIqYE6eioHod2Dt5eGVU49lZ1OUoSy/AswlJYPvimJx9HnRWk+jy94yKMs0bRyRNtHiyiTdgcztIHMilDXrQe3EsefP9BNcpeBCcYa1Z3FrK0N3/wCoWKbuEhuJEkMpT0VMUbAs24LyZTjn5mtGmqthYuKHq5WcpNY+LIynGS5n1rrNHeRvLLBDH9HVY3uIi6CTe3eDdvQI5UxdTkgHHQ55Uk6mopt53w+nT9SM85znp1NdNPSS1Rd6TQy30bAJE0cW0ldyopLZjZgxJBIbe3hUnY4zbxhqPjl//f2CScfMl9QtSl3ILZQkj2coG0AZdXAjz4ci5+JqmMs1ri/F/wDSck+J48CvWCxutrGtzarIjwssSWri6jdWUsH+tLKT6SuzDBDNnrWibacpcLxv12/L5FK3wsrp03LDolsiy6jMIw0gnbHL0iFt4SFUnzJPxrPZJuNcc7Y/Vl0UsyeOpA6fepJJYGOS1yJR9TbwkGANFICjvuyvP0cMq5I6DHK+cJJTynjHNvnuitPdfsW3hvpcf/Jm/EVku+78EXR6/Ei/pNvBeXRvzGjOU7l5cBTB3SjYjNyyJRKSo5+kCeoq3hnKuPd9OePHPP5YIZipPiK+kQ+jSfR17u2GobnEkTsoi7lNpaLKnuhIY2xkAKAegIrTn11x7y4PHrnx8cFWPV25ZJ/hoLJdtLHc282Itr/RoSsbekpQvJ3jqXXDYHXDt4Vnv2hwuLW/V/6RZXvLOclurGXigFAVfinih7Rtqwk56SMfQPux1I8iRXm6zWyoeFHzNFNCs6lRe4vtS9EbnQnmANsQwc8z0OOvMk8q81W6vUv1c+WyNPDVXzMh0e1tfzybvHH/ACYefPyZvD5U9Hpp3ull+C/cd5OfsLHvNW/4u7pCtusdpH5r67e9zzJ93P21ZTZffLutLDHw/VkZxhWuK2RHadDFfoTFfwx3LH1JgwJ/pMRk+4NXrUf+P2VT49ZFte79WZZ6+Mlil4JHT11zTBtWGO5i6+iFb4Fdr594NfQRp7OlHhh6n0/c89z1CeZbklF2ptH+eafcwn2A/hIqf61x9mJ/Z2Rf88zq1DXtRZuRdrmnnr3y+9P3Sag+ytR0w/MktTBn23azpw/TlP8AVn/Wuf0vUeC+Z30mBj/4q278oLa8mP7EY/ez8q7/AEyxe1KK8yPpMXyTM0XFmoz/AJvpTqD+nPKI8e9CoPzqL0tEF69q8ln6klZN8omlqOs3afnupWNkPFIF7yXH9Mk59oU1OFNT+zrlL47L6EXKXWSRj0a+YOX0+HUL6Rhg3F1K8UGD4gNhSB5BK7bWsYtlGK8Fu/55iMn91NlktOLIkMcN3NAbtjtMduXkAPtwCV/pVllpZNOUE+HxexYrEtpPcs1ZS0UAoBQGlqupw2sZluJFjQfpN5+Q8SfYKnXXOyXDBZZGTUVlkPo/HVjdSrFFN9Y3qK6Om/7JYAH3davt0V1ceKS2+OcEI3Rk8IsdZS0EedAe4oDwLXAAK6wCtAMUB7XAaOtatDZwtNcNsjXGWwT1IUcgCepFWVVTtlwxW5GUlFZZlluY0jMzFVQLvLnAAQDO4nyxzrijJvhR3bmfOm30dzEssWSjjKllZcjz2sAcHzxzpOEoScXzRxNSWTbxUCQxXQebaA9xXAeba6cwe4rh0Fc10DFAFXFAe0AoBQGG5tkkXbIquvkwBHL2GoThGaxJZOptciucU6RdSjFtKBHjHcjCfBh19xwKwazT3zX9uW3hyL6bIL2kcf4iuprRtjwvEc43SKQD9nwPvzW7sv8A8ZhalO+af/VfqU6rtKUdq4+Z8aPxzNCndTRQXUJOTHLGvyYDr7SDX1K7JorX9nMPgeV6XOXt7m/9N0W5/K29zZsepibfHn3HPyQV3g1tfsyUl7/5+p3iplzWDfsNPgjwbDXTCPBJNyD4FlH+GqJ2Tf2tGSajFezMnLeXVl/Janp1wvhudM/4Y8/Os7WlfOuSLE7PxIzNPq59b+CX9pP/ANiuJaT/ALnc2e4wNd6ivWTRIfaWx/vUuHTvkrGMz8Ua02tXH/O1y0iHitvEsnwIUNUo0w+7Q38XgjxvrNEbJqNhI22S51XUnP8Ay03Kp/oZU491Xd3fFbRhBEeKDfNsndHsLgfxdpFvaeU102X+H5Sstllf/La5e5fzBYlL7scfEnRwbPc/xlfTSg9YYcQxfZO30mHvwaz+lwh9jBL3vdlndN+0yx6PoVvZrttoUiHjtHM+9jzP3ms1t1lrzNtlkYRjyJGqiQoBQCgKBxmiyatpkdxgwHvmCt6rSgeiCOh57Pj7a9HStrTWyhz2+Rmtw7Ip8i8SwplWZVLLnaSBkcue09Ry8q89N4wjQ8I5za6tqV3aS6jDdRwxL3rR2xiVlKRlsiSQ+kGO09D8M8vUnVp6pqiUW3tl56vwRmUrJRc0zcn4lub6Szt7N1tWnthdSSlQ5VScbEVuROQeZ8DnwqC01dKnOxcWJcKXL5knZKTUVt1Zgk4kvLeLUreaVZJ7SNJI7hUUbg4BG6PmoYZHh4/eZLT1TlVOKajJ4a/2c7ySUk+aPi91TUrS3gv5bqOWJzCZLYRIoCSbfUcekX5+7PsGK6q9PZOVMYtNZw8+HuOOVkUptnuu8UTveXEEU09tHBsVTDaGdpHZdxL+iwVRnAAwT1zSnSwVUZySk5eMsYOysk5NLY9n4mv5LfTtmLe4nmeKQSR+icAjftYbgMDdgY8qitNRGyxPeKWVhhzm1HHNm5rd9PbLb276hI1wRIzmCzWSaUbztOwAoiAejnHPb161GmELHKarXDtzlhLz6kpSaws7kdBxrdGwXBVrl7z6EkrptGTzEjx9FbBwV8D4csVY9HX3z/Co8WP0yQV0nD35wbfE/wBPsNOu5ZrxLggQ92TBGpUmVA2RgqRg8sg1CjuLr4xjDHPO78CU+OMG288jY1e8ur28NjbypbpHCkssjRJIzl8YUI/o7enOowhVTX3s1nLaW+OQblKXCvAi9Q4svILC+DOn0mzlij75EXbIruvPYQVDbcgjHKroaWmd0NvVkm8EXZJRazuiW0+8vbbUobe7uEuEuI5HAEap3TJzIXHMr4ekST+NE4Uzoc4Rw4tdeeScXOM0pPOSV49197G07yIAyO6RoSCQpYn0io5nAB5eJxVWjoV1nC+WG/kTtnwRyQPDOvXP02OF3ubmGVX3PLZtAYZFBYcwqgowBHPmDjn56dRRX3Tkkk1jlLOV+5XCUuJJ7nQq8w0CgFAKAUAoBQCgFAKAUB8SxK4KsAwPUEAg/ca6m1ug0mVzUOANPnzutkU+ceU/yECtUNdqIcpPz3KpUQfQgLrsfsmOUkuI/YGQj/EmfnWmPa9654KnpIdDRk7GIv0bqQe9FP4EVau2Z9Yoj6HHxMf/AAWTxu2/uh+/Xf6zP8K+Y9DXiZo+xe3/AEriY+5UH4g1F9s2dIo6tIvFkha9kNgnrGeT7TqP8iiqpdrXvlheRJaWHUm7Ls/06L1bVG+3uf8Azk1nnr9RPnJ/kTVFa6FgtrRIhtiREXyVQB8BWWUnLdstSS5GbFcOigFAKAUAoBQEVxDoEF/F3Vyu4A7lIOGRv1lYdDVtN86ZcUGQnBSWGQ+mcBxRTRzS3F3ctEcxCeXcsZ6ZAAHP31fZrZSg4qMVnnhEI0pPLeTHd9nVs7uRJcxxSNukt45SsDsepK4zz9hHQV2OvsSWybXJ43OOiLZI63wjBcrDjvIHhG2KSBtjxrjG0HBG3A6Y/GqqtVOtvk88098k5VKWOmCH1nhRLXTL1LYSzTSoS7sS80rDpkgc+p5AeJq+rVSs1EHPCSfwSISrUYPB5o3AEG22eV7lgixuLaSQmFJNoJIQjIw2fRzjqMY5V23XzzJRS3ys43x8TkaFs2S2r8IRTzNMktxbSuAsjQSbO8UchvBBBIHLPI1RXqpQjwtJrpnoTlUm8p4M7cMQ4tBmTFo26LL5JOMemWySMe6oLUSTly9bmS4Ft7j41rhWO5nS4Es8Eyp3e+FwpaPJOxsqeWSTyxUqtTKEHDCae+/j4nJVqTya8XA9qttLbESNFJIZjufLq5xzVuvLaOZyeuc5qT1trsVnVLHkcVMeHhMI4DiME8EtxeTLMEDNJNuYBGDKFyuBzHXGal6bLjU4xSxnkvE53KxjJt65whDdOkveTwTIuwTQPscp+qxwQR91Qq1c6044TT3w99zsqlIwtwLamyez+sEcjB5H3ZldwwbczEHJyo8K6tbb3qt6rl4IdzHh4SVu9Fjkuobli3eQq6qARtIcYORjOfvqqN0o1utcnj6EnFZTfQy6xpcV3C0M67kbqMkEEHIII5ggjOajXbKuSlF7kpRUlhkdonC620plNxdzvt2L30u4KuQcBQAD0HM5NW26l2R4eFLrsiEa+HqT9ZywUB5QDNcB7XQKAUAoBQCgFAKAUAoBQCgFAKAUAoBQCgFAKAUAoBQFP4ru5E1PS0R3VHefeoYhXwikbgDg4PnW7Twi6LW1uksfMpm2pxRju+0i3jMo7m7cQyvFMyRApGVbbvZt2NpOcePI8ulI9n2NLdbrK355OPUJdGYOJeOGgurRIYp5IpMsxWEt3ytGGUQnIywzkjwFS0+jU65uTSa9/LfqcndwySSJi/4tSNljSC5mmaNZWhijBeNG6d5uYBT4bc5qiGlck25JLll9fgWOzG2DDdcd2sdrDcnvDHLJ3XJPSRxuyHUnIxsPTJ6YzmpR0VsrHXtlLPkcd0VHiPm446hiihklgu4++d0SNovrCVxj0M59LIAxnOR0rq0U5Sai08JN7/zl1OO5JJtczZ0Ti+K6WciOeN7fnLDJGe9AwSMIpJOdp5DnULtJOtx3TT5NcjsbVJP3HzpnF6SzpBJBc27yhmi7+MKJAoyQuGPMDng4Nds0kowc1JNLnjoI2JvGDXfj2DvjHFDdTKriNpooi0SuTjaWByeZHQHrUloZ8HFJpbZw3vg53yzhIxaTrEFudSmkuLhkinPed9grGf1IQMnb6QAHXpy8T2yqc+7iorLW2OvxEZRWXkz6TxzDPMkTxXNu0ue5M8WxZfsHJ5488dR51GzRThFyTTxzw+Qjcm8Ywa152jW8bTAQ3biCR45mSIFY9p272bdgKTnHjyPKpw7PsljdLKyt+Zx6iPgyY1HiNY1iaKG4ue9Xencx7htwDuLMQo5MOROTVENO5NqTSxtuyxz5Y3yVfjDW0vbCCWHeuLyBGVxtdHV8MjDwIrXp6XVdKMvwv39NmVTmpQyvEk7bUkivtRKteTvEsBaAAMi7kyO4UHOSOZ6ePWqpVuVVeeFJ53/ckpYk8ZNnR+NYrm5NsIbmKVULlZYwuFGOoDE5ORjlzqNujlXX3mU1nGzEblJ8OGLXjONpYo5Le7gEzbYpJYtqO3UL625SccgwFJaSSi5KSeOaTydVqzjDMep8dwQzPEkV1cGIgTNBFvSI+THI5+wZ6HyrteinKPE2lnll4ycdyTwfGnanCl9qDNPcYiSB5ElIEMSmPcDGOoOOoIHPzpOubqrSS3bSxze/URkuJkZacWwTXsUshvoonHd2+9DHayOx9YkN6bHoNwwB7edWy0k4VOK4W1u+rX864IqxOWd8EpqvHsMEs0IhupXgx3gijDAKVDb87sBQCOZxVVehnOKnlJPllnZXqLaw9ixaTqKXUMc0JzHIoZTjBx5EeBB5fdWayuVcnCXNF0WpLKNuoHRQCgFAKAUAoBQCgFAKAUAoBQCgFAKAUAoBQCgKtxJpEs1/p00a5jgaYytlRtDIAOROTzHhmtdF0Y02QfN4wVTi3OLRE2nDlwtlq8Rj+suZ7t4RuT00kA2HOcDPPkcYq6Wog7apZ2io58iPA+GSwfWsaNdJHpUkMImktABJFvRScxKhwzHbyIPypVbU5Wxk8KXJ+ZyUZJRwuRp69wzO1212LaScTxx74o7poXhkVQMblYK6eHv6VZTqYKru+JLDeHw5TX6HJQlxcWM5PuThKYWtikcCo6XsdzOgmLhQMgtvkOScBcgZ55xnrXFq48c25ZzFxW2PyDqeFhdSf4n0qWe70+SNdyQyu0hyo2qUwDgnJ5+Way0WwhVZF82lj5lk4tyTIm90G8+k6tLb/VtcR24t5Ny82SMK45HKnkRkgdc1dC+ru6oz34W8r4kXCWZNdcEbovDFwL2xnNq8Kxd73zSXXfOzNEV34LEBdxx6PM5OQABV1upr7qcOLOcYwsdSuMJcSeMeZv8AD9pqGmj6LFax3EHelkn75UxG75IdTli4BPQeXWqrpUX/ANyUmnjljO6X5E4KcPVxsY7vg6eeHU4yFjaa5E0BYgqwXaRu25IBxjmM+ypR1cIyrfPEcP6nHXJqS95mksr/AFGe1+l2yWsVtKszMJVdpHXoEC+qpPn5+yo8dFMJd3JycljljAxObXEsYPbTh24W11iMx+ncy3TQjcvprIuFOc4GT54xSWordlMs+ylnyOxhJRkvE0r3h+8xYq0Mk9vHaxxyW8dwISs4ABdmDDcuAByJ6H75xvqzY00pOTabWdiLhPbwwYLThG7WxaExAP8Awgs4USKw7oFfSDscnofW9I+IzUp6up28Se3Bjl1wcjXJRxjqS82mXsN3qtxbRKzzLbC3JZMMVQK5IJ5bck+ljOKpVtM66oTeybyWOM05NeRqcLaVe28M0f0XuriZJGe9eeN2acqdhKrk7Qx5Dnjrz51PUW0zknxZimsRxjYhXGaTyt/EjLHhW7L2TvbSLJDPG080l33hkAPN1QsVC+P63MAA86ulqqlGaUtmnhKOMeZFVyzHb6kzaWN/ps10trbJdRXEzzq5lWMxtJjcrhuZA9nl7cDPKdF8YucnFxWOWc48CzE4N4WcntzwpNcT6t3gEaXcVusT7gRuSPByB6WAwxzAyOlI6qEIVY3cW2/Nju23LPU1bnTNRvooLO4tooIo2iMlwJVYOseMd2i81Jx49KnGzT1SlbCTbecLHLPizjVkkotEzpmizJeapKyYS4EQiO5fT2xMp5ZyOZ8cVnndB11RT3jnPzJKD4pPxN/gLTZLXT7eGddkiKwZcg4y7HqpI6EVXq7I2XSnHkydSaikywVnLBQCgFAKAUAoBQCgFAKAUAoBQCgFAKAUAoBQCgFAKAUAoBQCgFAKAUAoBQCgFAKAUAoBQCgFAKAUAoBQCgFAKAUAoBQCgFAKAUAoBQCgFAKAUAoBQCgFAU/tA4jmse57jZ6e/duUn1dmMYI/WNYdZqJ1Y4epooqVmcm1wHrkt7bvJPt3LKUG0EDARG8SeeWNT0d0rYNyI31qEsIqet8e3cNxNGnc7UkdRlDnAYgZ9L2Vit11kJuKwaK9PCUU2fQ48uvKL+wf3qyPtW/3E/RYF5h1gS2bXEWMiN2wf0WVTlT7iK9mOo46O8j4fUxOvE+Flc4W4rnublY5O72kMThSDyBPnXn6PXW3WqEsYNF2njCOUe8d8YSWcqRW+wtt3PuBOMnCgYI8ifvFadXq5VSUYkaKFNNs1+C+Nprq5ENx3YDK2wqpHpDng5J/RDfCo6XWSsnwyO3UKEco3eMOJp7S4EcWzaY1b0lJOSzjzH6oqvXa2yixRjjkKKYzjlmHhji+ae5WKbu9rBgNqkHcBkeJ8jUNH2hZbaoTxudu08YRzE3uM+JJLR40h2ZILNuBPLOB4jyb4Vdr9ZOiSUCFFKnlsitD4xuJriKN+72swBwpBxz9tZtN2jbZbGEsYZbbp4xi2joNe6YRQCgFAKAUAoBQCgFAKAUAoBQCgFAKAUAoBQCgFAKAUAoBQCgFAKAUAoDnHbB/Jv63/wAdeV2l93zNuj6m/wBkn5pL/Pt/24qt7N+zfxK9X7a+Bzzij89uf56X/Oa8vU/ay+Jsq9hG1YWxlkSNerHA956fOsMIOc+FdSyUuFZZMcN6oYRPA/JZY5Bg/oyBDj44x78Vr0l7r4q5cmn8ym6HFiS9x7wK4W8Qk4AWQk+QCHnXezXi9eY1PsMgppG1G/zz+ulAHmEyAPgg+VWN9/d8WdWK6z3WYTYX793y7qQOn2ch1HuwcfGlsXTdt0Yg+8rLDx5crLPFIhyrwRsPcWkNR7UkpWxa6xRHSrEWveRoBtntph4hJP7LkEf4fnWbDplCfwf1J+2pR8iU1s/TNSKjmuQo+yi5b8GrRqf7+qwv5sV1/wBurJHcKfnkH2x+BqnRf5EfiWX/AGbOxV9WeUKAUAoBQCgFAKAUAoBQCgFAKAUAoBQCgFAKAUAoBQCgFAKAUAoBQCgFAUntR0l54I5I1LGIsWA67WAyQPHBUfcTWDX1OUE10NOmmoywymcKcYPYI6LGsisdwyxBDYAznByMKOXsrz9Pq3SmsGm2hWPOTS0yxl1G7OBkyOXkIHJFZssfZ44+6q4QlfZt1Jykqoklw7+eQfzq/wCas+lWNRH4i3et/Amu0DRu6lE6D0JD6Xsfz+8DPvBrV2npuCfeR5P8yrTWZXC+ZUJLsxK23q6sn3MMN8sj76wUyalt4GmUcjQNKuZ2LWYbdHjLKwUruyORJHUA9K2U1WTea+hCycY+0ZOIdJu4dsl4Hy3ohmcOTgZxnJPSu302x9aw5XOEtomOC5Z0QNz7sbF+zuZvxc/KsV0nJrPRFkY45Fs1qz3aZaSjqm5T7mJ/1UfGt+orzpK5+H6mauX96SPrgC03yzStz2RkA/tP4/BT8a52ZXmUpvovzGpliKiQ/Cf55b/bH4Gs2i/yI/Etv+zZ2OvqzyhQCgFAKAUAoBQCgFAKAUAoBQCgFAKAUAoBQCgFAKAUAoBQCgFAKAUAoBQEbc6Baytukt4WbxJRcn3nHOqpUVyeXFE1ZJcmbdraRxLtiRUXyVQB8BU4wjFYSItt8zXi0W3VgywxBgcghFyD55xVa01SfEorJ3jljGTaubZJVKyKrqeoYAjlz6GpzhGaxJZRxNp5Rotw7anrbQn+rX/aq1paVyivkS7yfibNjp0UAIhjSMHmQigZPtxVkK4w9lYIuTfM+r2xjnULNGkig5AZQRnzwfHma7KEZrElkKTXI1F4etR0t4R/Vr/tVT0tL+6iXeT8TaNhEY+6Mad3+ptG3rnp0686m6oOPBhYOcTznItbCKIERRogPUKoAPvxSFUILEVg45N82YYdGt0YMkMSsOYIRQR7jiox01UXlRWSTsk+bN+riAoBQCgFAKAUAoBQCgFAKAUAoBQCgFAKAUAoBQCgFAKAUAoBQCgFAKAUAoBQCgFAKAUAoBQCgFAKAUAoBQCgFAKAUAoBQCgFAKAUB//Z"/>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2" name="Google Shape;102;p2" descr="https://encrypted-tbn0.gstatic.com/images?q=tbn:ANd9GcT3rgcS89mMAU_eJ4hKHxtfEIiwXG9pKANxU73ycqi3uL9ChV7wFQ"/>
          <p:cNvSpPr/>
          <p:nvPr/>
        </p:nvSpPr>
        <p:spPr>
          <a:xfrm>
            <a:off x="307975" y="7937"/>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3" name="Google Shape;103;p2" descr="data:image/png;base64,iVBORw0KGgoAAAANSUhEUgAAAS0AAACECAMAAADyWY1OAAABR1BMVEX///8AQoIdS42zhwibbQOtiC8AQIEAOn4AOH0ALXiyhQAaSYwAMXoAPYAAP4ewggCovtSXZgDb5u+gudDC0uEjUIr4+vz+/vtYcqLm6e6rhSbYwo8ALHgAPIbv8/fW4OqnegW4jyALQ4nH1eM7Zpjq3r1li7IAJnYrWZD6+PBQbJm7kxrk2L7PvaPdypOhdx5gd6DBnUEtVpSFpMJuhq83XZKMnLjIqVbi06zz7Np6ja5Zgqx1l7q3l1P28ea5wdEAIHOTrsnCpmedprEzZpoAGXDFrHezkUPPu5bNrGM4XZdtkbaOqMRNap5AcKCrutKhiE9IW3mMekZWXmXf3dkyVX2qhULVvnzEpEm6kzDZw4O1lFaogTrGrYPMs33h0KTm28jYybHDoDkAD25pal96fYWckGuDiYeBdVC6r5F5iqa3p33LtYOvNXsIAAAav0lEQVR4nO2c+3vaOJfHZbcBk9jUNbbACcgdTMEw2SkDxk2A4LpLkxQM3pn3nelc28w7s7uzu/n/f95zZHPJjaRt0vSS7/MkyLZs7A/S0dGxJELudKc73elOd7rTne50pzvdiTDN1vUI9O8oTES6rmn0KudSLZF5UQ47F3hemFOtq1xNh7ygWWaqoy689IcVtdVw3CxMJqNWSwQJKEy0Wq3RZFLoh7p2ySVso5Oo0RgHZ4jQdsMRBElSBNFpBPE+ddI4ocr8O8KKkUpLkpQWnDHfqXUMkHqNj/wOoszUon5hQy5ly+WNDfzbwL+5xPijXC6VSoW+brILL6VnUrEURUlLRaW9nJUFiqSkhBT8BvBfkYUcltecrJxQMWGsZ2UlleK/mJCS0hHs0gzYo9wmLdPWvWYLOMU8sqWsyEsSCspYK1sqIz4xEeQptZrBRdVBl4VlpSRHnddgVpVSJ4/WcrA7J53YKcicFg2UE5lTko+0gHLq1mjZkVcYxWUJqIwKrhf4vm3blmaiLEjqYDvcSUsGnAtiWbHg6ecZslO0BEERwuQQncFS0uk0T6UrCOZcWjTgRVCAmijz06SKfbu07P5kJELBAVCllhtYjPHnNzU08UEfFKKB1zReV6P+qFhCrgmxcmsSna2RnFZKyoDkNK9HKSXB5fGnTsnStFodO8W0kO7YuD+mxU/heoG0rLi+ykI/p/YdOSVNce8t0aLMdstYxcriaOJGnAezI7cwkjNgm7LZbJkLErApiwXXtwCN7hVaG+VFCSu5p1tKpJVyVAukVjsxrpTOjxi4oTi5OKNWTTkcVkzLCKy58JJQJuFMIwEdGG3+PbdCy/S9ERSTcnbkepEFrb7te81RObFdaL3K3FYtChJW1JYb2Sa1A1csz6tkueSebPdiWnbyPe2YkAuPSrtpTA7n2WnoxwmklTL0E5dRMxyWP79s/HELtOywIHJUXSwvmh+6EzGbmK4SFrWm2w+9sN90C61WqTQ3V3BcnHR9KIPdjWTnRrbcXUGL0Byaar5tOdz62Gfv5zxavTSWyfZpy/jBaemFEXoCZdeGmmW3C6MWL0gluQw10gfLzkAUBZ+w6YeFuNDNrVVIienhHmgcA/Pcmrhggo8tSFFi0NLVc+7oHFqsA2iVzhnn7sPSMoNWCU3VGO6N+T3uHJQ3WpNm21/lIGtBc7QwV+Xi2CSm2xr1z3FVT9MyEZI0ZqSN1klKCiIzZ6IJLQFMf6yendi49PjsjXxAWlY0KkHhQKOu+V3gBjVpY9KN9Iudzbm0ZXNVboH1Pd+tP02LYgVUeozyujVMfpOcXIzbvz/txMqn0K3gKgIMFbsRUu7sXXwwWqY3AWsldm0KTduE++ylQqhbV+r+gZjulpLqWBqFF511hlYPGjdlanJa8BnvVWe+VcY+42/JAIM7W9JZKh+MVoDmKovdragApgqNTt+6QqFaEvVbWXQbJvaKns+70krNxGmh65G+rbLFolEW6mCXERZm0XfYGLnntE6XinqtZrSyMJ6hhRZIaSY10ZnVRKh3yoqypeJZt1UTwROFNg34aEAN7XQzuCyWcOGlLjl+mpbGrbxHSZ+7W7MOs+u6TWOZljjOJcLABbfyytkG9APQYkGrLGZHPqURWC6w7IWVDeD76TStPqLA+IHPsbXjveidWJXUgtYZDwJKXuo2PAirAI5nCSqhhU7pRrZ1Tu/u+nSKli5y7xRQWNytTy9+J7OiXEgr8U5Dcko3TYtGclksT3zCsEXb2BgFN/ZVXCdoMZV399JdTLtxz2f+U62kZfPOuTKzkXQ45ufdMC2zC05SuWkRfQSJjVb3Xe3VVZX0qjXoHOvRNI46GNxaJb3qqR/z0rgln9stI6fNe9V4j9M0byc9PJXZPSWNTusN07IK4IGWXZN4LaQ2Ojckda2K41udSqXiiJISR13ito2O0zymJTRDMOXelIdkFm2iU5lp6BKMWPPwllTpep5rpFOpdCd3w7RszggKcQG7eaXCBwj/x7QwzhwHiVNKcebJMiOJAaIFl5TT/tY80pxuYO4gzqFgWD4+TWA3SstHRuWAWCNsCsUL/e/r1MnYKSCoLAwSqyTB49Q83F47628JCqdFVEc6cSVBvdGyFbUAVrZLrAl28MrBlWDV6/VBvZ5/5y+dv8XAFxmSUgmXDaXpGcuReUUyXHYhLfAShVlu6EVOkbpmpJX0OT2i95cvYslyWQLrTGt8RvmjncPD/f395/v7x4fb7wjMFoyZnJ7nn3pFRq22I0u88yxlUtOQd6FyzzInVKskuZk/NoqQXZKlYcStiNmb9nrTk83ntcjmsEYW4bCy7mUla/d472Btc66150fv9LXUXIid852U2QEPzAT27D0bM09r6WqW2q62fW3mdzAefXunO1sli3sMok/cLEYNJpcY+KO9R0BoWZtrR9d+Ux+rmIslasMlURyRilbmrh+eQsVxHb+79frEFMVRTosVMCS1UVjd2Tk+ywpoPa9/oJu9bbFRDAmcCPFyE799Hqy1zcMvpWz10ViJJSupkBsr+zv55+cWrYPdD3W3tyzKI+gbI2q2eBlrrcw9OI/W5sHRh7nX25da4vWvT2yegBq5Uq/PMfF7X0rJIoTXPzHrkyh7FVqDtRNN4ubmo7WdL8XCz2182Sbj8ipa+cFuDCUPnuncLT3Y29/+gDe7Um/rh7ITbT+9UtjTimm1rKSQbUzOyzXYPt589Dzp4dS3dw6PscdzuHP0fsWKj3VMXrtdOvgyceepfV64n+lRP7h0MOIJ9U7EOq3pVYIueusULfFMlvr24R6WpINDMvcT8u/Tm55LchxHMFzsy1mOvzovq/b4py+e01G23NRwWik1LrnGCTXby1u28xa0oCaGMa2NUz/dYOs51rxHB9v5/Ju9/cFb3M+lKuag35cTeXxleEn/l/X7/EM8xx+0KmUb33U4l4cDFnp3WtzKl+KXy+7iYH6wjX1CKFb7R2RwzE3VdeLKxMWkJ149UqCdU7JoVXiH2OV70Cq71ExexbdmhWtwdAylCpq9vcPd+u4xJg8Or7VsJbTMlEeJbhJma77PiOX7cZTbjhMUPnFkJB/w5/s8smPZ5iwX7JSWTRDPDkcsS0uy4B5+kmnBhWaXmNOiOuzgtBikVto+jVt5YMTibiKA66I5zYOxWttEF+H5H4P89v4aYju8ZscqoUWqU5MqPtGdqThkvuEMjTGOp4FEqk9ZXxg6QkC8KjxvIzU1jBx0QIzmcCglQUs/ZZNkfDwlLDSGQwNIdIfToSHkMMgPe9As9noVcWxNxanhWAtatCvCYdfBsUDK1FltEQrxaJhslDhcYLl0snuMxgpYPXp+RPI7exjMevR897o7gzNaYcWkkNafuRqzhJBRX8wRXwkZ06skKOqMBUCrR5jrgHkaCzoZS31Gq504gJhzeLFzFGHIiC9HlOUEi3TlgLFpg5HA8BkLYU81E5pUa5vUnIwXtDwFru8rhkmrhk1ZV1h1x7EvD0WKseYGsjJ++OuAB7A21/YO66R+vMbr4P4NOOzLtGSgZUAZ6Tc1BjdeIV2HH9MqydAsoKXLvJ6IHhl3KI730pdoUcsKRcZ6VRPO74xJ1yD4OsgmRp+Z0AIEJJhyJwS2xtM5Lcvg1TgnmkxW4ZAurCxco8ReuRRf+/zwj7/XNuMI3/7OIH90zKvjwfHR9XKKNaPluIzTqpiE9gRwKxyjQ914aIPWSe4eaPmxNa826Rjj8WYy1tKWkiw+0Jo6/HwXaiLBF5O2afA9UJfDLiBmbdzozWnpAr+IbZisGGc8OwBlSbqYDBYNiP2Pv3/cTFgdH+VjcwVFC9LXSmmmhJYqR2RBq4n2x7YXtBKkSEvhtKYuGWM8fkbLdHqJAUNaVX6+ldASbWr0bbygGdMKBdXSqgtatpiMogZaYZJxlSJ8J7ZRzn73f8+TYrW5hm3fTmzmb8BezRTTUgUwLjNaJOLlR6UkLOFBsA/41NCvAVq2gO4nk8OTtMC0xY2iLzAaV2CVzGmRYRPPh2YSabEuOrnNBS3W4V5vFWoid+XYZd5MyI3V2s+8WIFz9Rz6fty74vXxBgMMtbGaqxpSD8wJranER1rm1NDNPvgEWsXQrZ5DfaFn2cMe0iJhMTB9EeBWOa3EbhHqyUPdtPqCw8BxcixrCnUzpgVWyEpPYQ9Y+dBlmFU1++mF3YIfqwqHwcoTNV01fWellccv+8+/vo9LFXeuoBWMzRWyettOs2ldbbYdVxPV5ZN7aM8mdh+tsNZ1jAbaDtt1jCYUJr9pOE2LRCHOUak4HRxHHuDgErM3f6mmNg3JaHT1+DSniWMG0fe3cIi+Dnuwe6WixwGXd7ohnO6pi3ONrtoHK6A2jM6pUeqnld8+3tucs/pjlyTmam3zt7/+859vhcrCmUC91V+3LP4Oa5amszgANG7mLBE3YvwzPqrFv0a8sfT+i1m6lTiWyWn8ypRniS+QnERxAgdbPpkle/C3Xj20drC1l0Ss0KPCmMKbvaRc/fWDKI76Vx1EidPwRuWiGN3AK7yPQvX64cHs1SA4V8cD6BhubcbWa+2/cLoYTjcRx/6570ZjURbPVyzJcrY1SQYFue7qAaefoKDCzcOg6FzV5+YKfdHtvBW5o2wCrNCNfNuGGsJm0izLtnU/8JoTsQTamLghWg1mB6PMRvNqAyk+IdX3Hs3DxcdQBYHeQeJr/f3d//Int/zupJRM68nirM2mOxOfIrxR4vPGcB4LD+qZeuC2ZJFPdNHMK3Tqmep5Xu69R2tayTRj6gdvE+F6K+3ubc6cK3CotvdmztbfPxjlcqsQN1XMjNxJVi4l0+qyS8LpddmRG9pxRYWy2GmVaqPIBJMZFEaj1qV3Du26nJFTlau3C+eK9aQpT9iG/C5j1a+mPFQ87lyR+s7mzIff+2+RGywoN4VoNuqCWmo07ruFuZrjfjvyY2cBiNrhpJSRy6NCgHEPEycFdbxLy5ZWk4xev2dI3fd7DtoXuIcJrtp7cl+tbT6aaPfwIDH1v33/PzgN021xg7WR3Sj0fdu6aCI5NS0wXZ47KsmlUquA0xfRbhWyJdENrlAPpxLvA+rvbeSYHf9sbxeYfycdHe7NvK2/vzMKOOSM2VF3VIpNPNirpuuFuMyDrls4fxoTURR4XTBeLZyZLwMpH7tXGqBrwaa3YrrKQraw1IHVQs+LR7thClmbUU6HpM8dpgD24ay/AH4dlWfxeJ3TcQEI3A1pn6fRitmQXExo15P916E6OBExq++/M3Aq68hFe0OZFo1HxVKJ2ysE18KFHjqdDs7Nb2FLiZyK5Uk/0nh9tcPCSARjVohOz0O8QKGyWM3B6kjFooQGzBpCKu1oRHcEQ67JRgQAp9KLZ1IFp1s74rMec+Rnz2ToqtDQyBRlRW/LY7icKBczAnQFA8kRalJqZjUD49mLmrgysPA22n6Opv77H7KzSZilrOsntc/UozG2f3z9grkAWqHgdqMo8atNvz8BsCVxdMnMnpO00o1ZdWUNqdMOKvLQpIZUyQUVyQFaitHOTSXBor3MmGjNTBtoKY1ApWFIaTXTJ76s9HPNKfHguK+kq7m+kA5IIKf6OUeaJnEJwbChL+hcm/mvb+//xz8WaxJgaLC0gZXLmj1NUv9mSrwDyhK7lcUmEw3XW9mNMD0vW7qBUSZTkS27CMUKGjfBth18F8SGmYjJAnh7faVBPLnCuzCW73tylVZlsO4mpUirL2O72JddGmSgm67KTmzLvAx0yuNrXZfq/wwKpRO8oGHMipNm1wODZZsn7DzYLhsMV+i5zcmonOV+xciN7Lc1saown1QBSfhPp0VLL2JEwmwIqu0YuDxAv5hjRSGlpNKZDhQibPyYC5WrmK7SaRzyQVpQ/jBtFytmkMGpN0Un7hX2JTxZSl/vcF1meSM5u7RQCA/Rl8uiyBcTWTgPuK5IbLmSSdZiIbLYO3iYTJTG/PdXobqIeAGjBrQwbGN1BN12ME4HRHKsZgQqyAdaGCJsZxyfRZkq7cn8HSOnVeXpXGbKTtLy5B6eq15/c0lxkYfWxvLiKuJsXZoT4pwQo9v2390TD2R5ajF7WqxqDamnsSnYLSLIVdPqSR2wW2k42s+kLChzEWX9Hk1oOXJEzapcJZEk6SzM0dhuyTmmi5JHTtAifspgVJvekNdq+UHXnUDrli3PFvOJi9mcE3aCwMZ7M+/0nUXH4MoLkgxP6AuyoMg45DUnZJS0LOhAK5VKp2SlTcGs1YZDSdaJV0NaQTE1HYJRJ2ZVklNyzfZq4yQtNzUS1lygVTNiWsyDzoLA6/cNiVvvKHSb0H+BHgz6CmVM4PIPfPEaS7uWL6d+1TGMKbajes9xevxdq181nCrUQd0xwqkxDDG0ZY/hKLgE0RRDyiwciuMcjvoww6ExDcwc7jYDyO1BhVOnIQWnozqbBBNV4v03K5xGeXJ8+vUPQMch80kZmDcllK9lgLQ0NosV0fhoHNxDn4XG0TxIsfnuJHcSAVz8nmxFxOlzkc7bxDtdTeCD3dG6srQwfB/jSP3gJmc534J6/VWRCrrS2NBwdViMNRVoHhsXew76bC3CfjX3SZi1F8LyA5srlhg8K1usnV27ZkmsmdYsp3je0kGxmrW44xXWmh/JwpWXqLYcvTMrxbfpnbCwudLjRFo07F385tnv8bia2XM/DVgzWpR7uayRTFRlc2cuPkBm2/NlVM049rGUXj4v/gRa1qmBzvMLU77CanK+Ood+8bqrH4WQVq/RbnQqKok6otDpWGiPnA7471Zjonagi1wJq3ybqA3HqSBPbdrpdFTq4YIZ1rTj4JRz0mviZXwcQwN7wHPHssW6DZ11+RKpAdF6cID3K9uVTqfPgomXpKu4YE+l33M6F9fbj0BIy0jLhpGuaTlDEAzDopVMp2fU+sQS4YBj9mX4r9RUsFNGsyHUNGIbkuFIHct9ZhFdkIxOSu5T4kgSXEYyofPZaXYkJ6bVkFTmOh1DkdrETTeaBna9pxnBSUl+P9Pl6Y4hg2MXyhLszbQvv+lbE9Jy0hVbd+QctSupQCN+rYkjPzLMMtJN3SZ9yfG1qdwDj8AiWjWTo12polueTt2aRV2paWs5WbCBVs/yjYxPmMoodMgZp9VMq1BVrZ4C/U4c36sqTaorRqDlAtKWu0SVnEDzK8AwlFKqNXt39HGK05LhCavwo8Z2qyc1PK/rFG3L4Ovk9uUxJT42bVbYdStSzqxgIAs6PkBLq+CqB2SYiYAWXAbjXVT1ek1Dsea0oLYpuKQuy3XdptJgbf6KiXJaYwmrpg9FMcRgYqRUVt7v7YrTKtqEdoGWyWlNFan2rCa/0C2jhln6Gahmdq2K7wprjiHntEq82jDSsipFNNXI2oHyxabQqoZCTXIERVvQCpUMdrrd9DPB4bTi6oa0mmn0uSwBaGEsKJf6xGi1M2NLs3WbLtPSaxj56xHiFXOsIcPTmpyW2ZDhaWla1okjxrRMQbaJVkkvaAUSf4WhpgxGrFSDhRL4V5RxWm2pyYd0DT85WvBoVZ9ZaSOyQyMkZ2mNrcgBOmFa8HxHNYEWWBsj9KcyePVzWqmUb3lLZQvINXCEvC84tl1NN5hpKD3fm5pIyxIU1+/jOnqfAK0/wZc3XsBjdl/00URJLywSCEUhIwEt4U/MMn7RBbv1Zw8MsmykjGJA2LiWKRaHVvNPi7AepDO4CJWhIK0XKq1mJCOVylisUcQ/1TJkufbsRdMcyrhyUMMEUw/nQ5tY6xKezkjwg7Rf9HBBx85tI1mhnMqImoN6YefQk2xXqxiTD6s4aIyp/BWgncOXQTmMDo6rqsXz+eNqGxo+HG2Cad75VlW4jJ7TwJjD6XCMxn8a41F5uIDZrrYtFV/m4jdY8J18NlZYHfOZG7hlqbe8HP2d7nSnO93pTne6053udKfPT4NtVDyvvY7JnWPUTnz0aAs3HmMyf8Rz8tU76o9niucBDmabn/tiOlv3nzx5cv/feHob048eoO7FC5jsrOPGN5jcPXiCWsPB6rs/fRVrnePJv7kXb97b+syXADt+eP/+/YcJLUw/uod68C3fs3NvHdKc1h94ELL+Dundb9djPXiFh+pPHySbXyite+tvcM+CVn4vpnX/x11OK8n1NeYa3Ev05dL6GSvZgtbg/kzbS7TuPcAau/PgS6d1b/1lfZnWYVK07j/cry/TwiL4dP2Lp3XvweNlWpzUE/z3aDCjtY5M4dj6HS2wSYMFLX7oyWvE9XAnprX+r6/W761/C+we4Ma/1r9oWvegwZvT2n/IDfyv+LE2o/USaH31mHyDtH75+QumhXVrff3x44TW7o+Y63lsvR7WE1qPEdMWeYl5dr/+cmmt/8T/f/vqq5jWH9y+b4P/yu38gNP6Og8Ga/3lDpSq9a/rXzCtB29ePeCmi298k/+d5wI/4sfY5UpoQWO4/vNTIPrg1ZdNa/DVelIhgdaAN4YHg8HgV940bv3EaZE3iBSJPtgdnKaVv9Y11T4SbS/R2lmiBV3EuV/wTdzrefLbb79xbPcPElrbMU6siKdo7b769um3Lx/f3nPdjI44iD1eEPaWadVfzWn9cnD/lJJez+5P60nrmT9BK//LU+wJ7L58+bkVsKSvvFsfHPLkjBbZ/XnWGXx5Gtb92KiR/Ov1mSO7TCu/tZXHSNAu2Xn6mRmy57xwPVz79cf7J2ktun+PYqKxlmmRN7FP//XRCVpHr+rkzdOt11Cytt7c8uNds45m/b/kk5coTov8K8EV93r2nnM9XKb1OG4Lng5O0PpmB1AfQv/xiNRffmYLSP+xXMUe7vN2LqbFvYKkaD38NTZB+YNlWnneoX6wRU7QQmu18/LxGzRerz6zcGr+jydJBXv48Mnv+S2M7MW0sF0EPeI18Pck9++YmefB2NYrSD24t4O0HsyjgZzW09e4+7OjBZXxj/29zUeP1vYOj/LkzdeomFb9JaYfHeyBZkumHeHGUxSGHx7/hIkBZoXETzuc1qttXhNfQpHLf241EVWvg+dZ5w+GKUgn++MN1Kxxy9fnis9cTsSZHr8G+39IBj9Do/j6Qz/KJ6f6qx3yGKrh1s7Rt59h0bpuDV5t7dahYL55+dlZrZtQffuXV69fvXrzubnyNyVuCD8zR/5Od7rTna6o/wdOJjx9zYtZ+QAAAABJRU5ErkJggg=="/>
          <p:cNvSpPr/>
          <p:nvPr/>
        </p:nvSpPr>
        <p:spPr>
          <a:xfrm>
            <a:off x="460375" y="160337"/>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4" name="Google Shape;104;p2"/>
          <p:cNvSpPr txBox="1"/>
          <p:nvPr/>
        </p:nvSpPr>
        <p:spPr>
          <a:xfrm>
            <a:off x="155575" y="1289900"/>
            <a:ext cx="5259300" cy="535527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SzPts val="1100"/>
              <a:buNone/>
            </a:pPr>
            <a:r>
              <a:rPr lang="es-MX" sz="1800" dirty="0">
                <a:solidFill>
                  <a:srgbClr val="073763"/>
                </a:solidFill>
                <a:highlight>
                  <a:srgbClr val="FFFFFF"/>
                </a:highlight>
              </a:rPr>
              <a:t>En 1867, al triunfo de la República sobre el Segundo Imperio, el presidente Benito Juárez creó la Escuela Nacional Preparatoria y reorganizó la educación superior en planteles laicos.</a:t>
            </a:r>
            <a:endParaRPr sz="1800" dirty="0">
              <a:solidFill>
                <a:srgbClr val="073763"/>
              </a:solidFill>
              <a:highlight>
                <a:srgbClr val="FFFFFF"/>
              </a:highlight>
            </a:endParaRPr>
          </a:p>
          <a:p>
            <a:pPr marL="0" marR="0" lvl="0" indent="0" algn="just" rtl="0">
              <a:spcBef>
                <a:spcPts val="0"/>
              </a:spcBef>
              <a:spcAft>
                <a:spcPts val="0"/>
              </a:spcAft>
              <a:buClr>
                <a:schemeClr val="dk1"/>
              </a:buClr>
              <a:buSzPts val="1100"/>
              <a:buFont typeface="Arial"/>
              <a:buNone/>
            </a:pPr>
            <a:endParaRPr sz="1800" dirty="0">
              <a:solidFill>
                <a:srgbClr val="073763"/>
              </a:solidFill>
              <a:highlight>
                <a:srgbClr val="FFFFFF"/>
              </a:highlight>
            </a:endParaRPr>
          </a:p>
          <a:p>
            <a:pPr marL="0" marR="0" lvl="0" indent="0" algn="just" rtl="0">
              <a:spcBef>
                <a:spcPts val="0"/>
              </a:spcBef>
              <a:spcAft>
                <a:spcPts val="0"/>
              </a:spcAft>
              <a:buSzPts val="1100"/>
              <a:buNone/>
            </a:pPr>
            <a:r>
              <a:rPr lang="es-MX" sz="1800" dirty="0">
                <a:solidFill>
                  <a:srgbClr val="073763"/>
                </a:solidFill>
                <a:highlight>
                  <a:srgbClr val="FFFFFF"/>
                </a:highlight>
              </a:rPr>
              <a:t>En 1910 el secretario de Instrucción Pública y Bellas Artes, Justo Sierra, logró la reapertura de la Universidad </a:t>
            </a:r>
            <a:r>
              <a:rPr lang="es-MX" sz="1800">
                <a:solidFill>
                  <a:srgbClr val="073763"/>
                </a:solidFill>
                <a:highlight>
                  <a:srgbClr val="FFFFFF"/>
                </a:highlight>
              </a:rPr>
              <a:t>Nacional de </a:t>
            </a:r>
            <a:r>
              <a:rPr lang="es-MX" sz="1800" dirty="0">
                <a:solidFill>
                  <a:srgbClr val="073763"/>
                </a:solidFill>
                <a:highlight>
                  <a:srgbClr val="FFFFFF"/>
                </a:highlight>
              </a:rPr>
              <a:t>México como una institución educativa laica.</a:t>
            </a:r>
            <a:endParaRPr sz="1800" dirty="0">
              <a:solidFill>
                <a:srgbClr val="073763"/>
              </a:solidFill>
              <a:highlight>
                <a:srgbClr val="FFFFFF"/>
              </a:highlight>
            </a:endParaRPr>
          </a:p>
          <a:p>
            <a:pPr marL="0" marR="0" lvl="0" indent="0" algn="just" rtl="0">
              <a:spcBef>
                <a:spcPts val="0"/>
              </a:spcBef>
              <a:spcAft>
                <a:spcPts val="0"/>
              </a:spcAft>
              <a:buClr>
                <a:schemeClr val="dk1"/>
              </a:buClr>
              <a:buSzPts val="1100"/>
              <a:buFont typeface="Arial"/>
              <a:buNone/>
            </a:pPr>
            <a:endParaRPr sz="1800" dirty="0">
              <a:solidFill>
                <a:srgbClr val="073763"/>
              </a:solidFill>
              <a:highlight>
                <a:srgbClr val="FFFFFF"/>
              </a:highlight>
            </a:endParaRPr>
          </a:p>
          <a:p>
            <a:pPr marL="0" marR="0" lvl="0" indent="0" algn="just" rtl="0">
              <a:spcBef>
                <a:spcPts val="0"/>
              </a:spcBef>
              <a:spcAft>
                <a:spcPts val="0"/>
              </a:spcAft>
              <a:buClr>
                <a:schemeClr val="dk1"/>
              </a:buClr>
              <a:buSzPts val="1100"/>
              <a:buFont typeface="Arial"/>
              <a:buNone/>
            </a:pPr>
            <a:r>
              <a:rPr lang="es-MX" sz="1800" dirty="0">
                <a:solidFill>
                  <a:srgbClr val="073763"/>
                </a:solidFill>
                <a:highlight>
                  <a:srgbClr val="FFFFFF"/>
                </a:highlight>
              </a:rPr>
              <a:t>En 1920, durante el Rectorado de José Vasconcelos, la Universidad Nacional apoyó un amplio proyecto educativo y cultural y adoptó el lema y escudo que conserva hasta la fecha.</a:t>
            </a:r>
          </a:p>
          <a:p>
            <a:pPr marL="0" marR="0" lvl="0" indent="0" algn="just" rtl="0">
              <a:spcBef>
                <a:spcPts val="0"/>
              </a:spcBef>
              <a:spcAft>
                <a:spcPts val="0"/>
              </a:spcAft>
              <a:buClr>
                <a:schemeClr val="dk1"/>
              </a:buClr>
              <a:buSzPts val="1100"/>
              <a:buFont typeface="Arial"/>
              <a:buNone/>
            </a:pPr>
            <a:endParaRPr lang="es-MX" sz="1800" dirty="0">
              <a:solidFill>
                <a:srgbClr val="073763"/>
              </a:solidFill>
              <a:highlight>
                <a:srgbClr val="FFFFFF"/>
              </a:highlight>
            </a:endParaRPr>
          </a:p>
          <a:p>
            <a:pPr marL="0" marR="0" lvl="0" indent="0" algn="just" rtl="0">
              <a:spcBef>
                <a:spcPts val="0"/>
              </a:spcBef>
              <a:spcAft>
                <a:spcPts val="0"/>
              </a:spcAft>
              <a:buClr>
                <a:schemeClr val="dk1"/>
              </a:buClr>
              <a:buSzPts val="1100"/>
              <a:buFont typeface="Arial"/>
              <a:buNone/>
            </a:pPr>
            <a:r>
              <a:rPr lang="es-MX" sz="1800" dirty="0">
                <a:solidFill>
                  <a:srgbClr val="073763"/>
                </a:solidFill>
                <a:highlight>
                  <a:srgbClr val="FFFFFF"/>
                </a:highlight>
              </a:rPr>
              <a:t>En 1929 se le concedió autonomía limitada, en 1933 recibió la autonomía plena pero perdió su carácter nacional, que recuperó en 1945.  </a:t>
            </a:r>
            <a:endParaRPr sz="1800" dirty="0">
              <a:solidFill>
                <a:srgbClr val="073763"/>
              </a:solidFill>
            </a:endParaRPr>
          </a:p>
        </p:txBody>
      </p:sp>
      <p:pic>
        <p:nvPicPr>
          <p:cNvPr id="3" name="Imagen 2">
            <a:extLst>
              <a:ext uri="{FF2B5EF4-FFF2-40B4-BE49-F238E27FC236}">
                <a16:creationId xmlns="" xmlns:a16="http://schemas.microsoft.com/office/drawing/2014/main" id="{C4AB082E-230A-0B40-8624-475608BF499B}"/>
              </a:ext>
            </a:extLst>
          </p:cNvPr>
          <p:cNvPicPr>
            <a:picLocks noChangeAspect="1"/>
          </p:cNvPicPr>
          <p:nvPr/>
        </p:nvPicPr>
        <p:blipFill>
          <a:blip r:embed="rId3"/>
          <a:stretch>
            <a:fillRect/>
          </a:stretch>
        </p:blipFill>
        <p:spPr>
          <a:xfrm>
            <a:off x="5634184" y="1828800"/>
            <a:ext cx="2966119" cy="3464335"/>
          </a:xfrm>
          <a:prstGeom prst="rect">
            <a:avLst/>
          </a:prstGeom>
        </p:spPr>
      </p:pic>
    </p:spTree>
    <p:extLst>
      <p:ext uri="{BB962C8B-B14F-4D97-AF65-F5344CB8AC3E}">
        <p14:creationId xmlns:p14="http://schemas.microsoft.com/office/powerpoint/2010/main" val="13812678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4 Abrir llave"/>
          <p:cNvSpPr/>
          <p:nvPr/>
        </p:nvSpPr>
        <p:spPr>
          <a:xfrm>
            <a:off x="2832075" y="1605356"/>
            <a:ext cx="964904" cy="4472030"/>
          </a:xfrm>
          <a:prstGeom prst="leftBrac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dirty="0"/>
          </a:p>
        </p:txBody>
      </p:sp>
      <p:sp>
        <p:nvSpPr>
          <p:cNvPr id="7" name="7 CuadroTexto"/>
          <p:cNvSpPr txBox="1"/>
          <p:nvPr/>
        </p:nvSpPr>
        <p:spPr>
          <a:xfrm>
            <a:off x="1376551" y="3518206"/>
            <a:ext cx="1746398" cy="523220"/>
          </a:xfrm>
          <a:prstGeom prst="rect">
            <a:avLst/>
          </a:prstGeom>
          <a:noFill/>
        </p:spPr>
        <p:txBody>
          <a:bodyPr wrap="square" rtlCol="0">
            <a:spAutoFit/>
          </a:bodyPr>
          <a:lstStyle/>
          <a:p>
            <a:pPr algn="ctr"/>
            <a:r>
              <a:rPr lang="es-MX" dirty="0">
                <a:solidFill>
                  <a:schemeClr val="accent2">
                    <a:lumMod val="75000"/>
                  </a:schemeClr>
                </a:solidFill>
              </a:rPr>
              <a:t>Autoridades</a:t>
            </a:r>
          </a:p>
          <a:p>
            <a:pPr algn="ctr"/>
            <a:r>
              <a:rPr lang="es-MX" dirty="0">
                <a:solidFill>
                  <a:schemeClr val="accent2">
                    <a:lumMod val="75000"/>
                  </a:schemeClr>
                </a:solidFill>
              </a:rPr>
              <a:t> UNAM</a:t>
            </a:r>
          </a:p>
        </p:txBody>
      </p:sp>
      <p:sp>
        <p:nvSpPr>
          <p:cNvPr id="8" name="8 Abrir llave"/>
          <p:cNvSpPr/>
          <p:nvPr/>
        </p:nvSpPr>
        <p:spPr>
          <a:xfrm>
            <a:off x="4493028" y="1605357"/>
            <a:ext cx="534287" cy="1992423"/>
          </a:xfrm>
          <a:prstGeom prst="leftBrac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9" name="9 CuadroTexto"/>
          <p:cNvSpPr txBox="1"/>
          <p:nvPr/>
        </p:nvSpPr>
        <p:spPr>
          <a:xfrm>
            <a:off x="3407842" y="2494578"/>
            <a:ext cx="1085186" cy="307777"/>
          </a:xfrm>
          <a:prstGeom prst="rect">
            <a:avLst/>
          </a:prstGeom>
          <a:noFill/>
        </p:spPr>
        <p:txBody>
          <a:bodyPr wrap="square" rtlCol="0">
            <a:spAutoFit/>
          </a:bodyPr>
          <a:lstStyle/>
          <a:p>
            <a:r>
              <a:rPr lang="es-MX" dirty="0" smtClean="0">
                <a:solidFill>
                  <a:schemeClr val="accent2">
                    <a:lumMod val="75000"/>
                  </a:schemeClr>
                </a:solidFill>
              </a:rPr>
              <a:t>Colegiadas</a:t>
            </a:r>
            <a:endParaRPr lang="es-MX" dirty="0">
              <a:solidFill>
                <a:schemeClr val="accent2">
                  <a:lumMod val="75000"/>
                </a:schemeClr>
              </a:solidFill>
            </a:endParaRPr>
          </a:p>
        </p:txBody>
      </p:sp>
      <p:sp>
        <p:nvSpPr>
          <p:cNvPr id="10" name="10 Abrir llave"/>
          <p:cNvSpPr/>
          <p:nvPr/>
        </p:nvSpPr>
        <p:spPr>
          <a:xfrm>
            <a:off x="4493028" y="4376176"/>
            <a:ext cx="534287" cy="1701209"/>
          </a:xfrm>
          <a:prstGeom prst="leftBrac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11" name="11 CuadroTexto"/>
          <p:cNvSpPr txBox="1"/>
          <p:nvPr/>
        </p:nvSpPr>
        <p:spPr>
          <a:xfrm>
            <a:off x="3407843" y="4626617"/>
            <a:ext cx="1412137" cy="954107"/>
          </a:xfrm>
          <a:prstGeom prst="rect">
            <a:avLst/>
          </a:prstGeom>
          <a:noFill/>
        </p:spPr>
        <p:txBody>
          <a:bodyPr wrap="square" rtlCol="0">
            <a:spAutoFit/>
          </a:bodyPr>
          <a:lstStyle/>
          <a:p>
            <a:r>
              <a:rPr lang="es-MX" dirty="0">
                <a:solidFill>
                  <a:schemeClr val="accent2">
                    <a:lumMod val="75000"/>
                  </a:schemeClr>
                </a:solidFill>
              </a:rPr>
              <a:t>Unipersonales</a:t>
            </a:r>
          </a:p>
          <a:p>
            <a:r>
              <a:rPr lang="es-MX" dirty="0">
                <a:solidFill>
                  <a:schemeClr val="accent2">
                    <a:lumMod val="75000"/>
                  </a:schemeClr>
                </a:solidFill>
              </a:rPr>
              <a:t>(Designados    </a:t>
            </a:r>
          </a:p>
          <a:p>
            <a:r>
              <a:rPr lang="es-MX" dirty="0">
                <a:solidFill>
                  <a:schemeClr val="accent2">
                    <a:lumMod val="75000"/>
                  </a:schemeClr>
                </a:solidFill>
              </a:rPr>
              <a:t> por la Junta</a:t>
            </a:r>
          </a:p>
          <a:p>
            <a:r>
              <a:rPr lang="es-MX" dirty="0">
                <a:solidFill>
                  <a:schemeClr val="accent2">
                    <a:lumMod val="75000"/>
                  </a:schemeClr>
                </a:solidFill>
              </a:rPr>
              <a:t> de Gobierno)  </a:t>
            </a:r>
          </a:p>
        </p:txBody>
      </p:sp>
      <p:sp>
        <p:nvSpPr>
          <p:cNvPr id="12" name="12 CuadroTexto"/>
          <p:cNvSpPr txBox="1"/>
          <p:nvPr/>
        </p:nvSpPr>
        <p:spPr>
          <a:xfrm>
            <a:off x="4819979" y="1612078"/>
            <a:ext cx="2393655" cy="2031325"/>
          </a:xfrm>
          <a:prstGeom prst="rect">
            <a:avLst/>
          </a:prstGeom>
          <a:noFill/>
        </p:spPr>
        <p:txBody>
          <a:bodyPr wrap="square" rtlCol="0">
            <a:spAutoFit/>
          </a:bodyPr>
          <a:lstStyle/>
          <a:p>
            <a:pPr marL="285750" indent="-285750">
              <a:buClr>
                <a:srgbClr val="FF0000"/>
              </a:buClr>
              <a:buFont typeface="Wingdings" panose="05000000000000000000" pitchFamily="2" charset="2"/>
              <a:buChar char="ü"/>
            </a:pPr>
            <a:r>
              <a:rPr lang="es-MX" dirty="0">
                <a:solidFill>
                  <a:schemeClr val="accent2">
                    <a:lumMod val="75000"/>
                  </a:schemeClr>
                </a:solidFill>
              </a:rPr>
              <a:t>Consejo Universitario</a:t>
            </a:r>
          </a:p>
          <a:p>
            <a:pPr marL="285750" indent="-285750">
              <a:buClr>
                <a:srgbClr val="FF0000"/>
              </a:buClr>
              <a:buFont typeface="Wingdings" panose="05000000000000000000" pitchFamily="2" charset="2"/>
              <a:buChar char="ü"/>
            </a:pPr>
            <a:r>
              <a:rPr lang="es-MX" dirty="0">
                <a:solidFill>
                  <a:schemeClr val="accent2">
                    <a:lumMod val="75000"/>
                  </a:schemeClr>
                </a:solidFill>
              </a:rPr>
              <a:t>Junta de Gobierno</a:t>
            </a:r>
          </a:p>
          <a:p>
            <a:pPr marL="285750" indent="-285750">
              <a:buClr>
                <a:srgbClr val="FF0000"/>
              </a:buClr>
              <a:buFont typeface="Wingdings" panose="05000000000000000000" pitchFamily="2" charset="2"/>
              <a:buChar char="ü"/>
            </a:pPr>
            <a:r>
              <a:rPr lang="es-MX" dirty="0">
                <a:solidFill>
                  <a:schemeClr val="accent2">
                    <a:lumMod val="75000"/>
                  </a:schemeClr>
                </a:solidFill>
              </a:rPr>
              <a:t>Patronato</a:t>
            </a:r>
          </a:p>
          <a:p>
            <a:pPr marL="285750" indent="-285750">
              <a:buClr>
                <a:srgbClr val="FF0000"/>
              </a:buClr>
              <a:buFont typeface="Wingdings" panose="05000000000000000000" pitchFamily="2" charset="2"/>
              <a:buChar char="ü"/>
            </a:pPr>
            <a:r>
              <a:rPr lang="es-MX" dirty="0">
                <a:solidFill>
                  <a:schemeClr val="accent2">
                    <a:lumMod val="75000"/>
                  </a:schemeClr>
                </a:solidFill>
              </a:rPr>
              <a:t>Consejos Técnicos de las facultades y escuelas y los de Investigación Científica y Humanidades</a:t>
            </a:r>
          </a:p>
          <a:p>
            <a:endParaRPr lang="es-MX" dirty="0"/>
          </a:p>
        </p:txBody>
      </p:sp>
      <p:sp>
        <p:nvSpPr>
          <p:cNvPr id="13" name="13 CuadroTexto"/>
          <p:cNvSpPr txBox="1"/>
          <p:nvPr/>
        </p:nvSpPr>
        <p:spPr>
          <a:xfrm>
            <a:off x="4819980" y="4442740"/>
            <a:ext cx="2017528" cy="1600438"/>
          </a:xfrm>
          <a:prstGeom prst="rect">
            <a:avLst/>
          </a:prstGeom>
          <a:noFill/>
        </p:spPr>
        <p:txBody>
          <a:bodyPr wrap="square" rtlCol="0">
            <a:spAutoFit/>
          </a:bodyPr>
          <a:lstStyle/>
          <a:p>
            <a:pPr marL="285750" indent="-285750">
              <a:buClr>
                <a:srgbClr val="FF0000"/>
              </a:buClr>
              <a:buFont typeface="Wingdings" panose="05000000000000000000" pitchFamily="2" charset="2"/>
              <a:buChar char="ü"/>
            </a:pPr>
            <a:r>
              <a:rPr lang="es-MX" dirty="0">
                <a:solidFill>
                  <a:schemeClr val="accent2">
                    <a:lumMod val="75000"/>
                  </a:schemeClr>
                </a:solidFill>
              </a:rPr>
              <a:t>El Rector</a:t>
            </a:r>
          </a:p>
          <a:p>
            <a:pPr marL="285750" indent="-285750">
              <a:buClr>
                <a:srgbClr val="FF0000"/>
              </a:buClr>
              <a:buFont typeface="Wingdings" panose="05000000000000000000" pitchFamily="2" charset="2"/>
              <a:buChar char="ü"/>
            </a:pPr>
            <a:endParaRPr lang="es-MX" dirty="0">
              <a:solidFill>
                <a:schemeClr val="accent2">
                  <a:lumMod val="75000"/>
                </a:schemeClr>
              </a:solidFill>
            </a:endParaRPr>
          </a:p>
          <a:p>
            <a:pPr marL="285750" indent="-285750">
              <a:buClr>
                <a:srgbClr val="FF0000"/>
              </a:buClr>
              <a:buFont typeface="Wingdings" panose="05000000000000000000" pitchFamily="2" charset="2"/>
              <a:buChar char="ü"/>
            </a:pPr>
            <a:r>
              <a:rPr lang="es-MX" dirty="0">
                <a:solidFill>
                  <a:schemeClr val="accent2">
                    <a:lumMod val="75000"/>
                  </a:schemeClr>
                </a:solidFill>
              </a:rPr>
              <a:t>Los directores de escuelas, facultades e institutos</a:t>
            </a:r>
          </a:p>
          <a:p>
            <a:pPr marL="285750" indent="-285750">
              <a:buFont typeface="Wingdings" panose="05000000000000000000" pitchFamily="2" charset="2"/>
              <a:buChar char="ü"/>
            </a:pPr>
            <a:endParaRPr lang="es-MX" dirty="0"/>
          </a:p>
        </p:txBody>
      </p:sp>
      <p:sp>
        <p:nvSpPr>
          <p:cNvPr id="16" name="CuadroTexto 15"/>
          <p:cNvSpPr txBox="1"/>
          <p:nvPr/>
        </p:nvSpPr>
        <p:spPr>
          <a:xfrm>
            <a:off x="599238" y="882917"/>
            <a:ext cx="184731" cy="307777"/>
          </a:xfrm>
          <a:prstGeom prst="rect">
            <a:avLst/>
          </a:prstGeom>
          <a:noFill/>
        </p:spPr>
        <p:txBody>
          <a:bodyPr wrap="none" rtlCol="0">
            <a:spAutoFit/>
          </a:bodyPr>
          <a:lstStyle/>
          <a:p>
            <a:endParaRPr lang="es-MX" b="1" dirty="0">
              <a:solidFill>
                <a:schemeClr val="accent2">
                  <a:lumMod val="75000"/>
                </a:schemeClr>
              </a:solidFill>
            </a:endParaRPr>
          </a:p>
        </p:txBody>
      </p:sp>
      <p:sp>
        <p:nvSpPr>
          <p:cNvPr id="19" name="Google Shape;100;p2"/>
          <p:cNvSpPr/>
          <p:nvPr/>
        </p:nvSpPr>
        <p:spPr>
          <a:xfrm>
            <a:off x="-11118" y="271249"/>
            <a:ext cx="9166236" cy="838603"/>
          </a:xfrm>
          <a:prstGeom prst="rect">
            <a:avLst/>
          </a:prstGeom>
          <a:solidFill>
            <a:srgbClr val="0F243E"/>
          </a:solidFill>
          <a:ln>
            <a:noFill/>
          </a:ln>
          <a:effectLst>
            <a:reflection stA="52000" endA="300" endPos="35000" sy="-100000" algn="bl" rotWithShape="0"/>
          </a:effectLst>
        </p:spPr>
        <p:txBody>
          <a:bodyPr spcFirstLastPara="1" wrap="square" lIns="91425" tIns="45700" rIns="91425" bIns="45700" anchor="ctr" anchorCtr="0">
            <a:noAutofit/>
          </a:bodyPr>
          <a:lstStyle/>
          <a:p>
            <a:pPr lvl="0" algn="r"/>
            <a:r>
              <a:rPr lang="es-ES" sz="1800" i="1" dirty="0" smtClean="0">
                <a:solidFill>
                  <a:schemeClr val="lt1"/>
                </a:solidFill>
                <a:ea typeface="Calibri"/>
                <a:cs typeface="Calibri"/>
                <a:sym typeface="Calibri"/>
              </a:rPr>
              <a:t>Autoridades universitarias a partir de 1945</a:t>
            </a:r>
            <a:endParaRPr lang="es-ES" sz="1800" i="1" dirty="0">
              <a:solidFill>
                <a:schemeClr val="lt1"/>
              </a:solidFill>
              <a:ea typeface="Calibri"/>
              <a:cs typeface="Calibri"/>
              <a:sym typeface="Calibri"/>
            </a:endParaRPr>
          </a:p>
        </p:txBody>
      </p:sp>
      <p:sp>
        <p:nvSpPr>
          <p:cNvPr id="5" name="4 Título"/>
          <p:cNvSpPr>
            <a:spLocks noGrp="1"/>
          </p:cNvSpPr>
          <p:nvPr>
            <p:ph type="title"/>
          </p:nvPr>
        </p:nvSpPr>
        <p:spPr/>
        <p:txBody>
          <a:bodyPr/>
          <a:lstStyle/>
          <a:p>
            <a:endParaRPr lang="es-MX"/>
          </a:p>
        </p:txBody>
      </p:sp>
    </p:spTree>
    <p:extLst>
      <p:ext uri="{BB962C8B-B14F-4D97-AF65-F5344CB8AC3E}">
        <p14:creationId xmlns:p14="http://schemas.microsoft.com/office/powerpoint/2010/main" val="42749649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4"/>
          <p:cNvPicPr>
            <a:picLocks noChangeAspect="1"/>
          </p:cNvPicPr>
          <p:nvPr/>
        </p:nvPicPr>
        <p:blipFill>
          <a:blip r:embed="rId2" cstate="print">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8449004" y="195617"/>
            <a:ext cx="434553" cy="579404"/>
          </a:xfrm>
          <a:prstGeom prst="rect">
            <a:avLst/>
          </a:prstGeom>
        </p:spPr>
      </p:pic>
      <p:sp>
        <p:nvSpPr>
          <p:cNvPr id="6" name="Rectángulo 5"/>
          <p:cNvSpPr/>
          <p:nvPr/>
        </p:nvSpPr>
        <p:spPr>
          <a:xfrm>
            <a:off x="1091683" y="1220504"/>
            <a:ext cx="1840463" cy="785578"/>
          </a:xfrm>
          <a:prstGeom prst="rect">
            <a:avLst/>
          </a:prstGeom>
          <a:solidFill>
            <a:srgbClr val="1482AC"/>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Consejo Universitario</a:t>
            </a:r>
          </a:p>
        </p:txBody>
      </p:sp>
      <p:sp>
        <p:nvSpPr>
          <p:cNvPr id="21" name="Rectángulo 20"/>
          <p:cNvSpPr/>
          <p:nvPr/>
        </p:nvSpPr>
        <p:spPr>
          <a:xfrm>
            <a:off x="6207189" y="1220504"/>
            <a:ext cx="1840463" cy="785578"/>
          </a:xfrm>
          <a:prstGeom prst="rect">
            <a:avLst/>
          </a:prstGeom>
          <a:solidFill>
            <a:srgbClr val="1482AC"/>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Junta de Gobierno</a:t>
            </a:r>
          </a:p>
        </p:txBody>
      </p:sp>
      <p:sp>
        <p:nvSpPr>
          <p:cNvPr id="22" name="Rectángulo 21"/>
          <p:cNvSpPr/>
          <p:nvPr/>
        </p:nvSpPr>
        <p:spPr>
          <a:xfrm>
            <a:off x="3624944" y="2368169"/>
            <a:ext cx="1840463" cy="785578"/>
          </a:xfrm>
          <a:prstGeom prst="rect">
            <a:avLst/>
          </a:prstGeom>
          <a:solidFill>
            <a:srgbClr val="1482AC"/>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Rector</a:t>
            </a:r>
          </a:p>
        </p:txBody>
      </p:sp>
      <p:sp>
        <p:nvSpPr>
          <p:cNvPr id="23" name="Rectángulo 22"/>
          <p:cNvSpPr/>
          <p:nvPr/>
        </p:nvSpPr>
        <p:spPr>
          <a:xfrm>
            <a:off x="6207190" y="2368169"/>
            <a:ext cx="1840463" cy="785578"/>
          </a:xfrm>
          <a:prstGeom prst="rect">
            <a:avLst/>
          </a:prstGeom>
          <a:solidFill>
            <a:srgbClr val="1482AC"/>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Patronato Universitario</a:t>
            </a:r>
          </a:p>
        </p:txBody>
      </p:sp>
      <p:sp>
        <p:nvSpPr>
          <p:cNvPr id="24" name="Rectángulo 23"/>
          <p:cNvSpPr/>
          <p:nvPr/>
        </p:nvSpPr>
        <p:spPr>
          <a:xfrm>
            <a:off x="6207189" y="3515834"/>
            <a:ext cx="1840463" cy="785578"/>
          </a:xfrm>
          <a:prstGeom prst="rect">
            <a:avLst/>
          </a:prstGeom>
          <a:solidFill>
            <a:schemeClr val="accent3">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chemeClr val="bg2">
                    <a:lumMod val="25000"/>
                  </a:schemeClr>
                </a:solidFill>
              </a:rPr>
              <a:t>Administración Central</a:t>
            </a:r>
          </a:p>
        </p:txBody>
      </p:sp>
      <p:sp>
        <p:nvSpPr>
          <p:cNvPr id="25" name="Rectángulo 24"/>
          <p:cNvSpPr/>
          <p:nvPr/>
        </p:nvSpPr>
        <p:spPr>
          <a:xfrm>
            <a:off x="1091682" y="3515834"/>
            <a:ext cx="1840463" cy="785578"/>
          </a:xfrm>
          <a:prstGeom prst="rect">
            <a:avLst/>
          </a:prstGeom>
          <a:solidFill>
            <a:srgbClr val="1482AC"/>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Directores </a:t>
            </a:r>
            <a:r>
              <a:rPr lang="es-MX" dirty="0" smtClean="0"/>
              <a:t>de </a:t>
            </a:r>
            <a:r>
              <a:rPr lang="es-MX" smtClean="0"/>
              <a:t>entidades académicas</a:t>
            </a:r>
            <a:endParaRPr lang="es-MX" dirty="0"/>
          </a:p>
        </p:txBody>
      </p:sp>
      <p:sp>
        <p:nvSpPr>
          <p:cNvPr id="26" name="Rectángulo 25"/>
          <p:cNvSpPr/>
          <p:nvPr/>
        </p:nvSpPr>
        <p:spPr>
          <a:xfrm>
            <a:off x="897818" y="4861297"/>
            <a:ext cx="1840463" cy="785578"/>
          </a:xfrm>
          <a:prstGeom prst="rect">
            <a:avLst/>
          </a:prstGeom>
          <a:solidFill>
            <a:schemeClr val="accent3">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chemeClr val="bg2">
                    <a:lumMod val="25000"/>
                  </a:schemeClr>
                </a:solidFill>
              </a:rPr>
              <a:t>Coordinación de Humanidades</a:t>
            </a:r>
          </a:p>
        </p:txBody>
      </p:sp>
      <p:sp>
        <p:nvSpPr>
          <p:cNvPr id="27" name="Rectángulo 26"/>
          <p:cNvSpPr/>
          <p:nvPr/>
        </p:nvSpPr>
        <p:spPr>
          <a:xfrm>
            <a:off x="2984402" y="4869662"/>
            <a:ext cx="1840463" cy="785578"/>
          </a:xfrm>
          <a:prstGeom prst="rect">
            <a:avLst/>
          </a:prstGeom>
          <a:solidFill>
            <a:schemeClr val="accent3">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chemeClr val="bg2">
                    <a:lumMod val="25000"/>
                  </a:schemeClr>
                </a:solidFill>
              </a:rPr>
              <a:t>Coordinación de la </a:t>
            </a:r>
          </a:p>
          <a:p>
            <a:pPr algn="ctr"/>
            <a:r>
              <a:rPr lang="es-MX" dirty="0">
                <a:solidFill>
                  <a:schemeClr val="bg2">
                    <a:lumMod val="25000"/>
                  </a:schemeClr>
                </a:solidFill>
              </a:rPr>
              <a:t>Inv. Científica</a:t>
            </a:r>
          </a:p>
        </p:txBody>
      </p:sp>
      <p:sp>
        <p:nvSpPr>
          <p:cNvPr id="28" name="Rectángulo 27"/>
          <p:cNvSpPr/>
          <p:nvPr/>
        </p:nvSpPr>
        <p:spPr>
          <a:xfrm>
            <a:off x="5070986" y="4869662"/>
            <a:ext cx="1840463" cy="785578"/>
          </a:xfrm>
          <a:prstGeom prst="rect">
            <a:avLst/>
          </a:prstGeom>
          <a:solidFill>
            <a:schemeClr val="accent3">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chemeClr val="bg2">
                    <a:lumMod val="25000"/>
                  </a:schemeClr>
                </a:solidFill>
              </a:rPr>
              <a:t>Coordinación de Difusión Cultural</a:t>
            </a:r>
          </a:p>
        </p:txBody>
      </p:sp>
      <p:cxnSp>
        <p:nvCxnSpPr>
          <p:cNvPr id="29" name="Conector recto 28"/>
          <p:cNvCxnSpPr>
            <a:stCxn id="6" idx="3"/>
            <a:endCxn id="21" idx="1"/>
          </p:cNvCxnSpPr>
          <p:nvPr/>
        </p:nvCxnSpPr>
        <p:spPr>
          <a:xfrm>
            <a:off x="2932145" y="1613293"/>
            <a:ext cx="3275043" cy="0"/>
          </a:xfrm>
          <a:prstGeom prst="line">
            <a:avLst/>
          </a:prstGeom>
          <a:ln w="38100">
            <a:solidFill>
              <a:schemeClr val="accent2"/>
            </a:solidFill>
          </a:ln>
        </p:spPr>
        <p:style>
          <a:lnRef idx="2">
            <a:schemeClr val="dk1"/>
          </a:lnRef>
          <a:fillRef idx="0">
            <a:schemeClr val="dk1"/>
          </a:fillRef>
          <a:effectRef idx="1">
            <a:schemeClr val="dk1"/>
          </a:effectRef>
          <a:fontRef idx="minor">
            <a:schemeClr val="tx1"/>
          </a:fontRef>
        </p:style>
      </p:cxnSp>
      <p:cxnSp>
        <p:nvCxnSpPr>
          <p:cNvPr id="31" name="Conector recto 30"/>
          <p:cNvCxnSpPr>
            <a:cxnSpLocks/>
          </p:cNvCxnSpPr>
          <p:nvPr/>
        </p:nvCxnSpPr>
        <p:spPr>
          <a:xfrm>
            <a:off x="2589245" y="4590662"/>
            <a:ext cx="5293514" cy="0"/>
          </a:xfrm>
          <a:prstGeom prst="line">
            <a:avLst/>
          </a:prstGeom>
          <a:ln w="38100">
            <a:solidFill>
              <a:schemeClr val="accent2"/>
            </a:solidFill>
          </a:ln>
        </p:spPr>
        <p:style>
          <a:lnRef idx="2">
            <a:schemeClr val="dk1"/>
          </a:lnRef>
          <a:fillRef idx="0">
            <a:schemeClr val="dk1"/>
          </a:fillRef>
          <a:effectRef idx="1">
            <a:schemeClr val="dk1"/>
          </a:effectRef>
          <a:fontRef idx="minor">
            <a:schemeClr val="tx1"/>
          </a:fontRef>
        </p:style>
      </p:cxnSp>
      <p:cxnSp>
        <p:nvCxnSpPr>
          <p:cNvPr id="32" name="Conector recto 31"/>
          <p:cNvCxnSpPr/>
          <p:nvPr/>
        </p:nvCxnSpPr>
        <p:spPr>
          <a:xfrm>
            <a:off x="2932145" y="3920161"/>
            <a:ext cx="3275043" cy="0"/>
          </a:xfrm>
          <a:prstGeom prst="line">
            <a:avLst/>
          </a:prstGeom>
          <a:ln w="38100">
            <a:solidFill>
              <a:schemeClr val="accent2"/>
            </a:solidFill>
          </a:ln>
        </p:spPr>
        <p:style>
          <a:lnRef idx="2">
            <a:schemeClr val="dk1"/>
          </a:lnRef>
          <a:fillRef idx="0">
            <a:schemeClr val="dk1"/>
          </a:fillRef>
          <a:effectRef idx="1">
            <a:schemeClr val="dk1"/>
          </a:effectRef>
          <a:fontRef idx="minor">
            <a:schemeClr val="tx1"/>
          </a:fontRef>
        </p:style>
      </p:cxnSp>
      <p:cxnSp>
        <p:nvCxnSpPr>
          <p:cNvPr id="35" name="Conector recto 34"/>
          <p:cNvCxnSpPr/>
          <p:nvPr/>
        </p:nvCxnSpPr>
        <p:spPr>
          <a:xfrm>
            <a:off x="4545174" y="1613293"/>
            <a:ext cx="1" cy="754876"/>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7" name="Conector recto 36"/>
          <p:cNvCxnSpPr>
            <a:cxnSpLocks/>
          </p:cNvCxnSpPr>
          <p:nvPr/>
        </p:nvCxnSpPr>
        <p:spPr>
          <a:xfrm>
            <a:off x="4545172" y="3162174"/>
            <a:ext cx="2" cy="1696364"/>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0" name="Conector recto 39"/>
          <p:cNvCxnSpPr/>
          <p:nvPr/>
        </p:nvCxnSpPr>
        <p:spPr>
          <a:xfrm>
            <a:off x="6529095" y="4590663"/>
            <a:ext cx="0" cy="259449"/>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Conector recto 42"/>
          <p:cNvCxnSpPr/>
          <p:nvPr/>
        </p:nvCxnSpPr>
        <p:spPr>
          <a:xfrm>
            <a:off x="2605574" y="4599090"/>
            <a:ext cx="0" cy="259449"/>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4" name="Conector recto 43"/>
          <p:cNvCxnSpPr>
            <a:stCxn id="22" idx="3"/>
            <a:endCxn id="23" idx="1"/>
          </p:cNvCxnSpPr>
          <p:nvPr/>
        </p:nvCxnSpPr>
        <p:spPr>
          <a:xfrm>
            <a:off x="5465407" y="2760958"/>
            <a:ext cx="741783" cy="0"/>
          </a:xfrm>
          <a:prstGeom prst="line">
            <a:avLst/>
          </a:prstGeom>
          <a:ln w="38100">
            <a:solidFill>
              <a:schemeClr val="accent2"/>
            </a:solidFill>
          </a:ln>
        </p:spPr>
        <p:style>
          <a:lnRef idx="2">
            <a:schemeClr val="dk1"/>
          </a:lnRef>
          <a:fillRef idx="0">
            <a:schemeClr val="dk1"/>
          </a:fillRef>
          <a:effectRef idx="1">
            <a:schemeClr val="dk1"/>
          </a:effectRef>
          <a:fontRef idx="minor">
            <a:schemeClr val="tx1"/>
          </a:fontRef>
        </p:style>
      </p:cxnSp>
      <p:sp>
        <p:nvSpPr>
          <p:cNvPr id="30" name="Rectángulo 29">
            <a:extLst>
              <a:ext uri="{FF2B5EF4-FFF2-40B4-BE49-F238E27FC236}">
                <a16:creationId xmlns="" xmlns:a16="http://schemas.microsoft.com/office/drawing/2014/main" id="{CCD23BDD-5BBD-7B4F-A3C6-C768BDB24E7E}"/>
              </a:ext>
            </a:extLst>
          </p:cNvPr>
          <p:cNvSpPr/>
          <p:nvPr/>
        </p:nvSpPr>
        <p:spPr>
          <a:xfrm>
            <a:off x="7157570" y="4869662"/>
            <a:ext cx="1840463" cy="785578"/>
          </a:xfrm>
          <a:prstGeom prst="rect">
            <a:avLst/>
          </a:prstGeom>
          <a:solidFill>
            <a:schemeClr val="accent3">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chemeClr val="bg2">
                    <a:lumMod val="25000"/>
                  </a:schemeClr>
                </a:solidFill>
              </a:rPr>
              <a:t>Coordinación para la Igualdad de Género UNAM</a:t>
            </a:r>
          </a:p>
        </p:txBody>
      </p:sp>
      <p:cxnSp>
        <p:nvCxnSpPr>
          <p:cNvPr id="34" name="Conector recto 33">
            <a:extLst>
              <a:ext uri="{FF2B5EF4-FFF2-40B4-BE49-F238E27FC236}">
                <a16:creationId xmlns="" xmlns:a16="http://schemas.microsoft.com/office/drawing/2014/main" id="{56350F8E-0884-C944-B8C3-BF3BAC7FD5CA}"/>
              </a:ext>
            </a:extLst>
          </p:cNvPr>
          <p:cNvCxnSpPr/>
          <p:nvPr/>
        </p:nvCxnSpPr>
        <p:spPr>
          <a:xfrm>
            <a:off x="7861281" y="4590662"/>
            <a:ext cx="0" cy="259449"/>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6" name="Google Shape;100;p2"/>
          <p:cNvSpPr/>
          <p:nvPr/>
        </p:nvSpPr>
        <p:spPr>
          <a:xfrm>
            <a:off x="-11118" y="271249"/>
            <a:ext cx="9166236" cy="838603"/>
          </a:xfrm>
          <a:prstGeom prst="rect">
            <a:avLst/>
          </a:prstGeom>
          <a:solidFill>
            <a:srgbClr val="0F243E"/>
          </a:solidFill>
          <a:ln>
            <a:noFill/>
          </a:ln>
          <a:effectLst>
            <a:reflection stA="52000" endA="300" endPos="35000" sy="-100000" algn="bl" rotWithShape="0"/>
          </a:effectLst>
        </p:spPr>
        <p:txBody>
          <a:bodyPr spcFirstLastPara="1" wrap="square" lIns="91425" tIns="45700" rIns="91425" bIns="45700" anchor="ctr" anchorCtr="0">
            <a:noAutofit/>
          </a:bodyPr>
          <a:lstStyle/>
          <a:p>
            <a:pPr lvl="0" algn="r"/>
            <a:r>
              <a:rPr lang="es-ES" sz="1800" i="1" dirty="0" smtClean="0">
                <a:solidFill>
                  <a:schemeClr val="lt1"/>
                </a:solidFill>
                <a:ea typeface="Calibri"/>
                <a:cs typeface="Calibri"/>
                <a:sym typeface="Calibri"/>
              </a:rPr>
              <a:t>Estructura de la UNAM a partir de 1945</a:t>
            </a:r>
            <a:endParaRPr lang="es-ES" sz="1800" i="1" dirty="0">
              <a:solidFill>
                <a:schemeClr val="lt1"/>
              </a:solidFill>
              <a:ea typeface="Calibri"/>
              <a:cs typeface="Calibri"/>
              <a:sym typeface="Calibri"/>
            </a:endParaRPr>
          </a:p>
        </p:txBody>
      </p:sp>
      <p:sp>
        <p:nvSpPr>
          <p:cNvPr id="2" name="1 Título"/>
          <p:cNvSpPr>
            <a:spLocks noGrp="1"/>
          </p:cNvSpPr>
          <p:nvPr>
            <p:ph type="title"/>
          </p:nvPr>
        </p:nvSpPr>
        <p:spPr>
          <a:xfrm>
            <a:off x="0" y="274638"/>
            <a:ext cx="5138442" cy="777327"/>
          </a:xfrm>
        </p:spPr>
        <p:txBody>
          <a:bodyPr/>
          <a:lstStyle/>
          <a:p>
            <a:endParaRPr lang="es-MX" dirty="0"/>
          </a:p>
        </p:txBody>
      </p:sp>
    </p:spTree>
    <p:extLst>
      <p:ext uri="{BB962C8B-B14F-4D97-AF65-F5344CB8AC3E}">
        <p14:creationId xmlns:p14="http://schemas.microsoft.com/office/powerpoint/2010/main" val="4159434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3"/>
          <p:cNvSpPr/>
          <p:nvPr/>
        </p:nvSpPr>
        <p:spPr>
          <a:xfrm>
            <a:off x="-22236" y="-1891"/>
            <a:ext cx="9166236" cy="694588"/>
          </a:xfrm>
          <a:prstGeom prst="rect">
            <a:avLst/>
          </a:prstGeom>
          <a:solidFill>
            <a:srgbClr val="0F243E"/>
          </a:solidFill>
          <a:ln>
            <a:noFill/>
          </a:ln>
          <a:effectLst>
            <a:reflection stA="52000" endA="300" endPos="35000" sy="-100000" algn="bl" rotWithShape="0"/>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2" name="Google Shape;112;p3"/>
          <p:cNvSpPr txBox="1">
            <a:spLocks noGrp="1"/>
          </p:cNvSpPr>
          <p:nvPr>
            <p:ph type="ctrTitle"/>
          </p:nvPr>
        </p:nvSpPr>
        <p:spPr>
          <a:xfrm>
            <a:off x="2411760" y="44624"/>
            <a:ext cx="6682003" cy="576064"/>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chemeClr val="lt1"/>
              </a:buClr>
              <a:buSzPts val="2200"/>
              <a:buFont typeface="Arial"/>
              <a:buNone/>
            </a:pPr>
            <a:r>
              <a:rPr lang="es-MX" sz="2200" b="1" i="1" dirty="0">
                <a:solidFill>
                  <a:schemeClr val="lt1"/>
                </a:solidFill>
                <a:latin typeface="Arial"/>
                <a:ea typeface="Arial"/>
                <a:cs typeface="Arial"/>
                <a:sym typeface="Arial"/>
              </a:rPr>
              <a:t>Población estudiantil</a:t>
            </a:r>
            <a:endParaRPr dirty="0"/>
          </a:p>
        </p:txBody>
      </p:sp>
      <p:sp>
        <p:nvSpPr>
          <p:cNvPr id="113" name="Google Shape;113;p3" descr="data:image/jpeg;base64,/9j/4AAQSkZJRgABAQAAAQABAAD/2wCEAAkGBxQQERQUEBQUFBQXGRYYFxYYGBgeGBcYGhcXGh4XGxoaICkgIBsnGxUYIT0hJSkrLi4vGB82ODMtNygtLisBCgoKDg0OGxAQGywmICQsLCwsNDgwLCw0LywsLCwsLC80LCwsLCwsLCwsLCwsLCwsLCwsLCwsLCwsLCwsLCwsLP/AABEIAJQBVAMBEQACEQEDEQH/xAAcAAEAAgMBAQEAAAAAAAAAAAAABQYDBAcBAgj/xABLEAACAQMCAwQGBQYMBQQDAAABAgMABBEFEgYhMQcTQVEiMmFxkaEUI3KBsTM0QlJi0hU1RHOCg5KTorLB0RdDU7PDJFR04TZFZP/EABoBAQADAQEBAAAAAAAAAAAAAAACAwQBBQb/xAA5EQACAgECAwQHBwQCAwEAAAAAAQIDEQQhEjFBBRNRgRQiMmFxkaEzQlKxwdHwFSM04UNiBlPxNf/aAAwDAQACEQMRAD8A7jQCgFAKAUAoBQCgFAKAUAoBQCgFAKAUAoBQCgFAKAUAoBQCgFAKAUAoBQCgFAKAUAoBQCgFAKAUAoBQCgFAKAUAoBQCgFAa17qEUC7ppY4l83ZVHzNSjCUniKycckubK1f9pOnRfyjefKNWb5gbfnWuHZ2pl939Cp6itdSDl7YbYnENvcSH27Bn4MT8q0f0mxe1JIr9Kj0TMD9qNyfyelzEeZaQ/hFU12ZX1tX0/c56TL8LMMnaneL62muB7TKPxjrq7Mqf/Kvp+5z0mX4TXTtoYHD2a/dMQfnHU/6Mmtp/T/ZH0x+BJWvbJbHHe286fZKMB8Sp+VVS7HtXKS/IktZDwLFpvaJp8/IXCxnylBT/ABMNvzrJPs/UQ5xz8Ny6OorfUs8MyuoZGDKehUgg+4isjTWzLjJmuAUBTO0TjR9L7jZEsve95ncxGNuzpgH9b5Vv0OiWp4svGDPdd3eNinDtnl/9pH/eN+7W/wDo0fx/Qo9M9xMaL2wQSMFuoXgz+mp3oPfyDD7gaz3dkWRWYPP0LIauL57HR7a4WRFeNg6MAVZTkEHoQR1FeU4uLw+ZqTzyK9xjxrb6aoEmZJWGViXG4jpuYn1Vz4+/AOK1aXR2ah+rsvErtujXzObXXbFdk/Vw26Dybex+O5fwr1o9j1dZMxvWSfJEhpHbG24C7t1Knq8ROR7djZz/AGhVVvY6xmuXz/cnDWb+si/8W8RGysmukj7zHd4RiUOHZRzyCQRu6EV5em0/fXKvOOfv5GqyzhjxHP8A/jO//s0/vj+5Xq/0Zfj+n+zJ6b7j1e2ZyfzNP74/uUfYy/H9P9nVrfcdVv76OCJpZmCIoyzHoB/v4Y8a8SMHOXDHmbXJJZZyjXO2J9xFnCgUdHmySfbsUjH3k/dXt09jrGbJfL9zFPV74ijQsO2G7VvrYoJV8QoZD9zZYfKrZ9j1Neq2mQWrkuaOkzcWB9Me+gQ8kLBJARzBwQcdR7RyNeOtLjUdzJ9cbGx2epxIi+zrjiXU5JklijjEaqwKlueSRzz7qv12ijp1Fpt5IUXOzOxe6840CgFAKAUAoBQCgFAKAUAoBQCgNa/1CK3QvPIkaDqzkAfPxqUISm8RWWccklllF1DtRjd+6023lu5PAhWC+/GC2PeAPbXow7MklxXSUUZ3qVnEFkgtX1HUn56hfQachB+qQ5lx7EjLOeX7X3Vprhpl9lW5vx6fXb6FcpWfflgrUaaeznZHf6nN4n1FP9ndL8a1t6hLdxrX88ir1PeywWOl35x9E0e0t18GmUM4/pStu/w1lnZR/wAl0pfAsjGf3YJEvFw9rrcjeW8K+SADH3JEPxql6jQr7jf8+JPu7vE9bgvVz/8AtD/alH4UWs0n/qO9zb+I05uFNdj5pfCT2d8+fg64+dTWq0L5148v9kO7u6SIXU7/AFu2H/q4zIg674YZUx7WQHA95FaK69DZ7Dw/i0VyldHmiDXiG0m/OtPiB/6lqzREe3Zkox99afR7ofZ2Pz3+pX3kH7UT7ThuC7/i25DSeFtcARyn2K/5Nz7ARXPSrKvto7eK3X+h3UZew/I+dA0vVIZylnHcxyKfSABVM/tFvqz9+c1263SThmxpr6/uIRtTwju3DH0zuR/CHc975xZ5j9rIxu+zyr5q/uuP+1nHvPShxY9YmKpJnI+3r+R/1/8A4q9zsb7/AJGDWdCY7M+HLSfTIXmtoJHYy5Z41LHErgZJGegArPr9RbDUSUZNLbr7izTVxdabRF9pPZ5BFbvdWa92Y/SkjBOxk6EqD6pHXlywDyzV2g7QslNV2POeRHUaePDxRMfYjrbYntnOURe+TP6IzhwPZkqceZbzrva9KzGxc3szmkns4lHtUk1nUgGYg3EhJP6kYBOB9mNcD3CvRbjpNPt0X1M+9tm53ey0GysIDtiiSNFLO7KCdqjJZ2PM8hmvmp33XT3bbZ6SrjFbIrbSaEblLkS2yyJkjawCFvBig5Fh4H/YY1pa1VuvDwyr+zxcRm7UrtJtGkkiYOjNCVYdCO9TmK52dCUdWotYe/5M7qHmp4KF2bXOmpHN/CQhLFl7vvIyxxg5xhTjnivT7QjqZSj3Oce7Yy6eVaT4y6wXegO6oiWpZmCqO4PNiQAPU8zXnSjr4ptuXzNKlS9lgg+3PVm3wWqnC7TK48zkqn3Da/x9laex6liVnXkirWT5RJnsr4OhjtY7qZFkmlG5SwBEafo7QeQJHPPXniqO0tZOdrri8JfUs09KUeJ8y36vwxa3e36RBG5Ugg4weXgSOZXzU8jWCvUW154ZPcvlXGXNGj2gqBpd0AAAIiAB0A5cqs0X+RD4kbvs2c/7CPy91/Nx/wCZq9Xtn2Yef6GXR82dlrwDeKAUAoBQCgFAKAUAoBQCgPmRwoJJAAGST0AHiTRb7A5xxF2l7pPo+kx/SZm5CTBKZ/ZA9b7Rwo68xXq0dm4j3l74V9TLPUb8MN2U7V4YonMmtXL3dyP5LE/KP9mSQeig6eigB99b6nOS4dNHhj+J/t18yiSSebHl+BMaPp2p6ggW3VNMsz4RqUZh58sSOfaSoOaz2Waah5k+OXv/AJj8ycY2T5bItWidl9lB6UqtcydS0p9HP2By/tZrHb2nfPaL4V7i6OmhHnuXK1tUiULEioo6KqhQPuHKsEpOTy2XpJcjLiuHT2gFAKA8xQFS4q7PrW+BYKIZj0lQDmf215BvkfbW3T6+2nbOV4FFlEJmtofZfY2+DIpuH85ea/cg9HHvzU7u077Nk8L3fuchpoRLsFxXnmg9oBQHI+3r+R/1/wD4q9zsb7/kYNZ0LZ2S/wAVW/vl/wC9JWHtL/Jl5fki/S/Zo+e1PXY7awljZh3s6mNEz6RDcmbH6oUnn54HjTs6iVlykuSecndRYowZRuxTTWklupOYQRd1nw3SEHH3BPmPOvT7XsUYwj1zn5GXSRbyyscEXw0/UoWuPREbvHIT+jkNGSfYCc+4Gtesh3+nfD1w0V1S4Ldz9B61ZfSrWaEMF76KSMPjIG9Cu7GRnrnrXy9U+7sUscnk9SS4lg4Fx1wedLaFTMJu9Dn1Nm3YU/abOd/yr6fRa30ni2xj3nlXU93jcu2t/wD4vF9mD/vLXm0//ov4v8jXP/HKt2f8DrqiSs0zRd2yrgKDnIJ8T7K3a7XS08kks5M1FCsWWy5WHZDHDLHILpz3bo+O7XntYNjr7K8+ztac4uPCt1g0x0ii85ILtzsSLqCbHovF3efAFHZsfCT5GtPY81wSj78/Mq1kXlMvnZfrCXOnQqpG+FRE6+I28lPuKgHPv8q8ztCmVd8s8m8o1aealBJFnu7xIV3SuqLlVyxAGWOAMnxJIFY4xcnhItbxzILtE/iy7/mz+IrTof8AIh8Su77NnPuwj8vdfzcf+Zq9Xtn2Yef6GXR82dlrwDeKAUAoBQCgFAKAUAoBQGC9ukhjaSVgiICzMegA8alGLk0lzON4WTinEPEtzrtyLSzykBJwp5blHWWUjoo/V9o6nFfQUaavR197b7X82XvPPnZK6XDHkR99rSWgNnpGSzEJLdgfWzsTjZFj1Y88hjr4ebWwplb/AHtRyXJdF8feRdij6lfzL/wD2cR2oWe8AkuDzCnmkR6+5n/a8D08z5es7RlY+CvaP5mmnTqO8uZ0LFeYaj2gFAYbm6SMbpHVF82IA+dQnOMFmTwdSb5ETLxdZqcGYH3K5HxArLLtDTx+8WrT2PobdhrlvOcRSqx/V6N8Dg1bVqqrNoSISrnHmiRrQQFAKAUAoBQCgOadsmh3F39F+jQvLt73dtxyz3eM/A/CvW7Lvrq4uN4zgyaquUscKKNa6JrUSCOJLxEGcKrlVGTk4AbzJr0pXaKT4pOLZmVdyWFk3dK7Mr+6k3XR7kH1nkffIR7ACcn7RFV2dp0VLFaz9ESjppyfrHZOHdDisYFggGFHMk+szHqzHxJ/2HQV4F10rpuUjfCCgsIo3aL2cNdSNc2W0St+UiJwJCBjcp6BsDmDgHrkHOfR0PaKqXd2cuhnv03E+KJRraXWbEd1Gt4ijkFEZdR7FO1gB7q9KS0Vz4nw/kZ07o7bmNuHdV1Fw0sVw56BpsoFHs34wPYBXVqdJp44i15bke7tse50fiPh6ddBS0VO9nQQgrHk5IkUnGQMgD8K8mjUQ9N71vC3/I2zrfdcKOc6foOr24It4ruINzIQlckeJwa9ay/R2PM2mY413R5G2bXXv/7/AO2/71V8XZ//AFJcN/vOt6nw8moWCQXW4NsjO79NJQvrc/HJIPnk14VWolTa5w/iN0q1OGGciuuCdU06UvbCRsdJbdjkjyKD0vuII9pr3o63S3xxP5P9zA6La3mJrzaPq+osomjupMdO+BRF9vp4X4DNTV2joWYtL4bs5w22c8nTTw3cw6LNavI1zOyEKMjC5xiNGbBKjHVvkMAeMtTVLVqxLhjn+M293JVOL3ZEdkHDl1ZzXDXULRBkQKSVOSGJI9Emr+09TVbGKg84yV6auUM5Oo15BrFAKAUAoBQCgFAKAUAoDi/bPxM0kwsoz9XHtaXH6UhGQp9igg+8+yvf7J0yUe9fN8vgefq7d+BEOz/wdpCbOVxflizeK2yctoPhuyD7mPlV6XpGqefZh+ZD7Or3slOxPRVluJbhxkQBQmf133el7woP9qqu173GCrXXn8CejhluTO2V88egKAUBG8R6g1tbSSoMsoGPLJIGT7BnNZ9Va6qnNc0TrhxSSOQ3t48zF5WLsfEn5DyHsFfK2WSm8yeT1owUVhGCqzpt6VYSTyKkAO7IOR+h+0T4Yq6iqdkkoLchZOMYvJ2pByGeft86+vXI8g+q6BQCgFAKAUAoBQCgFAKAUAoDzFAe0AoBQCgFAKAUAoBQCgFAKAUAoBQCgFADQH5b4klL3lyzesZps/3jDH3dPur7LTJKqKXgjxrfbZYu0EZt9KceobONR9pQNw94yKyaDay1P8X7luo9mPwLH2E6goa5gJAZtki+0DKt8Mr8ayds1v1Z+Rdo5c4nXiwAyTgV4TaXM3EBqXGFrDkb+8byj5/4vV+dYre0Ka+uX7i+GnnLoQ8/EF5Ou6NEtYf+rKfw3Dn9ymsstXqLFmKUI+LLFVXHZ7skNJ4jS4YQFWnJGHkWPEZz5qSSB7T8Kvp1kbX3bTl4vGxCdLj63I+rngi1c5CunsVuXwbNdn2ZRJ5xg4tTYhb8D2qnmHf7THH+HFcj2ZRHmmzr1NjJ6zs44V2xIqL5KAK2wrjBYisFEpOW7NirDgoBQCgFAKAUBB65eTie3ht2iQyiYs0iM+O7CYACuvXf51fVGHDKUs7Y+pXNyykjENSuLaSNbwRPHIwjWaIMu2RuSq8bFsBjhQwY8yARzzXe7rnFuvOVvh+HxOcUov1iVtp2zJ3piCh9qbWOcELgPno+4nkPAr51S0tsZJp+J9HUoQneGWPu8kb967cg4I3ZxnPKnBLOMPJ3iWM5M8cysoZWBUjIYEEEeefKuNNPAyY7W9jlBMUiSAHBKMGwfI4PWuyjKPNYCknyZhOoI6ydxJE7oDy3ghWwcb9uSBmnA1jiTOcSfJnzc3vdW/eSGMMEB9cLGXx0DtjCk+J8K7GPFPhQbwss+7CfMKNJJGxIG505Rkn9XJPLPLrXJR9ZpJhPbLMsF7HIWWORHZeTBWBKnyIB5ffRxa3aOqSfI09d1M26LsTvJZHWOKPON7tk828FCqzE4OAp5HpUqq+NvOyW7OSlg0+51BcN3trIc84u6kQY8hL3jEH2lDnyFTzQ9sP45X5Y/UjifiiZubtIl3Suka9NzMFHxNVRi5PCWSbaXM+u/XAbcuDjByMHPTB8a5h8hlHxa3kcoJikSQA4JRgwB8jg9a7KLjzWAmnyPI76JnMayRmReqBlLD3rnIo4SSy1sOJcj03kYYKXTcSQF3DJIGSAOpIHPFc4XjOBlHzDfxOzIkkbOvrKrKWX3gHIrrhJLLQTTeDV0S6aTvt5ztnlReQ5KpGByqVsVHGPBHIvOTbu76KLHeyJHnkN7KuT5DJ5moxhKXJZOuSXM0NGv2drrvGG2Ocop5ABBFE3X3uxyfOp2QSUcdV+rIxlnOfEkLS8jmG6J0kXplGDDPlkVCUXF4awSTT5GeonRQCgPDQHB+1nhhrW6a4RfqJzuJHRJD6yn3n0gfHJHhX0nZmqVlarfNfkebqampcSMOgzpdWD2d4HQRky2swUnax6xkdSpJJ8uZ6ECsOv7S0+iv71TTb2klu/iX6fT2XQ4Wn7mYOGtJlgnjkidjMpyqxjPhgg8uYIJHTxrxNd/wCTz1CdVFfPx3+hto7MVb4rJF5vbGZxv1K57peojJ3OfdGnIe+vCnXZJZ1E8Lw6/I3RlFbVRyYbK5Xds062Lv8A9WUBnHtA9RPfUK5rPDp4Zfi9/wDSOyi+dktiwWXBzysJL+VpG/UBOB7C3+i499bq+zpTfFfLPuKZahRWK0Wy0tEiULGqoo8AMCvUhXGCxFYMrbbyzPUzgoBQCgGaAUAoBQCgFAVniK+jgvbJ5nWNNtyNzHAyRFgZNaaYSnXNRWXsVzaUk37zFqmoJqBigtMyL3sMkswU90iRSLJgOeTOxQKApOM5PLrKut0pznts0l13WOXmRlLjwokfq8AeG9VhlW1GzBHmpewB+7GanVLhnFp/cl+Ujj5PPj+xn4ii7m7hYvbwQLEwjaWItCkhf0hydFRyu3BPUBgPHPKXxVtYbed8PfH1yLNpJ8kaiWy/RZGDie2a6jeVYYXSLu8J3ndrubfGWAdtpIb6zrzqbl66WMNRwt989M+/ovIjj1fFZN7V7i2uIJvoPdyyBIxIYBljAJFLxh0HrGPfhM558hVdcbISXebLfGfHGz+ZKTi0+H+IzS3dhJHILXuGkW3mC92ozGm3mpKj0OYHotjOOnKoqN0WuPOMolmDTUTAZIo5rWS82iEWyCJ3/JpNy35J9FXZCgBPk4HU5liUoyjDnnf4dP1yRyk05csGlfIksOoG3/NZO4ClMhXl3/WyRkeBUxDcvIsreOanFuMocXtLPy6Z+pzZqWORPXVlHFd2XdIqYE6eioHod2Dt5eGVU49lZ1OUoSy/AswlJYPvimJx9HnRWk+jy94yKMs0bRyRNtHiyiTdgcztIHMilDXrQe3EsefP9BNcpeBCcYa1Z3FrK0N3/wCoWKbuEhuJEkMpT0VMUbAs24LyZTjn5mtGmqthYuKHq5WcpNY+LIynGS5n1rrNHeRvLLBDH9HVY3uIi6CTe3eDdvQI5UxdTkgHHQ55Uk6mopt53w+nT9SM85znp1NdNPSS1Rd6TQy30bAJE0cW0ldyopLZjZgxJBIbe3hUnY4zbxhqPjl//f2CScfMl9QtSl3ILZQkj2coG0AZdXAjz4ci5+JqmMs1ri/F/wDSck+J48CvWCxutrGtzarIjwssSWri6jdWUsH+tLKT6SuzDBDNnrWibacpcLxv12/L5FK3wsrp03LDolsiy6jMIw0gnbHL0iFt4SFUnzJPxrPZJuNcc7Y/Vl0UsyeOpA6fepJJYGOS1yJR9TbwkGANFICjvuyvP0cMq5I6DHK+cJJTynjHNvnuitPdfsW3hvpcf/Jm/EVku+78EXR6/Ei/pNvBeXRvzGjOU7l5cBTB3SjYjNyyJRKSo5+kCeoq3hnKuPd9OePHPP5YIZipPiK+kQ+jSfR17u2GobnEkTsoi7lNpaLKnuhIY2xkAKAegIrTn11x7y4PHrnx8cFWPV25ZJ/hoLJdtLHc282Itr/RoSsbekpQvJ3jqXXDYHXDt4Vnv2hwuLW/V/6RZXvLOclurGXigFAVfinih7Rtqwk56SMfQPux1I8iRXm6zWyoeFHzNFNCs6lRe4vtS9EbnQnmANsQwc8z0OOvMk8q81W6vUv1c+WyNPDVXzMh0e1tfzybvHH/ACYefPyZvD5U9Hpp3ull+C/cd5OfsLHvNW/4u7pCtusdpH5r67e9zzJ93P21ZTZffLutLDHw/VkZxhWuK2RHadDFfoTFfwx3LH1JgwJ/pMRk+4NXrUf+P2VT49ZFte79WZZ6+Mlil4JHT11zTBtWGO5i6+iFb4Fdr594NfQRp7OlHhh6n0/c89z1CeZbklF2ptH+eafcwn2A/hIqf61x9mJ/Z2Rf88zq1DXtRZuRdrmnnr3y+9P3Sag+ytR0w/MktTBn23azpw/TlP8AVn/Wuf0vUeC+Z30mBj/4q278oLa8mP7EY/ez8q7/AEyxe1KK8yPpMXyTM0XFmoz/AJvpTqD+nPKI8e9CoPzqL0tEF69q8ln6klZN8omlqOs3afnupWNkPFIF7yXH9Mk59oU1OFNT+zrlL47L6EXKXWSRj0a+YOX0+HUL6Rhg3F1K8UGD4gNhSB5BK7bWsYtlGK8Fu/55iMn91NlktOLIkMcN3NAbtjtMduXkAPtwCV/pVllpZNOUE+HxexYrEtpPcs1ZS0UAoBQGlqupw2sZluJFjQfpN5+Q8SfYKnXXOyXDBZZGTUVlkPo/HVjdSrFFN9Y3qK6Om/7JYAH3davt0V1ceKS2+OcEI3Rk8IsdZS0EedAe4oDwLXAAK6wCtAMUB7XAaOtatDZwtNcNsjXGWwT1IUcgCepFWVVTtlwxW5GUlFZZlluY0jMzFVQLvLnAAQDO4nyxzrijJvhR3bmfOm30dzEssWSjjKllZcjz2sAcHzxzpOEoScXzRxNSWTbxUCQxXQebaA9xXAeba6cwe4rh0Fc10DFAFXFAe0AoBQGG5tkkXbIquvkwBHL2GoThGaxJZOptciucU6RdSjFtKBHjHcjCfBh19xwKwazT3zX9uW3hyL6bIL2kcf4iuprRtjwvEc43SKQD9nwPvzW7sv8A8ZhalO+af/VfqU6rtKUdq4+Z8aPxzNCndTRQXUJOTHLGvyYDr7SDX1K7JorX9nMPgeV6XOXt7m/9N0W5/K29zZsepibfHn3HPyQV3g1tfsyUl7/5+p3iplzWDfsNPgjwbDXTCPBJNyD4FlH+GqJ2Tf2tGSajFezMnLeXVl/Janp1wvhudM/4Y8/Os7WlfOuSLE7PxIzNPq59b+CX9pP/ANiuJaT/ALnc2e4wNd6ivWTRIfaWx/vUuHTvkrGMz8Ua02tXH/O1y0iHitvEsnwIUNUo0w+7Q38XgjxvrNEbJqNhI22S51XUnP8Ay03Kp/oZU491Xd3fFbRhBEeKDfNsndHsLgfxdpFvaeU102X+H5Sstllf/La5e5fzBYlL7scfEnRwbPc/xlfTSg9YYcQxfZO30mHvwaz+lwh9jBL3vdlndN+0yx6PoVvZrttoUiHjtHM+9jzP3ms1t1lrzNtlkYRjyJGqiQoBQCgKBxmiyatpkdxgwHvmCt6rSgeiCOh57Pj7a9HStrTWyhz2+Rmtw7Ip8i8SwplWZVLLnaSBkcue09Ry8q89N4wjQ8I5za6tqV3aS6jDdRwxL3rR2xiVlKRlsiSQ+kGO09D8M8vUnVp6pqiUW3tl56vwRmUrJRc0zcn4lub6Szt7N1tWnthdSSlQ5VScbEVuROQeZ8DnwqC01dKnOxcWJcKXL5knZKTUVt1Zgk4kvLeLUreaVZJ7SNJI7hUUbg4BG6PmoYZHh4/eZLT1TlVOKajJ4a/2c7ySUk+aPi91TUrS3gv5bqOWJzCZLYRIoCSbfUcekX5+7PsGK6q9PZOVMYtNZw8+HuOOVkUptnuu8UTveXEEU09tHBsVTDaGdpHZdxL+iwVRnAAwT1zSnSwVUZySk5eMsYOysk5NLY9n4mv5LfTtmLe4nmeKQSR+icAjftYbgMDdgY8qitNRGyxPeKWVhhzm1HHNm5rd9PbLb276hI1wRIzmCzWSaUbztOwAoiAejnHPb161GmELHKarXDtzlhLz6kpSaws7kdBxrdGwXBVrl7z6EkrptGTzEjx9FbBwV8D4csVY9HX3z/Co8WP0yQV0nD35wbfE/wBPsNOu5ZrxLggQ92TBGpUmVA2RgqRg8sg1CjuLr4xjDHPO78CU+OMG288jY1e8ur28NjbypbpHCkssjRJIzl8YUI/o7enOowhVTX3s1nLaW+OQblKXCvAi9Q4svILC+DOn0mzlij75EXbIruvPYQVDbcgjHKroaWmd0NvVkm8EXZJRazuiW0+8vbbUobe7uEuEuI5HAEap3TJzIXHMr4ekST+NE4Uzoc4Rw4tdeeScXOM0pPOSV49197G07yIAyO6RoSCQpYn0io5nAB5eJxVWjoV1nC+WG/kTtnwRyQPDOvXP02OF3ubmGVX3PLZtAYZFBYcwqgowBHPmDjn56dRRX3Tkkk1jlLOV+5XCUuJJ7nQq8w0CgFAKAUAoBQCgFAKAUB8SxK4KsAwPUEAg/ca6m1ug0mVzUOANPnzutkU+ceU/yECtUNdqIcpPz3KpUQfQgLrsfsmOUkuI/YGQj/EmfnWmPa9654KnpIdDRk7GIv0bqQe9FP4EVau2Z9Yoj6HHxMf/AAWTxu2/uh+/Xf6zP8K+Y9DXiZo+xe3/AEriY+5UH4g1F9s2dIo6tIvFkha9kNgnrGeT7TqP8iiqpdrXvlheRJaWHUm7Ls/06L1bVG+3uf8Azk1nnr9RPnJ/kTVFa6FgtrRIhtiREXyVQB8BWWUnLdstSS5GbFcOigFAKAUAoBQEVxDoEF/F3Vyu4A7lIOGRv1lYdDVtN86ZcUGQnBSWGQ+mcBxRTRzS3F3ctEcxCeXcsZ6ZAAHP31fZrZSg4qMVnnhEI0pPLeTHd9nVs7uRJcxxSNukt45SsDsepK4zz9hHQV2OvsSWybXJ43OOiLZI63wjBcrDjvIHhG2KSBtjxrjG0HBG3A6Y/GqqtVOtvk88098k5VKWOmCH1nhRLXTL1LYSzTSoS7sS80rDpkgc+p5AeJq+rVSs1EHPCSfwSISrUYPB5o3AEG22eV7lgixuLaSQmFJNoJIQjIw2fRzjqMY5V23XzzJRS3ys43x8TkaFs2S2r8IRTzNMktxbSuAsjQSbO8UchvBBBIHLPI1RXqpQjwtJrpnoTlUm8p4M7cMQ4tBmTFo26LL5JOMemWySMe6oLUSTly9bmS4Ft7j41rhWO5nS4Es8Eyp3e+FwpaPJOxsqeWSTyxUqtTKEHDCae+/j4nJVqTya8XA9qttLbESNFJIZjufLq5xzVuvLaOZyeuc5qT1trsVnVLHkcVMeHhMI4DiME8EtxeTLMEDNJNuYBGDKFyuBzHXGal6bLjU4xSxnkvE53KxjJt65whDdOkveTwTIuwTQPscp+qxwQR91Qq1c6044TT3w99zsqlIwtwLamyez+sEcjB5H3ZldwwbczEHJyo8K6tbb3qt6rl4IdzHh4SVu9Fjkuobli3eQq6qARtIcYORjOfvqqN0o1utcnj6EnFZTfQy6xpcV3C0M67kbqMkEEHIII5ggjOajXbKuSlF7kpRUlhkdonC620plNxdzvt2L30u4KuQcBQAD0HM5NW26l2R4eFLrsiEa+HqT9ZywUB5QDNcB7XQKAUAoBQCgFAKAUAoBQCgFAKAUAoBQCgFAKAUAoBQFP4ru5E1PS0R3VHefeoYhXwikbgDg4PnW7Twi6LW1uksfMpm2pxRju+0i3jMo7m7cQyvFMyRApGVbbvZt2NpOcePI8ulI9n2NLdbrK355OPUJdGYOJeOGgurRIYp5IpMsxWEt3ytGGUQnIywzkjwFS0+jU65uTSa9/LfqcndwySSJi/4tSNljSC5mmaNZWhijBeNG6d5uYBT4bc5qiGlck25JLll9fgWOzG2DDdcd2sdrDcnvDHLJ3XJPSRxuyHUnIxsPTJ6YzmpR0VsrHXtlLPkcd0VHiPm446hiihklgu4++d0SNovrCVxj0M59LIAxnOR0rq0U5Sai08JN7/zl1OO5JJtczZ0Ti+K6WciOeN7fnLDJGe9AwSMIpJOdp5DnULtJOtx3TT5NcjsbVJP3HzpnF6SzpBJBc27yhmi7+MKJAoyQuGPMDng4Nds0kowc1JNLnjoI2JvGDXfj2DvjHFDdTKriNpooi0SuTjaWByeZHQHrUloZ8HFJpbZw3vg53yzhIxaTrEFudSmkuLhkinPed9grGf1IQMnb6QAHXpy8T2yqc+7iorLW2OvxEZRWXkz6TxzDPMkTxXNu0ue5M8WxZfsHJ5488dR51GzRThFyTTxzw+Qjcm8Ywa152jW8bTAQ3biCR45mSIFY9p272bdgKTnHjyPKpw7PsljdLKyt+Zx6iPgyY1HiNY1iaKG4ue9Xencx7htwDuLMQo5MOROTVENO5NqTSxtuyxz5Y3yVfjDW0vbCCWHeuLyBGVxtdHV8MjDwIrXp6XVdKMvwv39NmVTmpQyvEk7bUkivtRKteTvEsBaAAMi7kyO4UHOSOZ6ePWqpVuVVeeFJ53/ckpYk8ZNnR+NYrm5NsIbmKVULlZYwuFGOoDE5ORjlzqNujlXX3mU1nGzEblJ8OGLXjONpYo5Le7gEzbYpJYtqO3UL625SccgwFJaSSi5KSeOaTydVqzjDMep8dwQzPEkV1cGIgTNBFvSI+THI5+wZ6HyrteinKPE2lnll4ycdyTwfGnanCl9qDNPcYiSB5ElIEMSmPcDGOoOOoIHPzpOubqrSS3bSxze/URkuJkZacWwTXsUshvoonHd2+9DHayOx9YkN6bHoNwwB7edWy0k4VOK4W1u+rX864IqxOWd8EpqvHsMEs0IhupXgx3gijDAKVDb87sBQCOZxVVehnOKnlJPllnZXqLaw9ixaTqKXUMc0JzHIoZTjBx5EeBB5fdWayuVcnCXNF0WpLKNuoHRQCgFAKAUAoBQCgFAKAUAoBQCgFAKAUAoBQCgKtxJpEs1/p00a5jgaYytlRtDIAOROTzHhmtdF0Y02QfN4wVTi3OLRE2nDlwtlq8Rj+suZ7t4RuT00kA2HOcDPPkcYq6Wog7apZ2io58iPA+GSwfWsaNdJHpUkMImktABJFvRScxKhwzHbyIPypVbU5Wxk8KXJ+ZyUZJRwuRp69wzO1212LaScTxx74o7poXhkVQMblYK6eHv6VZTqYKru+JLDeHw5TX6HJQlxcWM5PuThKYWtikcCo6XsdzOgmLhQMgtvkOScBcgZ55xnrXFq48c25ZzFxW2PyDqeFhdSf4n0qWe70+SNdyQyu0hyo2qUwDgnJ5+Way0WwhVZF82lj5lk4tyTIm90G8+k6tLb/VtcR24t5Ny82SMK45HKnkRkgdc1dC+ru6oz34W8r4kXCWZNdcEbovDFwL2xnNq8Kxd73zSXXfOzNEV34LEBdxx6PM5OQABV1upr7qcOLOcYwsdSuMJcSeMeZv8AD9pqGmj6LFax3EHelkn75UxG75IdTli4BPQeXWqrpUX/ANyUmnjljO6X5E4KcPVxsY7vg6eeHU4yFjaa5E0BYgqwXaRu25IBxjmM+ypR1cIyrfPEcP6nHXJqS95mksr/AFGe1+l2yWsVtKszMJVdpHXoEC+qpPn5+yo8dFMJd3JycljljAxObXEsYPbTh24W11iMx+ncy3TQjcvprIuFOc4GT54xSWordlMs+ylnyOxhJRkvE0r3h+8xYq0Mk9vHaxxyW8dwISs4ABdmDDcuAByJ6H75xvqzY00pOTabWdiLhPbwwYLThG7WxaExAP8Awgs4USKw7oFfSDscnofW9I+IzUp6up28Se3Bjl1wcjXJRxjqS82mXsN3qtxbRKzzLbC3JZMMVQK5IJ5bck+ljOKpVtM66oTeybyWOM05NeRqcLaVe28M0f0XuriZJGe9eeN2acqdhKrk7Qx5Dnjrz51PUW0zknxZimsRxjYhXGaTyt/EjLHhW7L2TvbSLJDPG080l33hkAPN1QsVC+P63MAA86ulqqlGaUtmnhKOMeZFVyzHb6kzaWN/ps10trbJdRXEzzq5lWMxtJjcrhuZA9nl7cDPKdF8YucnFxWOWc48CzE4N4WcntzwpNcT6t3gEaXcVusT7gRuSPByB6WAwxzAyOlI6qEIVY3cW2/Nju23LPU1bnTNRvooLO4tooIo2iMlwJVYOseMd2i81Jx49KnGzT1SlbCTbecLHLPizjVkkotEzpmizJeapKyYS4EQiO5fT2xMp5ZyOZ8cVnndB11RT3jnPzJKD4pPxN/gLTZLXT7eGddkiKwZcg4y7HqpI6EVXq7I2XSnHkydSaikywVnLBQCgFAKAUAoBQCgFAKAUAoBQCgFAKAUAoBQCgFAKAUAoBQCgFAKAUAoBQCgFAKAUAoBQCgFAKAUAoBQCgFAKAUAoBQCgFAKAUAoBQCgFAKAUAoBQCgFAU/tA4jmse57jZ6e/duUn1dmMYI/WNYdZqJ1Y4epooqVmcm1wHrkt7bvJPt3LKUG0EDARG8SeeWNT0d0rYNyI31qEsIqet8e3cNxNGnc7UkdRlDnAYgZ9L2Vit11kJuKwaK9PCUU2fQ48uvKL+wf3qyPtW/3E/RYF5h1gS2bXEWMiN2wf0WVTlT7iK9mOo46O8j4fUxOvE+Flc4W4rnublY5O72kMThSDyBPnXn6PXW3WqEsYNF2njCOUe8d8YSWcqRW+wtt3PuBOMnCgYI8ifvFadXq5VSUYkaKFNNs1+C+Nprq5ENx3YDK2wqpHpDng5J/RDfCo6XWSsnwyO3UKEco3eMOJp7S4EcWzaY1b0lJOSzjzH6oqvXa2yixRjjkKKYzjlmHhji+ae5WKbu9rBgNqkHcBkeJ8jUNH2hZbaoTxudu08YRzE3uM+JJLR40h2ZILNuBPLOB4jyb4Vdr9ZOiSUCFFKnlsitD4xuJriKN+72swBwpBxz9tZtN2jbZbGEsYZbbp4xi2joNe6YRQCgFAKAUAoBQCgFAKAUAoBQCgFAKAUAoBQCgFAKAUAoBQCgFAKAUAoDnHbB/Jv63/wAdeV2l93zNuj6m/wBkn5pL/Pt/24qt7N+zfxK9X7a+Bzzij89uf56X/Oa8vU/ay+Jsq9hG1YWxlkSNerHA956fOsMIOc+FdSyUuFZZMcN6oYRPA/JZY5Bg/oyBDj44x78Vr0l7r4q5cmn8ym6HFiS9x7wK4W8Qk4AWQk+QCHnXezXi9eY1PsMgppG1G/zz+ulAHmEyAPgg+VWN9/d8WdWK6z3WYTYX793y7qQOn2ch1HuwcfGlsXTdt0Yg+8rLDx5crLPFIhyrwRsPcWkNR7UkpWxa6xRHSrEWveRoBtntph4hJP7LkEf4fnWbDplCfwf1J+2pR8iU1s/TNSKjmuQo+yi5b8GrRqf7+qwv5sV1/wBurJHcKfnkH2x+BqnRf5EfiWX/AGbOxV9WeUKAUAoBQCgFAKAUAoBQCgFAKAUAoBQCgFAKAUAoBQCgFAKAUAoBQCgFAUntR0l54I5I1LGIsWA67WAyQPHBUfcTWDX1OUE10NOmmoywymcKcYPYI6LGsisdwyxBDYAznByMKOXsrz9Pq3SmsGm2hWPOTS0yxl1G7OBkyOXkIHJFZssfZ44+6q4QlfZt1Jykqoklw7+eQfzq/wCas+lWNRH4i3et/Amu0DRu6lE6D0JD6Xsfz+8DPvBrV2npuCfeR5P8yrTWZXC+ZUJLsxK23q6sn3MMN8sj76wUyalt4GmUcjQNKuZ2LWYbdHjLKwUruyORJHUA9K2U1WTea+hCycY+0ZOIdJu4dsl4Hy3ohmcOTgZxnJPSu302x9aw5XOEtomOC5Z0QNz7sbF+zuZvxc/KsV0nJrPRFkY45Fs1qz3aZaSjqm5T7mJ/1UfGt+orzpK5+H6mauX96SPrgC03yzStz2RkA/tP4/BT8a52ZXmUpvovzGpliKiQ/Cf55b/bH4Gs2i/yI/Etv+zZ2OvqzyhQCgFAKAUAoBQCgFAKAUAoBQCgFAKAUAoBQCgFAKAUAoBQCgFAKAUAoBQEbc6Baytukt4WbxJRcn3nHOqpUVyeXFE1ZJcmbdraRxLtiRUXyVQB8BU4wjFYSItt8zXi0W3VgywxBgcghFyD55xVa01SfEorJ3jljGTaubZJVKyKrqeoYAjlz6GpzhGaxJZRxNp5Rotw7anrbQn+rX/aq1paVyivkS7yfibNjp0UAIhjSMHmQigZPtxVkK4w9lYIuTfM+r2xjnULNGkig5AZQRnzwfHma7KEZrElkKTXI1F4etR0t4R/Vr/tVT0tL+6iXeT8TaNhEY+6Mad3+ptG3rnp0686m6oOPBhYOcTznItbCKIERRogPUKoAPvxSFUILEVg45N82YYdGt0YMkMSsOYIRQR7jiox01UXlRWSTsk+bN+riAoBQCgFAKAUAoBQCgFAKAUAoBQCgFAKAUAoBQCgFAKAUAoBQCgFAKAUAoBQCgFAKAUAoBQCgFAKAUAoBQCgFAKAUAoBQCgFAKAUB//Z"/>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4" name="Google Shape;114;p3" descr="https://encrypted-tbn0.gstatic.com/images?q=tbn:ANd9GcT3rgcS89mMAU_eJ4hKHxtfEIiwXG9pKANxU73ycqi3uL9ChV7wFQ"/>
          <p:cNvSpPr/>
          <p:nvPr/>
        </p:nvSpPr>
        <p:spPr>
          <a:xfrm>
            <a:off x="307975" y="7937"/>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5" name="Google Shape;115;p3" descr="data:image/png;base64,iVBORw0KGgoAAAANSUhEUgAAAS0AAACECAMAAADyWY1OAAABR1BMVEX///8AQoIdS42zhwibbQOtiC8AQIEAOn4AOH0ALXiyhQAaSYwAMXoAPYAAP4ewggCovtSXZgDb5u+gudDC0uEjUIr4+vz+/vtYcqLm6e6rhSbYwo8ALHgAPIbv8/fW4OqnegW4jyALQ4nH1eM7Zpjq3r1li7IAJnYrWZD6+PBQbJm7kxrk2L7PvaPdypOhdx5gd6DBnUEtVpSFpMJuhq83XZKMnLjIqVbi06zz7Np6ja5Zgqx1l7q3l1P28ea5wdEAIHOTrsnCpmedprEzZpoAGXDFrHezkUPPu5bNrGM4XZdtkbaOqMRNap5AcKCrutKhiE9IW3mMekZWXmXf3dkyVX2qhULVvnzEpEm6kzDZw4O1lFaogTrGrYPMs33h0KTm28jYybHDoDkAD25pal96fYWckGuDiYeBdVC6r5F5iqa3p33LtYOvNXsIAAAav0lEQVR4nO2c+3vaOJfHZbcBk9jUNbbACcgdTMEw2SkDxk2A4LpLkxQM3pn3nelc28w7s7uzu/n/f95zZHPJjaRt0vSS7/MkyLZs7A/S0dGxJELudKc73elOd7rTne50pzvdiTDN1vUI9O8oTES6rmn0KudSLZF5UQ47F3hemFOtq1xNh7ygWWaqoy689IcVtdVw3CxMJqNWSwQJKEy0Wq3RZFLoh7p2ySVso5Oo0RgHZ4jQdsMRBElSBNFpBPE+ddI4ocr8O8KKkUpLkpQWnDHfqXUMkHqNj/wOoszUon5hQy5ly+WNDfzbwL+5xPijXC6VSoW+brILL6VnUrEURUlLRaW9nJUFiqSkhBT8BvBfkYUcltecrJxQMWGsZ2UlleK/mJCS0hHs0gzYo9wmLdPWvWYLOMU8sqWsyEsSCspYK1sqIz4xEeQptZrBRdVBl4VlpSRHnddgVpVSJ4/WcrA7J53YKcicFg2UE5lTko+0gHLq1mjZkVcYxWUJqIwKrhf4vm3blmaiLEjqYDvcSUsGnAtiWbHg6ecZslO0BEERwuQQncFS0uk0T6UrCOZcWjTgRVCAmijz06SKfbu07P5kJELBAVCllhtYjPHnNzU08UEfFKKB1zReV6P+qFhCrgmxcmsSna2RnFZKyoDkNK9HKSXB5fGnTsnStFodO8W0kO7YuD+mxU/heoG0rLi+ykI/p/YdOSVNce8t0aLMdstYxcriaOJGnAezI7cwkjNgm7LZbJkLErApiwXXtwCN7hVaG+VFCSu5p1tKpJVyVAukVjsxrpTOjxi4oTi5OKNWTTkcVkzLCKy58JJQJuFMIwEdGG3+PbdCy/S9ERSTcnbkepEFrb7te81RObFdaL3K3FYtChJW1JYb2Sa1A1csz6tkueSebPdiWnbyPe2YkAuPSrtpTA7n2WnoxwmklTL0E5dRMxyWP79s/HELtOywIHJUXSwvmh+6EzGbmK4SFrWm2w+9sN90C61WqTQ3V3BcnHR9KIPdjWTnRrbcXUGL0Byaar5tOdz62Gfv5zxavTSWyfZpy/jBaemFEXoCZdeGmmW3C6MWL0gluQw10gfLzkAUBZ+w6YeFuNDNrVVIienhHmgcA/Pcmrhggo8tSFFi0NLVc+7oHFqsA2iVzhnn7sPSMoNWCU3VGO6N+T3uHJQ3WpNm21/lIGtBc7QwV+Xi2CSm2xr1z3FVT9MyEZI0ZqSN1klKCiIzZ6IJLQFMf6yendi49PjsjXxAWlY0KkHhQKOu+V3gBjVpY9KN9Iudzbm0ZXNVboH1Pd+tP02LYgVUeozyujVMfpOcXIzbvz/txMqn0K3gKgIMFbsRUu7sXXwwWqY3AWsldm0KTduE++ylQqhbV+r+gZjulpLqWBqFF511hlYPGjdlanJa8BnvVWe+VcY+42/JAIM7W9JZKh+MVoDmKovdragApgqNTt+6QqFaEvVbWXQbJvaKns+70krNxGmh65G+rbLFolEW6mCXERZm0XfYGLnntE6XinqtZrSyMJ6hhRZIaSY10ZnVRKh3yoqypeJZt1UTwROFNg34aEAN7XQzuCyWcOGlLjl+mpbGrbxHSZ+7W7MOs+u6TWOZljjOJcLABbfyytkG9APQYkGrLGZHPqURWC6w7IWVDeD76TStPqLA+IHPsbXjveidWJXUgtYZDwJKXuo2PAirAI5nCSqhhU7pRrZ1Tu/u+nSKli5y7xRQWNytTy9+J7OiXEgr8U5Dcko3TYtGclksT3zCsEXb2BgFN/ZVXCdoMZV399JdTLtxz2f+U62kZfPOuTKzkXQ45ufdMC2zC05SuWkRfQSJjVb3Xe3VVZX0qjXoHOvRNI46GNxaJb3qqR/z0rgln9stI6fNe9V4j9M0byc9PJXZPSWNTusN07IK4IGWXZN4LaQ2Ojckda2K41udSqXiiJISR13ito2O0zymJTRDMOXelIdkFm2iU5lp6BKMWPPwllTpep5rpFOpdCd3w7RszggKcQG7eaXCBwj/x7QwzhwHiVNKcebJMiOJAaIFl5TT/tY80pxuYO4gzqFgWD4+TWA3SstHRuWAWCNsCsUL/e/r1MnYKSCoLAwSqyTB49Q83F47628JCqdFVEc6cSVBvdGyFbUAVrZLrAl28MrBlWDV6/VBvZ5/5y+dv8XAFxmSUgmXDaXpGcuReUUyXHYhLfAShVlu6EVOkbpmpJX0OT2i95cvYslyWQLrTGt8RvmjncPD/f395/v7x4fb7wjMFoyZnJ7nn3pFRq22I0u88yxlUtOQd6FyzzInVKskuZk/NoqQXZKlYcStiNmb9nrTk83ntcjmsEYW4bCy7mUla/d472Btc66150fv9LXUXIid852U2QEPzAT27D0bM09r6WqW2q62fW3mdzAefXunO1sli3sMok/cLEYNJpcY+KO9R0BoWZtrR9d+Ux+rmIslasMlURyRilbmrh+eQsVxHb+79frEFMVRTosVMCS1UVjd2Tk+ywpoPa9/oJu9bbFRDAmcCPFyE799Hqy1zcMvpWz10ViJJSupkBsr+zv55+cWrYPdD3W3tyzKI+gbI2q2eBlrrcw9OI/W5sHRh7nX25da4vWvT2yegBq5Uq/PMfF7X0rJIoTXPzHrkyh7FVqDtRNN4ubmo7WdL8XCz2182Sbj8ipa+cFuDCUPnuncLT3Y29/+gDe7Um/rh7ITbT+9UtjTimm1rKSQbUzOyzXYPt589Dzp4dS3dw6PscdzuHP0fsWKj3VMXrtdOvgyceepfV64n+lRP7h0MOIJ9U7EOq3pVYIueusULfFMlvr24R6WpINDMvcT8u/Tm55LchxHMFzsy1mOvzovq/b4py+e01G23NRwWik1LrnGCTXby1u28xa0oCaGMa2NUz/dYOs51rxHB9v5/Ju9/cFb3M+lKuag35cTeXxleEn/l/X7/EM8xx+0KmUb33U4l4cDFnp3WtzKl+KXy+7iYH6wjX1CKFb7R2RwzE3VdeLKxMWkJ149UqCdU7JoVXiH2OV70Cq71ExexbdmhWtwdAylCpq9vcPd+u4xJg8Or7VsJbTMlEeJbhJma77PiOX7cZTbjhMUPnFkJB/w5/s8smPZ5iwX7JSWTRDPDkcsS0uy4B5+kmnBhWaXmNOiOuzgtBikVto+jVt5YMTibiKA66I5zYOxWttEF+H5H4P89v4aYju8ZscqoUWqU5MqPtGdqThkvuEMjTGOp4FEqk9ZXxg6QkC8KjxvIzU1jBx0QIzmcCglQUs/ZZNkfDwlLDSGQwNIdIfToSHkMMgPe9As9noVcWxNxanhWAtatCvCYdfBsUDK1FltEQrxaJhslDhcYLl0snuMxgpYPXp+RPI7exjMevR897o7gzNaYcWkkNafuRqzhJBRX8wRXwkZ06skKOqMBUCrR5jrgHkaCzoZS31Gq504gJhzeLFzFGHIiC9HlOUEi3TlgLFpg5HA8BkLYU81E5pUa5vUnIwXtDwFru8rhkmrhk1ZV1h1x7EvD0WKseYGsjJ++OuAB7A21/YO66R+vMbr4P4NOOzLtGSgZUAZ6Tc1BjdeIV2HH9MqydAsoKXLvJ6IHhl3KI730pdoUcsKRcZ6VRPO74xJ1yD4OsgmRp+Z0AIEJJhyJwS2xtM5Lcvg1TgnmkxW4ZAurCxco8ReuRRf+/zwj7/XNuMI3/7OIH90zKvjwfHR9XKKNaPluIzTqpiE9gRwKxyjQ914aIPWSe4eaPmxNa826Rjj8WYy1tKWkiw+0Jo6/HwXaiLBF5O2afA9UJfDLiBmbdzozWnpAr+IbZisGGc8OwBlSbqYDBYNiP2Pv3/cTFgdH+VjcwVFC9LXSmmmhJYqR2RBq4n2x7YXtBKkSEvhtKYuGWM8fkbLdHqJAUNaVX6+ldASbWr0bbygGdMKBdXSqgtatpiMogZaYZJxlSJ8J7ZRzn73f8+TYrW5hm3fTmzmb8BezRTTUgUwLjNaJOLlR6UkLOFBsA/41NCvAVq2gO4nk8OTtMC0xY2iLzAaV2CVzGmRYRPPh2YSabEuOrnNBS3W4V5vFWoid+XYZd5MyI3V2s+8WIFz9Rz6fty74vXxBgMMtbGaqxpSD8wJranER1rm1NDNPvgEWsXQrZ5DfaFn2cMe0iJhMTB9EeBWOa3EbhHqyUPdtPqCw8BxcixrCnUzpgVWyEpPYQ9Y+dBlmFU1++mF3YIfqwqHwcoTNV01fWellccv+8+/vo9LFXeuoBWMzRWyettOs2ldbbYdVxPV5ZN7aM8mdh+tsNZ1jAbaDtt1jCYUJr9pOE2LRCHOUak4HRxHHuDgErM3f6mmNg3JaHT1+DSniWMG0fe3cIi+Dnuwe6WixwGXd7ohnO6pi3ONrtoHK6A2jM6pUeqnld8+3tucs/pjlyTmam3zt7/+859vhcrCmUC91V+3LP4Oa5amszgANG7mLBE3YvwzPqrFv0a8sfT+i1m6lTiWyWn8ypRniS+QnERxAgdbPpkle/C3Xj20drC1l0Ss0KPCmMKbvaRc/fWDKI76Vx1EidPwRuWiGN3AK7yPQvX64cHs1SA4V8cD6BhubcbWa+2/cLoYTjcRx/6570ZjURbPVyzJcrY1SQYFue7qAaefoKDCzcOg6FzV5+YKfdHtvBW5o2wCrNCNfNuGGsJm0izLtnU/8JoTsQTamLghWg1mB6PMRvNqAyk+IdX3Hs3DxcdQBYHeQeJr/f3d//Int/zupJRM68nirM2mOxOfIrxR4vPGcB4LD+qZeuC2ZJFPdNHMK3Tqmep5Xu69R2tayTRj6gdvE+F6K+3ubc6cK3CotvdmztbfPxjlcqsQN1XMjNxJVi4l0+qyS8LpddmRG9pxRYWy2GmVaqPIBJMZFEaj1qV3Du26nJFTlau3C+eK9aQpT9iG/C5j1a+mPFQ87lyR+s7mzIff+2+RGywoN4VoNuqCWmo07ruFuZrjfjvyY2cBiNrhpJSRy6NCgHEPEycFdbxLy5ZWk4xev2dI3fd7DtoXuIcJrtp7cl+tbT6aaPfwIDH1v33/PzgN021xg7WR3Sj0fdu6aCI5NS0wXZ47KsmlUquA0xfRbhWyJdENrlAPpxLvA+rvbeSYHf9sbxeYfycdHe7NvK2/vzMKOOSM2VF3VIpNPNirpuuFuMyDrls4fxoTURR4XTBeLZyZLwMpH7tXGqBrwaa3YrrKQraw1IHVQs+LR7thClmbUU6HpM8dpgD24ay/AH4dlWfxeJ3TcQEI3A1pn6fRitmQXExo15P916E6OBExq++/M3Aq68hFe0OZFo1HxVKJ2ysE18KFHjqdDs7Nb2FLiZyK5Uk/0nh9tcPCSARjVohOz0O8QKGyWM3B6kjFooQGzBpCKu1oRHcEQ67JRgQAp9KLZ1IFp1s74rMec+Rnz2ToqtDQyBRlRW/LY7icKBczAnQFA8kRalJqZjUD49mLmrgysPA22n6Opv77H7KzSZilrOsntc/UozG2f3z9grkAWqHgdqMo8atNvz8BsCVxdMnMnpO00o1ZdWUNqdMOKvLQpIZUyQUVyQFaitHOTSXBor3MmGjNTBtoKY1ApWFIaTXTJ76s9HPNKfHguK+kq7m+kA5IIKf6OUeaJnEJwbChL+hcm/mvb+//xz8WaxJgaLC0gZXLmj1NUv9mSrwDyhK7lcUmEw3XW9mNMD0vW7qBUSZTkS27CMUKGjfBth18F8SGmYjJAnh7faVBPLnCuzCW73tylVZlsO4mpUirL2O72JddGmSgm67KTmzLvAx0yuNrXZfq/wwKpRO8oGHMipNm1wODZZsn7DzYLhsMV+i5zcmonOV+xciN7Lc1saown1QBSfhPp0VLL2JEwmwIqu0YuDxAv5hjRSGlpNKZDhQibPyYC5WrmK7SaRzyQVpQ/jBtFytmkMGpN0Un7hX2JTxZSl/vcF1meSM5u7RQCA/Rl8uiyBcTWTgPuK5IbLmSSdZiIbLYO3iYTJTG/PdXobqIeAGjBrQwbGN1BN12ME4HRHKsZgQqyAdaGCJsZxyfRZkq7cn8HSOnVeXpXGbKTtLy5B6eq15/c0lxkYfWxvLiKuJsXZoT4pwQo9v2390TD2R5ajF7WqxqDamnsSnYLSLIVdPqSR2wW2k42s+kLChzEWX9Hk1oOXJEzapcJZEk6SzM0dhuyTmmi5JHTtAifspgVJvekNdq+UHXnUDrli3PFvOJi9mcE3aCwMZ7M+/0nUXH4MoLkgxP6AuyoMg45DUnZJS0LOhAK5VKp2SlTcGs1YZDSdaJV0NaQTE1HYJRJ2ZVklNyzfZq4yQtNzUS1lygVTNiWsyDzoLA6/cNiVvvKHSb0H+BHgz6CmVM4PIPfPEaS7uWL6d+1TGMKbajes9xevxdq181nCrUQd0xwqkxDDG0ZY/hKLgE0RRDyiwciuMcjvoww6ExDcwc7jYDyO1BhVOnIQWnozqbBBNV4v03K5xGeXJ8+vUPQMch80kZmDcllK9lgLQ0NosV0fhoHNxDn4XG0TxIsfnuJHcSAVz8nmxFxOlzkc7bxDtdTeCD3dG6srQwfB/jSP3gJmc534J6/VWRCrrS2NBwdViMNRVoHhsXew76bC3CfjX3SZi1F8LyA5srlhg8K1usnV27ZkmsmdYsp3je0kGxmrW44xXWmh/JwpWXqLYcvTMrxbfpnbCwudLjRFo07F385tnv8bia2XM/DVgzWpR7uayRTFRlc2cuPkBm2/NlVM049rGUXj4v/gRa1qmBzvMLU77CanK+Ood+8bqrH4WQVq/RbnQqKok6otDpWGiPnA7471Zjonagi1wJq3ybqA3HqSBPbdrpdFTq4YIZ1rTj4JRz0mviZXwcQwN7wHPHssW6DZ11+RKpAdF6cID3K9uVTqfPgomXpKu4YE+l33M6F9fbj0BIy0jLhpGuaTlDEAzDopVMp2fU+sQS4YBj9mX4r9RUsFNGsyHUNGIbkuFIHct9ZhFdkIxOSu5T4kgSXEYyofPZaXYkJ6bVkFTmOh1DkdrETTeaBna9pxnBSUl+P9Pl6Y4hg2MXyhLszbQvv+lbE9Jy0hVbd+QctSupQCN+rYkjPzLMMtJN3SZ9yfG1qdwDj8AiWjWTo12polueTt2aRV2paWs5WbCBVs/yjYxPmMoodMgZp9VMq1BVrZ4C/U4c36sqTaorRqDlAtKWu0SVnEDzK8AwlFKqNXt39HGK05LhCavwo8Z2qyc1PK/rFG3L4Ovk9uUxJT42bVbYdStSzqxgIAs6PkBLq+CqB2SYiYAWXAbjXVT1ek1Dsea0oLYpuKQuy3XdptJgbf6KiXJaYwmrpg9FMcRgYqRUVt7v7YrTKtqEdoGWyWlNFan2rCa/0C2jhln6Gahmdq2K7wprjiHntEq82jDSsipFNNXI2oHyxabQqoZCTXIERVvQCpUMdrrd9DPB4bTi6oa0mmn0uSwBaGEsKJf6xGi1M2NLs3WbLtPSaxj56xHiFXOsIcPTmpyW2ZDhaWla1okjxrRMQbaJVkkvaAUSf4WhpgxGrFSDhRL4V5RxWm2pyYd0DT85WvBoVZ9ZaSOyQyMkZ2mNrcgBOmFa8HxHNYEWWBsj9KcyePVzWqmUb3lLZQvINXCEvC84tl1NN5hpKD3fm5pIyxIU1+/jOnqfAK0/wZc3XsBjdl/00URJLywSCEUhIwEt4U/MMn7RBbv1Zw8MsmykjGJA2LiWKRaHVvNPi7AepDO4CJWhIK0XKq1mJCOVylisUcQ/1TJkufbsRdMcyrhyUMMEUw/nQ5tY6xKezkjwg7Rf9HBBx85tI1mhnMqImoN6YefQk2xXqxiTD6s4aIyp/BWgncOXQTmMDo6rqsXz+eNqGxo+HG2Cad75VlW4jJ7TwJjD6XCMxn8a41F5uIDZrrYtFV/m4jdY8J18NlZYHfOZG7hlqbe8HP2d7nSnO93pTne6053udKfPT4NtVDyvvY7JnWPUTnz0aAs3HmMyf8Rz8tU76o9niucBDmabn/tiOlv3nzx5cv/feHob048eoO7FC5jsrOPGN5jcPXiCWsPB6rs/fRVrnePJv7kXb97b+syXADt+eP/+/YcJLUw/uod68C3fs3NvHdKc1h94ELL+Dundb9djPXiFh+pPHySbXyite+tvcM+CVn4vpnX/x11OK8n1NeYa3Ev05dL6GSvZgtbg/kzbS7TuPcAau/PgS6d1b/1lfZnWYVK07j/cry/TwiL4dP2Lp3XvweNlWpzUE/z3aDCjtY5M4dj6HS2wSYMFLX7oyWvE9XAnprX+r6/W761/C+we4Ma/1r9oWvegwZvT2n/IDfyv+LE2o/USaH31mHyDtH75+QumhXVrff3x44TW7o+Y63lsvR7WE1qPEdMWeYl5dr/+cmmt/8T/f/vqq5jWH9y+b4P/yu38gNP6Og8Ga/3lDpSq9a/rXzCtB29ePeCmi298k/+d5wI/4sfY5UpoQWO4/vNTIPrg1ZdNa/DVelIhgdaAN4YHg8HgV940bv3EaZE3iBSJPtgdnKaVv9Y11T4SbS/R2lmiBV3EuV/wTdzrefLbb79xbPcPElrbMU6siKdo7b769um3Lx/f3nPdjI44iD1eEPaWadVfzWn9cnD/lJJez+5P60nrmT9BK//LU+wJ7L58+bkVsKSvvFsfHPLkjBbZ/XnWGXx5Gtb92KiR/Ov1mSO7TCu/tZXHSNAu2Xn6mRmy57xwPVz79cf7J2ktun+PYqKxlmmRN7FP//XRCVpHr+rkzdOt11Cytt7c8uNds45m/b/kk5coTov8K8EV93r2nnM9XKb1OG4Lng5O0PpmB1AfQv/xiNRffmYLSP+xXMUe7vN2LqbFvYKkaD38NTZB+YNlWnneoX6wRU7QQmu18/LxGzRerz6zcGr+jydJBXv48Mnv+S2M7MW0sF0EPeI18Pck9++YmefB2NYrSD24t4O0HsyjgZzW09e4+7OjBZXxj/29zUeP1vYOj/LkzdeomFb9JaYfHeyBZkumHeHGUxSGHx7/hIkBZoXETzuc1qttXhNfQpHLf241EVWvg+dZ5w+GKUgn++MN1Kxxy9fnis9cTsSZHr8G+39IBj9Do/j6Qz/KJ6f6qx3yGKrh1s7Rt59h0bpuDV5t7dahYL55+dlZrZtQffuXV69fvXrzubnyNyVuCD8zR/5Od7rTna6o/wdOJjx9zYtZ+QAAAABJRU5ErkJggg=="/>
          <p:cNvSpPr/>
          <p:nvPr/>
        </p:nvSpPr>
        <p:spPr>
          <a:xfrm>
            <a:off x="460375" y="160337"/>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6" name="Google Shape;116;p3"/>
          <p:cNvSpPr txBox="1"/>
          <p:nvPr/>
        </p:nvSpPr>
        <p:spPr>
          <a:xfrm>
            <a:off x="69672" y="980728"/>
            <a:ext cx="9038700" cy="30783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MX" sz="1800" b="1" dirty="0">
                <a:solidFill>
                  <a:schemeClr val="dk1"/>
                </a:solidFill>
                <a:latin typeface="Calibri"/>
                <a:ea typeface="Calibri"/>
                <a:cs typeface="Calibri"/>
                <a:sym typeface="Calibri"/>
              </a:rPr>
              <a:t>La población estudiantil de la UNAM </a:t>
            </a:r>
            <a:r>
              <a:rPr lang="es-MX" sz="1800" b="1" dirty="0" smtClean="0">
                <a:solidFill>
                  <a:schemeClr val="dk1"/>
                </a:solidFill>
                <a:latin typeface="Calibri"/>
                <a:ea typeface="Calibri"/>
                <a:cs typeface="Calibri"/>
                <a:sym typeface="Calibri"/>
              </a:rPr>
              <a:t>se compone por 366,930 </a:t>
            </a:r>
            <a:r>
              <a:rPr lang="es-MX" sz="1800" b="1" dirty="0">
                <a:solidFill>
                  <a:schemeClr val="dk1"/>
                </a:solidFill>
                <a:latin typeface="Calibri"/>
                <a:ea typeface="Calibri"/>
                <a:cs typeface="Calibri"/>
                <a:sym typeface="Calibri"/>
              </a:rPr>
              <a:t>alumnos, de los cuales:</a:t>
            </a:r>
            <a:endParaRPr dirty="0"/>
          </a:p>
          <a:p>
            <a:pPr marL="0" marR="0" lvl="0" indent="0" algn="just" rtl="0">
              <a:spcBef>
                <a:spcPts val="0"/>
              </a:spcBef>
              <a:spcAft>
                <a:spcPts val="0"/>
              </a:spcAft>
              <a:buNone/>
            </a:pPr>
            <a:endParaRPr sz="1800" b="1" dirty="0">
              <a:solidFill>
                <a:schemeClr val="dk1"/>
              </a:solidFill>
              <a:latin typeface="Calibri"/>
              <a:ea typeface="Calibri"/>
              <a:cs typeface="Calibri"/>
              <a:sym typeface="Calibri"/>
            </a:endParaRPr>
          </a:p>
          <a:p>
            <a:pPr marL="0" marR="0" lvl="0" indent="0" algn="just" rtl="0">
              <a:spcBef>
                <a:spcPts val="0"/>
              </a:spcBef>
              <a:spcAft>
                <a:spcPts val="0"/>
              </a:spcAft>
              <a:buNone/>
            </a:pPr>
            <a:r>
              <a:rPr lang="es-MX" sz="1800" b="1" dirty="0">
                <a:solidFill>
                  <a:schemeClr val="dk1"/>
                </a:solidFill>
                <a:latin typeface="Calibri"/>
                <a:ea typeface="Calibri"/>
                <a:cs typeface="Calibri"/>
                <a:sym typeface="Calibri"/>
              </a:rPr>
              <a:t/>
            </a:r>
            <a:br>
              <a:rPr lang="es-MX" sz="1800" b="1" dirty="0">
                <a:solidFill>
                  <a:schemeClr val="dk1"/>
                </a:solidFill>
                <a:latin typeface="Calibri"/>
                <a:ea typeface="Calibri"/>
                <a:cs typeface="Calibri"/>
                <a:sym typeface="Calibri"/>
              </a:rPr>
            </a:br>
            <a:r>
              <a:rPr lang="es-MX" sz="1800" b="1" dirty="0">
                <a:solidFill>
                  <a:schemeClr val="dk1"/>
                </a:solidFill>
                <a:latin typeface="Calibri"/>
                <a:ea typeface="Calibri"/>
                <a:cs typeface="Calibri"/>
                <a:sym typeface="Calibri"/>
              </a:rPr>
              <a:t>Bachillerato </a:t>
            </a:r>
            <a:r>
              <a:rPr lang="es-MX" sz="2800" b="1" dirty="0" smtClean="0">
                <a:solidFill>
                  <a:srgbClr val="0F243E"/>
                </a:solidFill>
                <a:latin typeface="Calibri"/>
                <a:ea typeface="Calibri"/>
                <a:cs typeface="Calibri"/>
                <a:sym typeface="Calibri"/>
              </a:rPr>
              <a:t>108,802</a:t>
            </a:r>
            <a:endParaRPr dirty="0"/>
          </a:p>
          <a:p>
            <a:pPr marL="0" marR="0" lvl="0" indent="0" algn="just" rtl="0">
              <a:spcBef>
                <a:spcPts val="0"/>
              </a:spcBef>
              <a:spcAft>
                <a:spcPts val="0"/>
              </a:spcAft>
              <a:buNone/>
            </a:pPr>
            <a:r>
              <a:rPr lang="es-MX" sz="1800" b="1" dirty="0">
                <a:solidFill>
                  <a:schemeClr val="dk1"/>
                </a:solidFill>
                <a:latin typeface="Calibri"/>
                <a:ea typeface="Calibri"/>
                <a:cs typeface="Calibri"/>
                <a:sym typeface="Calibri"/>
              </a:rPr>
              <a:t>Licenciatura </a:t>
            </a:r>
            <a:r>
              <a:rPr lang="es-MX" sz="2800" b="1" dirty="0" smtClean="0">
                <a:solidFill>
                  <a:srgbClr val="0F243E"/>
                </a:solidFill>
                <a:latin typeface="Calibri"/>
                <a:ea typeface="Calibri"/>
                <a:cs typeface="Calibri"/>
                <a:sym typeface="Calibri"/>
              </a:rPr>
              <a:t>226,575</a:t>
            </a:r>
            <a:endParaRPr dirty="0"/>
          </a:p>
          <a:p>
            <a:pPr marL="0" marR="0" lvl="0" indent="0" algn="just" rtl="0">
              <a:spcBef>
                <a:spcPts val="0"/>
              </a:spcBef>
              <a:spcAft>
                <a:spcPts val="0"/>
              </a:spcAft>
              <a:buNone/>
            </a:pPr>
            <a:r>
              <a:rPr lang="es-MX" sz="1800" b="1" dirty="0">
                <a:solidFill>
                  <a:schemeClr val="dk1"/>
                </a:solidFill>
                <a:latin typeface="Calibri"/>
                <a:ea typeface="Calibri"/>
                <a:cs typeface="Calibri"/>
                <a:sym typeface="Calibri"/>
              </a:rPr>
              <a:t>Posgrado </a:t>
            </a:r>
            <a:r>
              <a:rPr lang="es-MX" sz="2800" b="1" dirty="0" smtClean="0">
                <a:solidFill>
                  <a:srgbClr val="0F243E"/>
                </a:solidFill>
                <a:latin typeface="Calibri"/>
                <a:ea typeface="Calibri"/>
                <a:cs typeface="Calibri"/>
                <a:sym typeface="Calibri"/>
              </a:rPr>
              <a:t>30,792  </a:t>
            </a:r>
            <a:endParaRPr dirty="0"/>
          </a:p>
          <a:p>
            <a:pPr marL="0" marR="0" lvl="0" indent="0" algn="just" rtl="0">
              <a:spcBef>
                <a:spcPts val="0"/>
              </a:spcBef>
              <a:spcAft>
                <a:spcPts val="0"/>
              </a:spcAft>
              <a:buNone/>
            </a:pPr>
            <a:r>
              <a:rPr lang="es-MX" sz="1800" b="1" dirty="0">
                <a:solidFill>
                  <a:schemeClr val="dk1"/>
                </a:solidFill>
                <a:latin typeface="Calibri"/>
                <a:ea typeface="Calibri"/>
                <a:cs typeface="Calibri"/>
                <a:sym typeface="Calibri"/>
              </a:rPr>
              <a:t>Propedéutico de la Facultad de Música</a:t>
            </a:r>
            <a:r>
              <a:rPr lang="es-MX" sz="2800" b="1" dirty="0">
                <a:solidFill>
                  <a:schemeClr val="dk1"/>
                </a:solidFill>
                <a:latin typeface="Calibri"/>
                <a:ea typeface="Calibri"/>
                <a:cs typeface="Calibri"/>
                <a:sym typeface="Calibri"/>
              </a:rPr>
              <a:t> </a:t>
            </a:r>
            <a:r>
              <a:rPr lang="es-MX" sz="2400" b="1" dirty="0" smtClean="0">
                <a:solidFill>
                  <a:srgbClr val="0F243E"/>
                </a:solidFill>
                <a:latin typeface="Calibri"/>
                <a:ea typeface="Calibri"/>
                <a:cs typeface="Calibri"/>
                <a:sym typeface="Calibri"/>
              </a:rPr>
              <a:t>761  </a:t>
            </a:r>
            <a:endParaRPr sz="2400" dirty="0">
              <a:solidFill>
                <a:srgbClr val="0F243E"/>
              </a:solidFill>
              <a:latin typeface="Arial"/>
              <a:ea typeface="Arial"/>
              <a:cs typeface="Arial"/>
              <a:sym typeface="Arial"/>
            </a:endParaRPr>
          </a:p>
          <a:p>
            <a:pPr marL="0" marR="0" lvl="0" indent="0" algn="just" rtl="0">
              <a:spcBef>
                <a:spcPts val="0"/>
              </a:spcBef>
              <a:spcAft>
                <a:spcPts val="0"/>
              </a:spcAft>
              <a:buNone/>
            </a:pPr>
            <a:endParaRPr sz="2800" dirty="0">
              <a:solidFill>
                <a:srgbClr val="0F243E"/>
              </a:solidFill>
              <a:latin typeface="Arial"/>
              <a:ea typeface="Arial"/>
              <a:cs typeface="Arial"/>
              <a:sym typeface="Arial"/>
            </a:endParaRPr>
          </a:p>
        </p:txBody>
      </p:sp>
      <p:graphicFrame>
        <p:nvGraphicFramePr>
          <p:cNvPr id="117" name="Google Shape;117;p3"/>
          <p:cNvGraphicFramePr/>
          <p:nvPr/>
        </p:nvGraphicFramePr>
        <p:xfrm>
          <a:off x="4196466" y="2386048"/>
          <a:ext cx="4957434" cy="3491224"/>
        </p:xfrm>
        <a:graphic>
          <a:graphicData uri="http://schemas.openxmlformats.org/drawingml/2006/chart">
            <c:chart xmlns:c="http://schemas.openxmlformats.org/drawingml/2006/chart" xmlns:r="http://schemas.openxmlformats.org/officeDocument/2006/relationships" r:id="rId3"/>
          </a:graphicData>
        </a:graphic>
      </p:graphicFrame>
      <p:pic>
        <p:nvPicPr>
          <p:cNvPr id="118" name="Google Shape;118;p3"/>
          <p:cNvPicPr preferRelativeResize="0"/>
          <p:nvPr/>
        </p:nvPicPr>
        <p:blipFill rotWithShape="1">
          <a:blip r:embed="rId4">
            <a:alphaModFix/>
          </a:blip>
          <a:srcRect/>
          <a:stretch/>
        </p:blipFill>
        <p:spPr>
          <a:xfrm>
            <a:off x="307975" y="4130213"/>
            <a:ext cx="3583858" cy="2389238"/>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4"/>
          <p:cNvSpPr/>
          <p:nvPr/>
        </p:nvSpPr>
        <p:spPr>
          <a:xfrm>
            <a:off x="-22225" y="-1901"/>
            <a:ext cx="9166200" cy="1001700"/>
          </a:xfrm>
          <a:prstGeom prst="rect">
            <a:avLst/>
          </a:prstGeom>
          <a:solidFill>
            <a:srgbClr val="0F243E"/>
          </a:solidFill>
          <a:ln>
            <a:noFill/>
          </a:ln>
          <a:effectLst>
            <a:reflection stA="52000" endA="300" endPos="35000" sy="-100000" algn="bl" rotWithShape="0"/>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125" name="Google Shape;125;p4"/>
          <p:cNvSpPr txBox="1">
            <a:spLocks noGrp="1"/>
          </p:cNvSpPr>
          <p:nvPr>
            <p:ph type="ctrTitle"/>
          </p:nvPr>
        </p:nvSpPr>
        <p:spPr>
          <a:xfrm>
            <a:off x="2339752" y="261975"/>
            <a:ext cx="6682003" cy="576064"/>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chemeClr val="lt1"/>
              </a:buClr>
              <a:buSzPts val="2800"/>
              <a:buFont typeface="Arial"/>
              <a:buNone/>
            </a:pPr>
            <a:r>
              <a:rPr lang="es-MX" sz="2800" b="1" i="1">
                <a:solidFill>
                  <a:schemeClr val="lt1"/>
                </a:solidFill>
                <a:latin typeface="Arial"/>
                <a:ea typeface="Arial"/>
                <a:cs typeface="Arial"/>
                <a:sym typeface="Arial"/>
              </a:rPr>
              <a:t>Bachillerato</a:t>
            </a:r>
            <a:endParaRPr/>
          </a:p>
        </p:txBody>
      </p:sp>
      <p:sp>
        <p:nvSpPr>
          <p:cNvPr id="126" name="Google Shape;126;p4" descr="data:image/jpeg;base64,/9j/4AAQSkZJRgABAQAAAQABAAD/2wCEAAkGBxQQERQUEBQUFBQXGRYYFxYYGBgeGBcYGhcXGh4XGxoaICkgIBsnGxUYIT0hJSkrLi4vGB82ODMtNygtLisBCgoKDg0OGxAQGywmICQsLCwsNDgwLCw0LywsLCwsLC80LCwsLCwsLCwsLCwsLCwsLCwsLCwsLCwsLCwsLCwsLP/AABEIAJQBVAMBEQACEQEDEQH/xAAcAAEAAgMBAQEAAAAAAAAAAAAABQYDBAcBAgj/xABLEAACAQMCAwQGBQYMBQQDAAABAgMABBEFEgYhMQcTQVEiMmFxkaEUI3KBsTM0QlJi0hU1RHOCg5KTorLB0RdDU7PDJFR04TZFZP/EABoBAQADAQEBAAAAAAAAAAAAAAACAwQBBQb/xAA5EQACAgECAwQHBwQCAwEAAAAAAQIDEQQhEjFBBRNRgRQiMmFxkaEzQlKxwdHwFSM04UNiBlPxNf/aAAwDAQACEQMRAD8A7jQCgFAKAUAoBQCgFAKAUAoBQCgFAKAUAoBQCgFAKAUAoBQCgFAKAUAoBQCgFAKAUAoBQCgFAKAUAoBQCgFAKAUAoBQCgFAa17qEUC7ppY4l83ZVHzNSjCUniKycckubK1f9pOnRfyjefKNWb5gbfnWuHZ2pl939Cp6itdSDl7YbYnENvcSH27Bn4MT8q0f0mxe1JIr9Kj0TMD9qNyfyelzEeZaQ/hFU12ZX1tX0/c56TL8LMMnaneL62muB7TKPxjrq7Mqf/Kvp+5z0mX4TXTtoYHD2a/dMQfnHU/6Mmtp/T/ZH0x+BJWvbJbHHe286fZKMB8Sp+VVS7HtXKS/IktZDwLFpvaJp8/IXCxnylBT/ABMNvzrJPs/UQ5xz8Ny6OorfUs8MyuoZGDKehUgg+4isjTWzLjJmuAUBTO0TjR9L7jZEsve95ncxGNuzpgH9b5Vv0OiWp4svGDPdd3eNinDtnl/9pH/eN+7W/wDo0fx/Qo9M9xMaL2wQSMFuoXgz+mp3oPfyDD7gaz3dkWRWYPP0LIauL57HR7a4WRFeNg6MAVZTkEHoQR1FeU4uLw+ZqTzyK9xjxrb6aoEmZJWGViXG4jpuYn1Vz4+/AOK1aXR2ah+rsvErtujXzObXXbFdk/Vw26Dybex+O5fwr1o9j1dZMxvWSfJEhpHbG24C7t1Knq8ROR7djZz/AGhVVvY6xmuXz/cnDWb+si/8W8RGysmukj7zHd4RiUOHZRzyCQRu6EV5em0/fXKvOOfv5GqyzhjxHP8A/jO//s0/vj+5Xq/0Zfj+n+zJ6b7j1e2ZyfzNP74/uUfYy/H9P9nVrfcdVv76OCJpZmCIoyzHoB/v4Y8a8SMHOXDHmbXJJZZyjXO2J9xFnCgUdHmySfbsUjH3k/dXt09jrGbJfL9zFPV74ijQsO2G7VvrYoJV8QoZD9zZYfKrZ9j1Neq2mQWrkuaOkzcWB9Me+gQ8kLBJARzBwQcdR7RyNeOtLjUdzJ9cbGx2epxIi+zrjiXU5JklijjEaqwKlueSRzz7qv12ijp1Fpt5IUXOzOxe6840CgFAKAUAoBQCgFAKAUAoBQCgNa/1CK3QvPIkaDqzkAfPxqUISm8RWWccklllF1DtRjd+6023lu5PAhWC+/GC2PeAPbXow7MklxXSUUZ3qVnEFkgtX1HUn56hfQachB+qQ5lx7EjLOeX7X3Vprhpl9lW5vx6fXb6FcpWfflgrUaaeznZHf6nN4n1FP9ndL8a1t6hLdxrX88ir1PeywWOl35x9E0e0t18GmUM4/pStu/w1lnZR/wAl0pfAsjGf3YJEvFw9rrcjeW8K+SADH3JEPxql6jQr7jf8+JPu7vE9bgvVz/8AtD/alH4UWs0n/qO9zb+I05uFNdj5pfCT2d8+fg64+dTWq0L5148v9kO7u6SIXU7/AFu2H/q4zIg674YZUx7WQHA95FaK69DZ7Dw/i0VyldHmiDXiG0m/OtPiB/6lqzREe3Zkox99afR7ofZ2Pz3+pX3kH7UT7ThuC7/i25DSeFtcARyn2K/5Nz7ARXPSrKvto7eK3X+h3UZew/I+dA0vVIZylnHcxyKfSABVM/tFvqz9+c1263SThmxpr6/uIRtTwju3DH0zuR/CHc975xZ5j9rIxu+zyr5q/uuP+1nHvPShxY9YmKpJnI+3r+R/1/8A4q9zsb7/AJGDWdCY7M+HLSfTIXmtoJHYy5Z41LHErgZJGegArPr9RbDUSUZNLbr7izTVxdabRF9pPZ5BFbvdWa92Y/SkjBOxk6EqD6pHXlywDyzV2g7QslNV2POeRHUaePDxRMfYjrbYntnOURe+TP6IzhwPZkqceZbzrva9KzGxc3szmkns4lHtUk1nUgGYg3EhJP6kYBOB9mNcD3CvRbjpNPt0X1M+9tm53ey0GysIDtiiSNFLO7KCdqjJZ2PM8hmvmp33XT3bbZ6SrjFbIrbSaEblLkS2yyJkjawCFvBig5Fh4H/YY1pa1VuvDwyr+zxcRm7UrtJtGkkiYOjNCVYdCO9TmK52dCUdWotYe/5M7qHmp4KF2bXOmpHN/CQhLFl7vvIyxxg5xhTjnivT7QjqZSj3Oce7Yy6eVaT4y6wXegO6oiWpZmCqO4PNiQAPU8zXnSjr4ptuXzNKlS9lgg+3PVm3wWqnC7TK48zkqn3Da/x9laex6liVnXkirWT5RJnsr4OhjtY7qZFkmlG5SwBEafo7QeQJHPPXniqO0tZOdrri8JfUs09KUeJ8y36vwxa3e36RBG5Ugg4weXgSOZXzU8jWCvUW154ZPcvlXGXNGj2gqBpd0AAAIiAB0A5cqs0X+RD4kbvs2c/7CPy91/Nx/wCZq9Xtn2Yef6GXR82dlrwDeKAUAoBQCgFAKAUAoBQCgPmRwoJJAAGST0AHiTRb7A5xxF2l7pPo+kx/SZm5CTBKZ/ZA9b7Rwo68xXq0dm4j3l74V9TLPUb8MN2U7V4YonMmtXL3dyP5LE/KP9mSQeig6eigB99b6nOS4dNHhj+J/t18yiSSebHl+BMaPp2p6ggW3VNMsz4RqUZh58sSOfaSoOaz2Waah5k+OXv/AJj8ycY2T5bItWidl9lB6UqtcydS0p9HP2By/tZrHb2nfPaL4V7i6OmhHnuXK1tUiULEioo6KqhQPuHKsEpOTy2XpJcjLiuHT2gFAKA8xQFS4q7PrW+BYKIZj0lQDmf215BvkfbW3T6+2nbOV4FFlEJmtofZfY2+DIpuH85ea/cg9HHvzU7u077Nk8L3fuchpoRLsFxXnmg9oBQHI+3r+R/1/wD4q9zsb7/kYNZ0LZ2S/wAVW/vl/wC9JWHtL/Jl5fki/S/Zo+e1PXY7awljZh3s6mNEz6RDcmbH6oUnn54HjTs6iVlykuSecndRYowZRuxTTWklupOYQRd1nw3SEHH3BPmPOvT7XsUYwj1zn5GXSRbyyscEXw0/UoWuPREbvHIT+jkNGSfYCc+4Gtesh3+nfD1w0V1S4Ldz9B61ZfSrWaEMF76KSMPjIG9Cu7GRnrnrXy9U+7sUscnk9SS4lg4Fx1wedLaFTMJu9Dn1Nm3YU/abOd/yr6fRa30ni2xj3nlXU93jcu2t/wD4vF9mD/vLXm0//ov4v8jXP/HKt2f8DrqiSs0zRd2yrgKDnIJ8T7K3a7XS08kks5M1FCsWWy5WHZDHDLHILpz3bo+O7XntYNjr7K8+ztac4uPCt1g0x0ii85ILtzsSLqCbHovF3efAFHZsfCT5GtPY81wSj78/Mq1kXlMvnZfrCXOnQqpG+FRE6+I28lPuKgHPv8q8ztCmVd8s8m8o1aealBJFnu7xIV3SuqLlVyxAGWOAMnxJIFY4xcnhItbxzILtE/iy7/mz+IrTof8AIh8Su77NnPuwj8vdfzcf+Zq9Xtn2Yef6GXR82dlrwDeKAUAoBQCgFAKAUAoBQGC9ukhjaSVgiICzMegA8alGLk0lzON4WTinEPEtzrtyLSzykBJwp5blHWWUjoo/V9o6nFfQUaavR197b7X82XvPPnZK6XDHkR99rSWgNnpGSzEJLdgfWzsTjZFj1Y88hjr4ebWwplb/AHtRyXJdF8feRdij6lfzL/wD2cR2oWe8AkuDzCnmkR6+5n/a8D08z5es7RlY+CvaP5mmnTqO8uZ0LFeYaj2gFAYbm6SMbpHVF82IA+dQnOMFmTwdSb5ETLxdZqcGYH3K5HxArLLtDTx+8WrT2PobdhrlvOcRSqx/V6N8Dg1bVqqrNoSISrnHmiRrQQFAKAUAoBQCgOadsmh3F39F+jQvLt73dtxyz3eM/A/CvW7Lvrq4uN4zgyaquUscKKNa6JrUSCOJLxEGcKrlVGTk4AbzJr0pXaKT4pOLZmVdyWFk3dK7Mr+6k3XR7kH1nkffIR7ACcn7RFV2dp0VLFaz9ESjppyfrHZOHdDisYFggGFHMk+szHqzHxJ/2HQV4F10rpuUjfCCgsIo3aL2cNdSNc2W0St+UiJwJCBjcp6BsDmDgHrkHOfR0PaKqXd2cuhnv03E+KJRraXWbEd1Gt4ijkFEZdR7FO1gB7q9KS0Vz4nw/kZ07o7bmNuHdV1Fw0sVw56BpsoFHs34wPYBXVqdJp44i15bke7tse50fiPh6ddBS0VO9nQQgrHk5IkUnGQMgD8K8mjUQ9N71vC3/I2zrfdcKOc6foOr24It4ruINzIQlckeJwa9ay/R2PM2mY413R5G2bXXv/7/AO2/71V8XZ//AFJcN/vOt6nw8moWCQXW4NsjO79NJQvrc/HJIPnk14VWolTa5w/iN0q1OGGciuuCdU06UvbCRsdJbdjkjyKD0vuII9pr3o63S3xxP5P9zA6La3mJrzaPq+osomjupMdO+BRF9vp4X4DNTV2joWYtL4bs5w22c8nTTw3cw6LNavI1zOyEKMjC5xiNGbBKjHVvkMAeMtTVLVqxLhjn+M293JVOL3ZEdkHDl1ZzXDXULRBkQKSVOSGJI9Emr+09TVbGKg84yV6auUM5Oo15BrFAKAUAoBQCgFAKAUAoDi/bPxM0kwsoz9XHtaXH6UhGQp9igg+8+yvf7J0yUe9fN8vgefq7d+BEOz/wdpCbOVxflizeK2yctoPhuyD7mPlV6XpGqefZh+ZD7Or3slOxPRVluJbhxkQBQmf133el7woP9qqu173GCrXXn8CejhluTO2V88egKAUBG8R6g1tbSSoMsoGPLJIGT7BnNZ9Va6qnNc0TrhxSSOQ3t48zF5WLsfEn5DyHsFfK2WSm8yeT1owUVhGCqzpt6VYSTyKkAO7IOR+h+0T4Yq6iqdkkoLchZOMYvJ2pByGeft86+vXI8g+q6BQCgFAKAUAoBQCgFAKAUAoDzFAe0AoBQCgFAKAUAoBQCgFAKAUAoBQCgFADQH5b4klL3lyzesZps/3jDH3dPur7LTJKqKXgjxrfbZYu0EZt9KceobONR9pQNw94yKyaDay1P8X7luo9mPwLH2E6goa5gJAZtki+0DKt8Mr8ayds1v1Z+Rdo5c4nXiwAyTgV4TaXM3EBqXGFrDkb+8byj5/4vV+dYre0Ka+uX7i+GnnLoQ8/EF5Ou6NEtYf+rKfw3Dn9ymsstXqLFmKUI+LLFVXHZ7skNJ4jS4YQFWnJGHkWPEZz5qSSB7T8Kvp1kbX3bTl4vGxCdLj63I+rngi1c5CunsVuXwbNdn2ZRJ5xg4tTYhb8D2qnmHf7THH+HFcj2ZRHmmzr1NjJ6zs44V2xIqL5KAK2wrjBYisFEpOW7NirDgoBQCgFAKAUBB65eTie3ht2iQyiYs0iM+O7CYACuvXf51fVGHDKUs7Y+pXNyykjENSuLaSNbwRPHIwjWaIMu2RuSq8bFsBjhQwY8yARzzXe7rnFuvOVvh+HxOcUov1iVtp2zJ3piCh9qbWOcELgPno+4nkPAr51S0tsZJp+J9HUoQneGWPu8kb967cg4I3ZxnPKnBLOMPJ3iWM5M8cysoZWBUjIYEEEeefKuNNPAyY7W9jlBMUiSAHBKMGwfI4PWuyjKPNYCknyZhOoI6ydxJE7oDy3ghWwcb9uSBmnA1jiTOcSfJnzc3vdW/eSGMMEB9cLGXx0DtjCk+J8K7GPFPhQbwss+7CfMKNJJGxIG505Rkn9XJPLPLrXJR9ZpJhPbLMsF7HIWWORHZeTBWBKnyIB5ffRxa3aOqSfI09d1M26LsTvJZHWOKPON7tk828FCqzE4OAp5HpUqq+NvOyW7OSlg0+51BcN3trIc84u6kQY8hL3jEH2lDnyFTzQ9sP45X5Y/UjifiiZubtIl3Suka9NzMFHxNVRi5PCWSbaXM+u/XAbcuDjByMHPTB8a5h8hlHxa3kcoJikSQA4JRgwB8jg9a7KLjzWAmnyPI76JnMayRmReqBlLD3rnIo4SSy1sOJcj03kYYKXTcSQF3DJIGSAOpIHPFc4XjOBlHzDfxOzIkkbOvrKrKWX3gHIrrhJLLQTTeDV0S6aTvt5ztnlReQ5KpGByqVsVHGPBHIvOTbu76KLHeyJHnkN7KuT5DJ5moxhKXJZOuSXM0NGv2drrvGG2Ocop5ABBFE3X3uxyfOp2QSUcdV+rIxlnOfEkLS8jmG6J0kXplGDDPlkVCUXF4awSTT5GeonRQCgPDQHB+1nhhrW6a4RfqJzuJHRJD6yn3n0gfHJHhX0nZmqVlarfNfkebqampcSMOgzpdWD2d4HQRky2swUnax6xkdSpJJ8uZ6ECsOv7S0+iv71TTb2klu/iX6fT2XQ4Wn7mYOGtJlgnjkidjMpyqxjPhgg8uYIJHTxrxNd/wCTz1CdVFfPx3+hto7MVb4rJF5vbGZxv1K57peojJ3OfdGnIe+vCnXZJZ1E8Lw6/I3RlFbVRyYbK5Xds062Lv8A9WUBnHtA9RPfUK5rPDp4Zfi9/wDSOyi+dktiwWXBzysJL+VpG/UBOB7C3+i499bq+zpTfFfLPuKZahRWK0Wy0tEiULGqoo8AMCvUhXGCxFYMrbbyzPUzgoBQCgGaAUAoBQCgFAVniK+jgvbJ5nWNNtyNzHAyRFgZNaaYSnXNRWXsVzaUk37zFqmoJqBigtMyL3sMkswU90iRSLJgOeTOxQKApOM5PLrKut0pznts0l13WOXmRlLjwokfq8AeG9VhlW1GzBHmpewB+7GanVLhnFp/cl+Ujj5PPj+xn4ii7m7hYvbwQLEwjaWItCkhf0hydFRyu3BPUBgPHPKXxVtYbed8PfH1yLNpJ8kaiWy/RZGDie2a6jeVYYXSLu8J3ndrubfGWAdtpIb6zrzqbl66WMNRwt989M+/ovIjj1fFZN7V7i2uIJvoPdyyBIxIYBljAJFLxh0HrGPfhM558hVdcbISXebLfGfHGz+ZKTi0+H+IzS3dhJHILXuGkW3mC92ozGm3mpKj0OYHotjOOnKoqN0WuPOMolmDTUTAZIo5rWS82iEWyCJ3/JpNy35J9FXZCgBPk4HU5liUoyjDnnf4dP1yRyk05csGlfIksOoG3/NZO4ClMhXl3/WyRkeBUxDcvIsreOanFuMocXtLPy6Z+pzZqWORPXVlHFd2XdIqYE6eioHod2Dt5eGVU49lZ1OUoSy/AswlJYPvimJx9HnRWk+jy94yKMs0bRyRNtHiyiTdgcztIHMilDXrQe3EsefP9BNcpeBCcYa1Z3FrK0N3/wCoWKbuEhuJEkMpT0VMUbAs24LyZTjn5mtGmqthYuKHq5WcpNY+LIynGS5n1rrNHeRvLLBDH9HVY3uIi6CTe3eDdvQI5UxdTkgHHQ55Uk6mopt53w+nT9SM85znp1NdNPSS1Rd6TQy30bAJE0cW0ldyopLZjZgxJBIbe3hUnY4zbxhqPjl//f2CScfMl9QtSl3ILZQkj2coG0AZdXAjz4ci5+JqmMs1ri/F/wDSck+J48CvWCxutrGtzarIjwssSWri6jdWUsH+tLKT6SuzDBDNnrWibacpcLxv12/L5FK3wsrp03LDolsiy6jMIw0gnbHL0iFt4SFUnzJPxrPZJuNcc7Y/Vl0UsyeOpA6fepJJYGOS1yJR9TbwkGANFICjvuyvP0cMq5I6DHK+cJJTynjHNvnuitPdfsW3hvpcf/Jm/EVku+78EXR6/Ei/pNvBeXRvzGjOU7l5cBTB3SjYjNyyJRKSo5+kCeoq3hnKuPd9OePHPP5YIZipPiK+kQ+jSfR17u2GobnEkTsoi7lNpaLKnuhIY2xkAKAegIrTn11x7y4PHrnx8cFWPV25ZJ/hoLJdtLHc282Itr/RoSsbekpQvJ3jqXXDYHXDt4Vnv2hwuLW/V/6RZXvLOclurGXigFAVfinih7Rtqwk56SMfQPux1I8iRXm6zWyoeFHzNFNCs6lRe4vtS9EbnQnmANsQwc8z0OOvMk8q81W6vUv1c+WyNPDVXzMh0e1tfzybvHH/ACYefPyZvD5U9Hpp3ull+C/cd5OfsLHvNW/4u7pCtusdpH5r67e9zzJ93P21ZTZffLutLDHw/VkZxhWuK2RHadDFfoTFfwx3LH1JgwJ/pMRk+4NXrUf+P2VT49ZFte79WZZ6+Mlil4JHT11zTBtWGO5i6+iFb4Fdr594NfQRp7OlHhh6n0/c89z1CeZbklF2ptH+eafcwn2A/hIqf61x9mJ/Z2Rf88zq1DXtRZuRdrmnnr3y+9P3Sag+ytR0w/MktTBn23azpw/TlP8AVn/Wuf0vUeC+Z30mBj/4q278oLa8mP7EY/ez8q7/AEyxe1KK8yPpMXyTM0XFmoz/AJvpTqD+nPKI8e9CoPzqL0tEF69q8ln6klZN8omlqOs3afnupWNkPFIF7yXH9Mk59oU1OFNT+zrlL47L6EXKXWSRj0a+YOX0+HUL6Rhg3F1K8UGD4gNhSB5BK7bWsYtlGK8Fu/55iMn91NlktOLIkMcN3NAbtjtMduXkAPtwCV/pVllpZNOUE+HxexYrEtpPcs1ZS0UAoBQGlqupw2sZluJFjQfpN5+Q8SfYKnXXOyXDBZZGTUVlkPo/HVjdSrFFN9Y3qK6Om/7JYAH3davt0V1ceKS2+OcEI3Rk8IsdZS0EedAe4oDwLXAAK6wCtAMUB7XAaOtatDZwtNcNsjXGWwT1IUcgCepFWVVTtlwxW5GUlFZZlluY0jMzFVQLvLnAAQDO4nyxzrijJvhR3bmfOm30dzEssWSjjKllZcjz2sAcHzxzpOEoScXzRxNSWTbxUCQxXQebaA9xXAeba6cwe4rh0Fc10DFAFXFAe0AoBQGG5tkkXbIquvkwBHL2GoThGaxJZOptciucU6RdSjFtKBHjHcjCfBh19xwKwazT3zX9uW3hyL6bIL2kcf4iuprRtjwvEc43SKQD9nwPvzW7sv8A8ZhalO+af/VfqU6rtKUdq4+Z8aPxzNCndTRQXUJOTHLGvyYDr7SDX1K7JorX9nMPgeV6XOXt7m/9N0W5/K29zZsepibfHn3HPyQV3g1tfsyUl7/5+p3iplzWDfsNPgjwbDXTCPBJNyD4FlH+GqJ2Tf2tGSajFezMnLeXVl/Janp1wvhudM/4Y8/Os7WlfOuSLE7PxIzNPq59b+CX9pP/ANiuJaT/ALnc2e4wNd6ivWTRIfaWx/vUuHTvkrGMz8Ua02tXH/O1y0iHitvEsnwIUNUo0w+7Q38XgjxvrNEbJqNhI22S51XUnP8Ay03Kp/oZU491Xd3fFbRhBEeKDfNsndHsLgfxdpFvaeU102X+H5Sstllf/La5e5fzBYlL7scfEnRwbPc/xlfTSg9YYcQxfZO30mHvwaz+lwh9jBL3vdlndN+0yx6PoVvZrttoUiHjtHM+9jzP3ms1t1lrzNtlkYRjyJGqiQoBQCgKBxmiyatpkdxgwHvmCt6rSgeiCOh57Pj7a9HStrTWyhz2+Rmtw7Ip8i8SwplWZVLLnaSBkcue09Ry8q89N4wjQ8I5za6tqV3aS6jDdRwxL3rR2xiVlKRlsiSQ+kGO09D8M8vUnVp6pqiUW3tl56vwRmUrJRc0zcn4lub6Szt7N1tWnthdSSlQ5VScbEVuROQeZ8DnwqC01dKnOxcWJcKXL5knZKTUVt1Zgk4kvLeLUreaVZJ7SNJI7hUUbg4BG6PmoYZHh4/eZLT1TlVOKajJ4a/2c7ySUk+aPi91TUrS3gv5bqOWJzCZLYRIoCSbfUcekX5+7PsGK6q9PZOVMYtNZw8+HuOOVkUptnuu8UTveXEEU09tHBsVTDaGdpHZdxL+iwVRnAAwT1zSnSwVUZySk5eMsYOysk5NLY9n4mv5LfTtmLe4nmeKQSR+icAjftYbgMDdgY8qitNRGyxPeKWVhhzm1HHNm5rd9PbLb276hI1wRIzmCzWSaUbztOwAoiAejnHPb161GmELHKarXDtzlhLz6kpSaws7kdBxrdGwXBVrl7z6EkrptGTzEjx9FbBwV8D4csVY9HX3z/Co8WP0yQV0nD35wbfE/wBPsNOu5ZrxLggQ92TBGpUmVA2RgqRg8sg1CjuLr4xjDHPO78CU+OMG288jY1e8ur28NjbypbpHCkssjRJIzl8YUI/o7enOowhVTX3s1nLaW+OQblKXCvAi9Q4svILC+DOn0mzlij75EXbIruvPYQVDbcgjHKroaWmd0NvVkm8EXZJRazuiW0+8vbbUobe7uEuEuI5HAEap3TJzIXHMr4ekST+NE4Uzoc4Rw4tdeeScXOM0pPOSV49197G07yIAyO6RoSCQpYn0io5nAB5eJxVWjoV1nC+WG/kTtnwRyQPDOvXP02OF3ubmGVX3PLZtAYZFBYcwqgowBHPmDjn56dRRX3Tkkk1jlLOV+5XCUuJJ7nQq8w0CgFAKAUAoBQCgFAKAUB8SxK4KsAwPUEAg/ca6m1ug0mVzUOANPnzutkU+ceU/yECtUNdqIcpPz3KpUQfQgLrsfsmOUkuI/YGQj/EmfnWmPa9654KnpIdDRk7GIv0bqQe9FP4EVau2Z9Yoj6HHxMf/AAWTxu2/uh+/Xf6zP8K+Y9DXiZo+xe3/AEriY+5UH4g1F9s2dIo6tIvFkha9kNgnrGeT7TqP8iiqpdrXvlheRJaWHUm7Ls/06L1bVG+3uf8Azk1nnr9RPnJ/kTVFa6FgtrRIhtiREXyVQB8BWWUnLdstSS5GbFcOigFAKAUAoBQEVxDoEF/F3Vyu4A7lIOGRv1lYdDVtN86ZcUGQnBSWGQ+mcBxRTRzS3F3ctEcxCeXcsZ6ZAAHP31fZrZSg4qMVnnhEI0pPLeTHd9nVs7uRJcxxSNukt45SsDsepK4zz9hHQV2OvsSWybXJ43OOiLZI63wjBcrDjvIHhG2KSBtjxrjG0HBG3A6Y/GqqtVOtvk88098k5VKWOmCH1nhRLXTL1LYSzTSoS7sS80rDpkgc+p5AeJq+rVSs1EHPCSfwSISrUYPB5o3AEG22eV7lgixuLaSQmFJNoJIQjIw2fRzjqMY5V23XzzJRS3ys43x8TkaFs2S2r8IRTzNMktxbSuAsjQSbO8UchvBBBIHLPI1RXqpQjwtJrpnoTlUm8p4M7cMQ4tBmTFo26LL5JOMemWySMe6oLUSTly9bmS4Ft7j41rhWO5nS4Es8Eyp3e+FwpaPJOxsqeWSTyxUqtTKEHDCae+/j4nJVqTya8XA9qttLbESNFJIZjufLq5xzVuvLaOZyeuc5qT1trsVnVLHkcVMeHhMI4DiME8EtxeTLMEDNJNuYBGDKFyuBzHXGal6bLjU4xSxnkvE53KxjJt65whDdOkveTwTIuwTQPscp+qxwQR91Qq1c6044TT3w99zsqlIwtwLamyez+sEcjB5H3ZldwwbczEHJyo8K6tbb3qt6rl4IdzHh4SVu9Fjkuobli3eQq6qARtIcYORjOfvqqN0o1utcnj6EnFZTfQy6xpcV3C0M67kbqMkEEHIII5ggjOajXbKuSlF7kpRUlhkdonC620plNxdzvt2L30u4KuQcBQAD0HM5NW26l2R4eFLrsiEa+HqT9ZywUB5QDNcB7XQKAUAoBQCgFAKAUAoBQCgFAKAUAoBQCgFAKAUAoBQFP4ru5E1PS0R3VHefeoYhXwikbgDg4PnW7Twi6LW1uksfMpm2pxRju+0i3jMo7m7cQyvFMyRApGVbbvZt2NpOcePI8ulI9n2NLdbrK355OPUJdGYOJeOGgurRIYp5IpMsxWEt3ytGGUQnIywzkjwFS0+jU65uTSa9/LfqcndwySSJi/4tSNljSC5mmaNZWhijBeNG6d5uYBT4bc5qiGlck25JLll9fgWOzG2DDdcd2sdrDcnvDHLJ3XJPSRxuyHUnIxsPTJ6YzmpR0VsrHXtlLPkcd0VHiPm446hiihklgu4++d0SNovrCVxj0M59LIAxnOR0rq0U5Sai08JN7/zl1OO5JJtczZ0Ti+K6WciOeN7fnLDJGe9AwSMIpJOdp5DnULtJOtx3TT5NcjsbVJP3HzpnF6SzpBJBc27yhmi7+MKJAoyQuGPMDng4Nds0kowc1JNLnjoI2JvGDXfj2DvjHFDdTKriNpooi0SuTjaWByeZHQHrUloZ8HFJpbZw3vg53yzhIxaTrEFudSmkuLhkinPed9grGf1IQMnb6QAHXpy8T2yqc+7iorLW2OvxEZRWXkz6TxzDPMkTxXNu0ue5M8WxZfsHJ5488dR51GzRThFyTTxzw+Qjcm8Ywa152jW8bTAQ3biCR45mSIFY9p272bdgKTnHjyPKpw7PsljdLKyt+Zx6iPgyY1HiNY1iaKG4ue9Xencx7htwDuLMQo5MOROTVENO5NqTSxtuyxz5Y3yVfjDW0vbCCWHeuLyBGVxtdHV8MjDwIrXp6XVdKMvwv39NmVTmpQyvEk7bUkivtRKteTvEsBaAAMi7kyO4UHOSOZ6ePWqpVuVVeeFJ53/ckpYk8ZNnR+NYrm5NsIbmKVULlZYwuFGOoDE5ORjlzqNujlXX3mU1nGzEblJ8OGLXjONpYo5Le7gEzbYpJYtqO3UL625SccgwFJaSSi5KSeOaTydVqzjDMep8dwQzPEkV1cGIgTNBFvSI+THI5+wZ6HyrteinKPE2lnll4ycdyTwfGnanCl9qDNPcYiSB5ElIEMSmPcDGOoOOoIHPzpOubqrSS3bSxze/URkuJkZacWwTXsUshvoonHd2+9DHayOx9YkN6bHoNwwB7edWy0k4VOK4W1u+rX864IqxOWd8EpqvHsMEs0IhupXgx3gijDAKVDb87sBQCOZxVVehnOKnlJPllnZXqLaw9ixaTqKXUMc0JzHIoZTjBx5EeBB5fdWayuVcnCXNF0WpLKNuoHRQCgFAKAUAoBQCgFAKAUAoBQCgFAKAUAoBQCgKtxJpEs1/p00a5jgaYytlRtDIAOROTzHhmtdF0Y02QfN4wVTi3OLRE2nDlwtlq8Rj+suZ7t4RuT00kA2HOcDPPkcYq6Wog7apZ2io58iPA+GSwfWsaNdJHpUkMImktABJFvRScxKhwzHbyIPypVbU5Wxk8KXJ+ZyUZJRwuRp69wzO1212LaScTxx74o7poXhkVQMblYK6eHv6VZTqYKru+JLDeHw5TX6HJQlxcWM5PuThKYWtikcCo6XsdzOgmLhQMgtvkOScBcgZ55xnrXFq48c25ZzFxW2PyDqeFhdSf4n0qWe70+SNdyQyu0hyo2qUwDgnJ5+Way0WwhVZF82lj5lk4tyTIm90G8+k6tLb/VtcR24t5Ny82SMK45HKnkRkgdc1dC+ru6oz34W8r4kXCWZNdcEbovDFwL2xnNq8Kxd73zSXXfOzNEV34LEBdxx6PM5OQABV1upr7qcOLOcYwsdSuMJcSeMeZv8AD9pqGmj6LFax3EHelkn75UxG75IdTli4BPQeXWqrpUX/ANyUmnjljO6X5E4KcPVxsY7vg6eeHU4yFjaa5E0BYgqwXaRu25IBxjmM+ypR1cIyrfPEcP6nHXJqS95mksr/AFGe1+l2yWsVtKszMJVdpHXoEC+qpPn5+yo8dFMJd3JycljljAxObXEsYPbTh24W11iMx+ncy3TQjcvprIuFOc4GT54xSWordlMs+ylnyOxhJRkvE0r3h+8xYq0Mk9vHaxxyW8dwISs4ABdmDDcuAByJ6H75xvqzY00pOTabWdiLhPbwwYLThG7WxaExAP8Awgs4USKw7oFfSDscnofW9I+IzUp6up28Se3Bjl1wcjXJRxjqS82mXsN3qtxbRKzzLbC3JZMMVQK5IJ5bck+ljOKpVtM66oTeybyWOM05NeRqcLaVe28M0f0XuriZJGe9eeN2acqdhKrk7Qx5Dnjrz51PUW0zknxZimsRxjYhXGaTyt/EjLHhW7L2TvbSLJDPG080l33hkAPN1QsVC+P63MAA86ulqqlGaUtmnhKOMeZFVyzHb6kzaWN/ps10trbJdRXEzzq5lWMxtJjcrhuZA9nl7cDPKdF8YucnFxWOWc48CzE4N4WcntzwpNcT6t3gEaXcVusT7gRuSPByB6WAwxzAyOlI6qEIVY3cW2/Nju23LPU1bnTNRvooLO4tooIo2iMlwJVYOseMd2i81Jx49KnGzT1SlbCTbecLHLPizjVkkotEzpmizJeapKyYS4EQiO5fT2xMp5ZyOZ8cVnndB11RT3jnPzJKD4pPxN/gLTZLXT7eGddkiKwZcg4y7HqpI6EVXq7I2XSnHkydSaikywVnLBQCgFAKAUAoBQCgFAKAUAoBQCgFAKAUAoBQCgFAKAUAoBQCgFAKAUAoBQCgFAKAUAoBQCgFAKAUAoBQCgFAKAUAoBQCgFAKAUAoBQCgFAKAUAoBQCgFAU/tA4jmse57jZ6e/duUn1dmMYI/WNYdZqJ1Y4epooqVmcm1wHrkt7bvJPt3LKUG0EDARG8SeeWNT0d0rYNyI31qEsIqet8e3cNxNGnc7UkdRlDnAYgZ9L2Vit11kJuKwaK9PCUU2fQ48uvKL+wf3qyPtW/3E/RYF5h1gS2bXEWMiN2wf0WVTlT7iK9mOo46O8j4fUxOvE+Flc4W4rnublY5O72kMThSDyBPnXn6PXW3WqEsYNF2njCOUe8d8YSWcqRW+wtt3PuBOMnCgYI8ifvFadXq5VSUYkaKFNNs1+C+Nprq5ENx3YDK2wqpHpDng5J/RDfCo6XWSsnwyO3UKEco3eMOJp7S4EcWzaY1b0lJOSzjzH6oqvXa2yixRjjkKKYzjlmHhji+ae5WKbu9rBgNqkHcBkeJ8jUNH2hZbaoTxudu08YRzE3uM+JJLR40h2ZILNuBPLOB4jyb4Vdr9ZOiSUCFFKnlsitD4xuJriKN+72swBwpBxz9tZtN2jbZbGEsYZbbp4xi2joNe6YRQCgFAKAUAoBQCgFAKAUAoBQCgFAKAUAoBQCgFAKAUAoBQCgFAKAUAoDnHbB/Jv63/wAdeV2l93zNuj6m/wBkn5pL/Pt/24qt7N+zfxK9X7a+Bzzij89uf56X/Oa8vU/ay+Jsq9hG1YWxlkSNerHA956fOsMIOc+FdSyUuFZZMcN6oYRPA/JZY5Bg/oyBDj44x78Vr0l7r4q5cmn8ym6HFiS9x7wK4W8Qk4AWQk+QCHnXezXi9eY1PsMgppG1G/zz+ulAHmEyAPgg+VWN9/d8WdWK6z3WYTYX793y7qQOn2ch1HuwcfGlsXTdt0Yg+8rLDx5crLPFIhyrwRsPcWkNR7UkpWxa6xRHSrEWveRoBtntph4hJP7LkEf4fnWbDplCfwf1J+2pR8iU1s/TNSKjmuQo+yi5b8GrRqf7+qwv5sV1/wBurJHcKfnkH2x+BqnRf5EfiWX/AGbOxV9WeUKAUAoBQCgFAKAUAoBQCgFAKAUAoBQCgFAKAUAoBQCgFAKAUAoBQCgFAUntR0l54I5I1LGIsWA67WAyQPHBUfcTWDX1OUE10NOmmoywymcKcYPYI6LGsisdwyxBDYAznByMKOXsrz9Pq3SmsGm2hWPOTS0yxl1G7OBkyOXkIHJFZssfZ44+6q4QlfZt1Jykqoklw7+eQfzq/wCas+lWNRH4i3et/Amu0DRu6lE6D0JD6Xsfz+8DPvBrV2npuCfeR5P8yrTWZXC+ZUJLsxK23q6sn3MMN8sj76wUyalt4GmUcjQNKuZ2LWYbdHjLKwUruyORJHUA9K2U1WTea+hCycY+0ZOIdJu4dsl4Hy3ohmcOTgZxnJPSu302x9aw5XOEtomOC5Z0QNz7sbF+zuZvxc/KsV0nJrPRFkY45Fs1qz3aZaSjqm5T7mJ/1UfGt+orzpK5+H6mauX96SPrgC03yzStz2RkA/tP4/BT8a52ZXmUpvovzGpliKiQ/Cf55b/bH4Gs2i/yI/Etv+zZ2OvqzyhQCgFAKAUAoBQCgFAKAUAoBQCgFAKAUAoBQCgFAKAUAoBQCgFAKAUAoBQEbc6Baytukt4WbxJRcn3nHOqpUVyeXFE1ZJcmbdraRxLtiRUXyVQB8BU4wjFYSItt8zXi0W3VgywxBgcghFyD55xVa01SfEorJ3jljGTaubZJVKyKrqeoYAjlz6GpzhGaxJZRxNp5Rotw7anrbQn+rX/aq1paVyivkS7yfibNjp0UAIhjSMHmQigZPtxVkK4w9lYIuTfM+r2xjnULNGkig5AZQRnzwfHma7KEZrElkKTXI1F4etR0t4R/Vr/tVT0tL+6iXeT8TaNhEY+6Mad3+ptG3rnp0686m6oOPBhYOcTznItbCKIERRogPUKoAPvxSFUILEVg45N82YYdGt0YMkMSsOYIRQR7jiox01UXlRWSTsk+bN+riAoBQCgFAKAUAoBQCgFAKAUAoBQCgFAKAUAoBQCgFAKAUAoBQCgFAKAUAoBQCgFAKAUAoBQCgFAKAUAoBQCgFAKAUAoBQCgFAKAUB//Z"/>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7" name="Google Shape;127;p4" descr="https://encrypted-tbn0.gstatic.com/images?q=tbn:ANd9GcT3rgcS89mMAU_eJ4hKHxtfEIiwXG9pKANxU73ycqi3uL9ChV7wFQ"/>
          <p:cNvSpPr/>
          <p:nvPr/>
        </p:nvSpPr>
        <p:spPr>
          <a:xfrm>
            <a:off x="307975" y="7937"/>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8" name="Google Shape;128;p4" descr="data:image/png;base64,iVBORw0KGgoAAAANSUhEUgAAAS0AAACECAMAAADyWY1OAAABR1BMVEX///8AQoIdS42zhwibbQOtiC8AQIEAOn4AOH0ALXiyhQAaSYwAMXoAPYAAP4ewggCovtSXZgDb5u+gudDC0uEjUIr4+vz+/vtYcqLm6e6rhSbYwo8ALHgAPIbv8/fW4OqnegW4jyALQ4nH1eM7Zpjq3r1li7IAJnYrWZD6+PBQbJm7kxrk2L7PvaPdypOhdx5gd6DBnUEtVpSFpMJuhq83XZKMnLjIqVbi06zz7Np6ja5Zgqx1l7q3l1P28ea5wdEAIHOTrsnCpmedprEzZpoAGXDFrHezkUPPu5bNrGM4XZdtkbaOqMRNap5AcKCrutKhiE9IW3mMekZWXmXf3dkyVX2qhULVvnzEpEm6kzDZw4O1lFaogTrGrYPMs33h0KTm28jYybHDoDkAD25pal96fYWckGuDiYeBdVC6r5F5iqa3p33LtYOvNXsIAAAav0lEQVR4nO2c+3vaOJfHZbcBk9jUNbbACcgdTMEw2SkDxk2A4LpLkxQM3pn3nelc28w7s7uzu/n/f95zZHPJjaRt0vSS7/MkyLZs7A/S0dGxJELudKc73elOd7rTne50pzvdiTDN1vUI9O8oTES6rmn0KudSLZF5UQ47F3hemFOtq1xNh7ygWWaqoy689IcVtdVw3CxMJqNWSwQJKEy0Wq3RZFLoh7p2ySVso5Oo0RgHZ4jQdsMRBElSBNFpBPE+ddI4ocr8O8KKkUpLkpQWnDHfqXUMkHqNj/wOoszUon5hQy5ly+WNDfzbwL+5xPijXC6VSoW+brILL6VnUrEURUlLRaW9nJUFiqSkhBT8BvBfkYUcltecrJxQMWGsZ2UlleK/mJCS0hHs0gzYo9wmLdPWvWYLOMU8sqWsyEsSCspYK1sqIz4xEeQptZrBRdVBl4VlpSRHnddgVpVSJ4/WcrA7J53YKcicFg2UE5lTko+0gHLq1mjZkVcYxWUJqIwKrhf4vm3blmaiLEjqYDvcSUsGnAtiWbHg6ecZslO0BEERwuQQncFS0uk0T6UrCOZcWjTgRVCAmijz06SKfbu07P5kJELBAVCllhtYjPHnNzU08UEfFKKB1zReV6P+qFhCrgmxcmsSna2RnFZKyoDkNK9HKSXB5fGnTsnStFodO8W0kO7YuD+mxU/heoG0rLi+ykI/p/YdOSVNce8t0aLMdstYxcriaOJGnAezI7cwkjNgm7LZbJkLErApiwXXtwCN7hVaG+VFCSu5p1tKpJVyVAukVjsxrpTOjxi4oTi5OKNWTTkcVkzLCKy58JJQJuFMIwEdGG3+PbdCy/S9ERSTcnbkepEFrb7te81RObFdaL3K3FYtChJW1JYb2Sa1A1csz6tkueSebPdiWnbyPe2YkAuPSrtpTA7n2WnoxwmklTL0E5dRMxyWP79s/HELtOywIHJUXSwvmh+6EzGbmK4SFrWm2w+9sN90C61WqTQ3V3BcnHR9KIPdjWTnRrbcXUGL0Byaar5tOdz62Gfv5zxavTSWyfZpy/jBaemFEXoCZdeGmmW3C6MWL0gluQw10gfLzkAUBZ+w6YeFuNDNrVVIienhHmgcA/Pcmrhggo8tSFFi0NLVc+7oHFqsA2iVzhnn7sPSMoNWCU3VGO6N+T3uHJQ3WpNm21/lIGtBc7QwV+Xi2CSm2xr1z3FVT9MyEZI0ZqSN1klKCiIzZ6IJLQFMf6yendi49PjsjXxAWlY0KkHhQKOu+V3gBjVpY9KN9Iudzbm0ZXNVboH1Pd+tP02LYgVUeozyujVMfpOcXIzbvz/txMqn0K3gKgIMFbsRUu7sXXwwWqY3AWsldm0KTduE++ylQqhbV+r+gZjulpLqWBqFF511hlYPGjdlanJa8BnvVWe+VcY+42/JAIM7W9JZKh+MVoDmKovdragApgqNTt+6QqFaEvVbWXQbJvaKns+70krNxGmh65G+rbLFolEW6mCXERZm0XfYGLnntE6XinqtZrSyMJ6hhRZIaSY10ZnVRKh3yoqypeJZt1UTwROFNg34aEAN7XQzuCyWcOGlLjl+mpbGrbxHSZ+7W7MOs+u6TWOZljjOJcLABbfyytkG9APQYkGrLGZHPqURWC6w7IWVDeD76TStPqLA+IHPsbXjveidWJXUgtYZDwJKXuo2PAirAI5nCSqhhU7pRrZ1Tu/u+nSKli5y7xRQWNytTy9+J7OiXEgr8U5Dcko3TYtGclksT3zCsEXb2BgFN/ZVXCdoMZV399JdTLtxz2f+U62kZfPOuTKzkXQ45ufdMC2zC05SuWkRfQSJjVb3Xe3VVZX0qjXoHOvRNI46GNxaJb3qqR/z0rgln9stI6fNe9V4j9M0byc9PJXZPSWNTusN07IK4IGWXZN4LaQ2Ojckda2K41udSqXiiJISR13ito2O0zymJTRDMOXelIdkFm2iU5lp6BKMWPPwllTpep5rpFOpdCd3w7RszggKcQG7eaXCBwj/x7QwzhwHiVNKcebJMiOJAaIFl5TT/tY80pxuYO4gzqFgWD4+TWA3SstHRuWAWCNsCsUL/e/r1MnYKSCoLAwSqyTB49Q83F47628JCqdFVEc6cSVBvdGyFbUAVrZLrAl28MrBlWDV6/VBvZ5/5y+dv8XAFxmSUgmXDaXpGcuReUUyXHYhLfAShVlu6EVOkbpmpJX0OT2i95cvYslyWQLrTGt8RvmjncPD/f395/v7x4fb7wjMFoyZnJ7nn3pFRq22I0u88yxlUtOQd6FyzzInVKskuZk/NoqQXZKlYcStiNmb9nrTk83ntcjmsEYW4bCy7mUla/d472Btc66150fv9LXUXIid852U2QEPzAT27D0bM09r6WqW2q62fW3mdzAefXunO1sli3sMok/cLEYNJpcY+KO9R0BoWZtrR9d+Ux+rmIslasMlURyRilbmrh+eQsVxHb+79frEFMVRTosVMCS1UVjd2Tk+ywpoPa9/oJu9bbFRDAmcCPFyE799Hqy1zcMvpWz10ViJJSupkBsr+zv55+cWrYPdD3W3tyzKI+gbI2q2eBlrrcw9OI/W5sHRh7nX25da4vWvT2yegBq5Uq/PMfF7X0rJIoTXPzHrkyh7FVqDtRNN4ubmo7WdL8XCz2182Sbj8ipa+cFuDCUPnuncLT3Y29/+gDe7Um/rh7ITbT+9UtjTimm1rKSQbUzOyzXYPt589Dzp4dS3dw6PscdzuHP0fsWKj3VMXrtdOvgyceepfV64n+lRP7h0MOIJ9U7EOq3pVYIueusULfFMlvr24R6WpINDMvcT8u/Tm55LchxHMFzsy1mOvzovq/b4py+e01G23NRwWik1LrnGCTXby1u28xa0oCaGMa2NUz/dYOs51rxHB9v5/Ju9/cFb3M+lKuag35cTeXxleEn/l/X7/EM8xx+0KmUb33U4l4cDFnp3WtzKl+KXy+7iYH6wjX1CKFb7R2RwzE3VdeLKxMWkJ149UqCdU7JoVXiH2OV70Cq71ExexbdmhWtwdAylCpq9vcPd+u4xJg8Or7VsJbTMlEeJbhJma77PiOX7cZTbjhMUPnFkJB/w5/s8smPZ5iwX7JSWTRDPDkcsS0uy4B5+kmnBhWaXmNOiOuzgtBikVto+jVt5YMTibiKA66I5zYOxWttEF+H5H4P89v4aYju8ZscqoUWqU5MqPtGdqThkvuEMjTGOp4FEqk9ZXxg6QkC8KjxvIzU1jBx0QIzmcCglQUs/ZZNkfDwlLDSGQwNIdIfToSHkMMgPe9As9noVcWxNxanhWAtatCvCYdfBsUDK1FltEQrxaJhslDhcYLl0snuMxgpYPXp+RPI7exjMevR897o7gzNaYcWkkNafuRqzhJBRX8wRXwkZ06skKOqMBUCrR5jrgHkaCzoZS31Gq504gJhzeLFzFGHIiC9HlOUEi3TlgLFpg5HA8BkLYU81E5pUa5vUnIwXtDwFru8rhkmrhk1ZV1h1x7EvD0WKseYGsjJ++OuAB7A21/YO66R+vMbr4P4NOOzLtGSgZUAZ6Tc1BjdeIV2HH9MqydAsoKXLvJ6IHhl3KI730pdoUcsKRcZ6VRPO74xJ1yD4OsgmRp+Z0AIEJJhyJwS2xtM5Lcvg1TgnmkxW4ZAurCxco8ReuRRf+/zwj7/XNuMI3/7OIH90zKvjwfHR9XKKNaPluIzTqpiE9gRwKxyjQ914aIPWSe4eaPmxNa826Rjj8WYy1tKWkiw+0Jo6/HwXaiLBF5O2afA9UJfDLiBmbdzozWnpAr+IbZisGGc8OwBlSbqYDBYNiP2Pv3/cTFgdH+VjcwVFC9LXSmmmhJYqR2RBq4n2x7YXtBKkSEvhtKYuGWM8fkbLdHqJAUNaVX6+ldASbWr0bbygGdMKBdXSqgtatpiMogZaYZJxlSJ8J7ZRzn73f8+TYrW5hm3fTmzmb8BezRTTUgUwLjNaJOLlR6UkLOFBsA/41NCvAVq2gO4nk8OTtMC0xY2iLzAaV2CVzGmRYRPPh2YSabEuOrnNBS3W4V5vFWoid+XYZd5MyI3V2s+8WIFz9Rz6fty74vXxBgMMtbGaqxpSD8wJranER1rm1NDNPvgEWsXQrZ5DfaFn2cMe0iJhMTB9EeBWOa3EbhHqyUPdtPqCw8BxcixrCnUzpgVWyEpPYQ9Y+dBlmFU1++mF3YIfqwqHwcoTNV01fWellccv+8+/vo9LFXeuoBWMzRWyettOs2ldbbYdVxPV5ZN7aM8mdh+tsNZ1jAbaDtt1jCYUJr9pOE2LRCHOUak4HRxHHuDgErM3f6mmNg3JaHT1+DSniWMG0fe3cIi+Dnuwe6WixwGXd7ohnO6pi3ONrtoHK6A2jM6pUeqnld8+3tucs/pjlyTmam3zt7/+859vhcrCmUC91V+3LP4Oa5amszgANG7mLBE3YvwzPqrFv0a8sfT+i1m6lTiWyWn8ypRniS+QnERxAgdbPpkle/C3Xj20drC1l0Ss0KPCmMKbvaRc/fWDKI76Vx1EidPwRuWiGN3AK7yPQvX64cHs1SA4V8cD6BhubcbWa+2/cLoYTjcRx/6570ZjURbPVyzJcrY1SQYFue7qAaefoKDCzcOg6FzV5+YKfdHtvBW5o2wCrNCNfNuGGsJm0izLtnU/8JoTsQTamLghWg1mB6PMRvNqAyk+IdX3Hs3DxcdQBYHeQeJr/f3d//Int/zupJRM68nirM2mOxOfIrxR4vPGcB4LD+qZeuC2ZJFPdNHMK3Tqmep5Xu69R2tayTRj6gdvE+F6K+3ubc6cK3CotvdmztbfPxjlcqsQN1XMjNxJVi4l0+qyS8LpddmRG9pxRYWy2GmVaqPIBJMZFEaj1qV3Du26nJFTlau3C+eK9aQpT9iG/C5j1a+mPFQ87lyR+s7mzIff+2+RGywoN4VoNuqCWmo07ruFuZrjfjvyY2cBiNrhpJSRy6NCgHEPEycFdbxLy5ZWk4xev2dI3fd7DtoXuIcJrtp7cl+tbT6aaPfwIDH1v33/PzgN021xg7WR3Sj0fdu6aCI5NS0wXZ47KsmlUquA0xfRbhWyJdENrlAPpxLvA+rvbeSYHf9sbxeYfycdHe7NvK2/vzMKOOSM2VF3VIpNPNirpuuFuMyDrls4fxoTURR4XTBeLZyZLwMpH7tXGqBrwaa3YrrKQraw1IHVQs+LR7thClmbUU6HpM8dpgD24ay/AH4dlWfxeJ3TcQEI3A1pn6fRitmQXExo15P916E6OBExq++/M3Aq68hFe0OZFo1HxVKJ2ysE18KFHjqdDs7Nb2FLiZyK5Uk/0nh9tcPCSARjVohOz0O8QKGyWM3B6kjFooQGzBpCKu1oRHcEQ67JRgQAp9KLZ1IFp1s74rMec+Rnz2ToqtDQyBRlRW/LY7icKBczAnQFA8kRalJqZjUD49mLmrgysPA22n6Opv77H7KzSZilrOsntc/UozG2f3z9grkAWqHgdqMo8atNvz8BsCVxdMnMnpO00o1ZdWUNqdMOKvLQpIZUyQUVyQFaitHOTSXBor3MmGjNTBtoKY1ApWFIaTXTJ76s9HPNKfHguK+kq7m+kA5IIKf6OUeaJnEJwbChL+hcm/mvb+//xz8WaxJgaLC0gZXLmj1NUv9mSrwDyhK7lcUmEw3XW9mNMD0vW7qBUSZTkS27CMUKGjfBth18F8SGmYjJAnh7faVBPLnCuzCW73tylVZlsO4mpUirL2O72JddGmSgm67KTmzLvAx0yuNrXZfq/wwKpRO8oGHMipNm1wODZZsn7DzYLhsMV+i5zcmonOV+xciN7Lc1saown1QBSfhPp0VLL2JEwmwIqu0YuDxAv5hjRSGlpNKZDhQibPyYC5WrmK7SaRzyQVpQ/jBtFytmkMGpN0Un7hX2JTxZSl/vcF1meSM5u7RQCA/Rl8uiyBcTWTgPuK5IbLmSSdZiIbLYO3iYTJTG/PdXobqIeAGjBrQwbGN1BN12ME4HRHKsZgQqyAdaGCJsZxyfRZkq7cn8HSOnVeXpXGbKTtLy5B6eq15/c0lxkYfWxvLiKuJsXZoT4pwQo9v2390TD2R5ajF7WqxqDamnsSnYLSLIVdPqSR2wW2k42s+kLChzEWX9Hk1oOXJEzapcJZEk6SzM0dhuyTmmi5JHTtAifspgVJvekNdq+UHXnUDrli3PFvOJi9mcE3aCwMZ7M+/0nUXH4MoLkgxP6AuyoMg45DUnZJS0LOhAK5VKp2SlTcGs1YZDSdaJV0NaQTE1HYJRJ2ZVklNyzfZq4yQtNzUS1lygVTNiWsyDzoLA6/cNiVvvKHSb0H+BHgz6CmVM4PIPfPEaS7uWL6d+1TGMKbajes9xevxdq181nCrUQd0xwqkxDDG0ZY/hKLgE0RRDyiwciuMcjvoww6ExDcwc7jYDyO1BhVOnIQWnozqbBBNV4v03K5xGeXJ8+vUPQMch80kZmDcllK9lgLQ0NosV0fhoHNxDn4XG0TxIsfnuJHcSAVz8nmxFxOlzkc7bxDtdTeCD3dG6srQwfB/jSP3gJmc534J6/VWRCrrS2NBwdViMNRVoHhsXew76bC3CfjX3SZi1F8LyA5srlhg8K1usnV27ZkmsmdYsp3je0kGxmrW44xXWmh/JwpWXqLYcvTMrxbfpnbCwudLjRFo07F385tnv8bia2XM/DVgzWpR7uayRTFRlc2cuPkBm2/NlVM049rGUXj4v/gRa1qmBzvMLU77CanK+Ood+8bqrH4WQVq/RbnQqKok6otDpWGiPnA7471Zjonagi1wJq3ybqA3HqSBPbdrpdFTq4YIZ1rTj4JRz0mviZXwcQwN7wHPHssW6DZ11+RKpAdF6cID3K9uVTqfPgomXpKu4YE+l33M6F9fbj0BIy0jLhpGuaTlDEAzDopVMp2fU+sQS4YBj9mX4r9RUsFNGsyHUNGIbkuFIHct9ZhFdkIxOSu5T4kgSXEYyofPZaXYkJ6bVkFTmOh1DkdrETTeaBna9pxnBSUl+P9Pl6Y4hg2MXyhLszbQvv+lbE9Jy0hVbd+QctSupQCN+rYkjPzLMMtJN3SZ9yfG1qdwDj8AiWjWTo12polueTt2aRV2paWs5WbCBVs/yjYxPmMoodMgZp9VMq1BVrZ4C/U4c36sqTaorRqDlAtKWu0SVnEDzK8AwlFKqNXt39HGK05LhCavwo8Z2qyc1PK/rFG3L4Ovk9uUxJT42bVbYdStSzqxgIAs6PkBLq+CqB2SYiYAWXAbjXVT1ek1Dsea0oLYpuKQuy3XdptJgbf6KiXJaYwmrpg9FMcRgYqRUVt7v7YrTKtqEdoGWyWlNFan2rCa/0C2jhln6Gahmdq2K7wprjiHntEq82jDSsipFNNXI2oHyxabQqoZCTXIERVvQCpUMdrrd9DPB4bTi6oa0mmn0uSwBaGEsKJf6xGi1M2NLs3WbLtPSaxj56xHiFXOsIcPTmpyW2ZDhaWla1okjxrRMQbaJVkkvaAUSf4WhpgxGrFSDhRL4V5RxWm2pyYd0DT85WvBoVZ9ZaSOyQyMkZ2mNrcgBOmFa8HxHNYEWWBsj9KcyePVzWqmUb3lLZQvINXCEvC84tl1NN5hpKD3fm5pIyxIU1+/jOnqfAK0/wZc3XsBjdl/00URJLywSCEUhIwEt4U/MMn7RBbv1Zw8MsmykjGJA2LiWKRaHVvNPi7AepDO4CJWhIK0XKq1mJCOVylisUcQ/1TJkufbsRdMcyrhyUMMEUw/nQ5tY6xKezkjwg7Rf9HBBx85tI1mhnMqImoN6YefQk2xXqxiTD6s4aIyp/BWgncOXQTmMDo6rqsXz+eNqGxo+HG2Cad75VlW4jJ7TwJjD6XCMxn8a41F5uIDZrrYtFV/m4jdY8J18NlZYHfOZG7hlqbe8HP2d7nSnO93pTne6053udKfPT4NtVDyvvY7JnWPUTnz0aAs3HmMyf8Rz8tU76o9niucBDmabn/tiOlv3nzx5cv/feHob048eoO7FC5jsrOPGN5jcPXiCWsPB6rs/fRVrnePJv7kXb97b+syXADt+eP/+/YcJLUw/uod68C3fs3NvHdKc1h94ELL+Dundb9djPXiFh+pPHySbXyite+tvcM+CVn4vpnX/x11OK8n1NeYa3Ev05dL6GSvZgtbg/kzbS7TuPcAau/PgS6d1b/1lfZnWYVK07j/cry/TwiL4dP2Lp3XvweNlWpzUE/z3aDCjtY5M4dj6HS2wSYMFLX7oyWvE9XAnprX+r6/W761/C+we4Ma/1r9oWvegwZvT2n/IDfyv+LE2o/USaH31mHyDtH75+QumhXVrff3x44TW7o+Y63lsvR7WE1qPEdMWeYl5dr/+cmmt/8T/f/vqq5jWH9y+b4P/yu38gNP6Og8Ga/3lDpSq9a/rXzCtB29ePeCmi298k/+d5wI/4sfY5UpoQWO4/vNTIPrg1ZdNa/DVelIhgdaAN4YHg8HgV940bv3EaZE3iBSJPtgdnKaVv9Y11T4SbS/R2lmiBV3EuV/wTdzrefLbb79xbPcPElrbMU6siKdo7b769um3Lx/f3nPdjI44iD1eEPaWadVfzWn9cnD/lJJez+5P60nrmT9BK//LU+wJ7L58+bkVsKSvvFsfHPLkjBbZ/XnWGXx5Gtb92KiR/Ov1mSO7TCu/tZXHSNAu2Xn6mRmy57xwPVz79cf7J2ktun+PYqKxlmmRN7FP//XRCVpHr+rkzdOt11Cytt7c8uNds45m/b/kk5coTov8K8EV93r2nnM9XKb1OG4Lng5O0PpmB1AfQv/xiNRffmYLSP+xXMUe7vN2LqbFvYKkaD38NTZB+YNlWnneoX6wRU7QQmu18/LxGzRerz6zcGr+jydJBXv48Mnv+S2M7MW0sF0EPeI18Pck9++YmefB2NYrSD24t4O0HsyjgZzW09e4+7OjBZXxj/29zUeP1vYOj/LkzdeomFb9JaYfHeyBZkumHeHGUxSGHx7/hIkBZoXETzuc1qttXhNfQpHLf241EVWvg+dZ5w+GKUgn++MN1Kxxy9fnis9cTsSZHr8G+39IBj9Do/j6Qz/KJ6f6qx3yGKrh1s7Rt59h0bpuDV5t7dahYL55+dlZrZtQffuXV69fvXrzubnyNyVuCD8zR/5Od7rTna6o/wdOJjx9zYtZ+QAAAABJRU5ErkJggg=="/>
          <p:cNvSpPr/>
          <p:nvPr/>
        </p:nvSpPr>
        <p:spPr>
          <a:xfrm>
            <a:off x="460375" y="160337"/>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aphicFrame>
        <p:nvGraphicFramePr>
          <p:cNvPr id="129" name="Google Shape;129;p4"/>
          <p:cNvGraphicFramePr/>
          <p:nvPr/>
        </p:nvGraphicFramePr>
        <p:xfrm>
          <a:off x="1331640" y="1124744"/>
          <a:ext cx="6192688" cy="4032448"/>
        </p:xfrm>
        <a:graphic>
          <a:graphicData uri="http://schemas.openxmlformats.org/drawingml/2006/chart">
            <c:chart xmlns:c="http://schemas.openxmlformats.org/drawingml/2006/chart" xmlns:r="http://schemas.openxmlformats.org/officeDocument/2006/relationships" r:id="rId3"/>
          </a:graphicData>
        </a:graphic>
      </p:graphicFrame>
      <p:sp>
        <p:nvSpPr>
          <p:cNvPr id="130" name="Google Shape;130;p4"/>
          <p:cNvSpPr txBox="1"/>
          <p:nvPr/>
        </p:nvSpPr>
        <p:spPr>
          <a:xfrm>
            <a:off x="83575" y="720199"/>
            <a:ext cx="8938200" cy="36942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endParaRPr sz="1800" b="1" dirty="0">
              <a:solidFill>
                <a:schemeClr val="dk1"/>
              </a:solidFill>
              <a:latin typeface="Calibri"/>
              <a:ea typeface="Calibri"/>
              <a:cs typeface="Calibri"/>
              <a:sym typeface="Calibri"/>
            </a:endParaRPr>
          </a:p>
          <a:p>
            <a:pPr marL="0" marR="0" lvl="0" indent="0" algn="just" rtl="0">
              <a:spcBef>
                <a:spcPts val="0"/>
              </a:spcBef>
              <a:spcAft>
                <a:spcPts val="0"/>
              </a:spcAft>
              <a:buNone/>
            </a:pPr>
            <a:endParaRPr sz="2000" b="1" dirty="0">
              <a:solidFill>
                <a:schemeClr val="dk1"/>
              </a:solidFill>
              <a:latin typeface="Calibri"/>
              <a:ea typeface="Calibri"/>
              <a:cs typeface="Calibri"/>
              <a:sym typeface="Calibri"/>
            </a:endParaRPr>
          </a:p>
          <a:p>
            <a:pPr marL="0" marR="0" lvl="0" indent="0" algn="just" rtl="0">
              <a:spcBef>
                <a:spcPts val="0"/>
              </a:spcBef>
              <a:spcAft>
                <a:spcPts val="0"/>
              </a:spcAft>
              <a:buNone/>
            </a:pPr>
            <a:endParaRPr sz="2000" b="1" dirty="0">
              <a:solidFill>
                <a:schemeClr val="dk1"/>
              </a:solidFill>
              <a:latin typeface="Calibri"/>
              <a:ea typeface="Calibri"/>
              <a:cs typeface="Calibri"/>
              <a:sym typeface="Calibri"/>
            </a:endParaRPr>
          </a:p>
          <a:p>
            <a:pPr marL="0" marR="0" lvl="0" indent="0" algn="just" rtl="0">
              <a:spcBef>
                <a:spcPts val="0"/>
              </a:spcBef>
              <a:spcAft>
                <a:spcPts val="0"/>
              </a:spcAft>
              <a:buNone/>
            </a:pPr>
            <a:endParaRPr sz="2000" b="1" dirty="0">
              <a:solidFill>
                <a:schemeClr val="dk1"/>
              </a:solidFill>
              <a:latin typeface="Calibri"/>
              <a:ea typeface="Calibri"/>
              <a:cs typeface="Calibri"/>
              <a:sym typeface="Calibri"/>
            </a:endParaRPr>
          </a:p>
          <a:p>
            <a:pPr marL="0" marR="0" lvl="0" indent="0" algn="just" rtl="0">
              <a:spcBef>
                <a:spcPts val="0"/>
              </a:spcBef>
              <a:spcAft>
                <a:spcPts val="0"/>
              </a:spcAft>
              <a:buNone/>
            </a:pPr>
            <a:r>
              <a:rPr lang="es-MX" sz="1800" b="1" dirty="0">
                <a:solidFill>
                  <a:schemeClr val="dk1"/>
                </a:solidFill>
                <a:latin typeface="Calibri"/>
                <a:ea typeface="Calibri"/>
                <a:cs typeface="Calibri"/>
                <a:sym typeface="Calibri"/>
              </a:rPr>
              <a:t> </a:t>
            </a:r>
            <a:r>
              <a:rPr lang="es-MX" sz="2000" b="1" dirty="0">
                <a:solidFill>
                  <a:schemeClr val="dk1"/>
                </a:solidFill>
                <a:latin typeface="Calibri"/>
                <a:ea typeface="Calibri"/>
                <a:cs typeface="Calibri"/>
                <a:sym typeface="Calibri"/>
              </a:rPr>
              <a:t>Escuela Nacional Preparatoria incluye  </a:t>
            </a:r>
            <a:r>
              <a:rPr lang="es-MX" sz="4000" b="1" dirty="0">
                <a:solidFill>
                  <a:srgbClr val="0F243E"/>
                </a:solidFill>
                <a:latin typeface="Calibri"/>
                <a:ea typeface="Calibri"/>
                <a:cs typeface="Calibri"/>
                <a:sym typeface="Calibri"/>
              </a:rPr>
              <a:t>9</a:t>
            </a:r>
            <a:r>
              <a:rPr lang="es-MX" sz="2000" b="1" dirty="0">
                <a:solidFill>
                  <a:srgbClr val="0F243E"/>
                </a:solidFill>
                <a:latin typeface="Calibri"/>
                <a:ea typeface="Calibri"/>
                <a:cs typeface="Calibri"/>
                <a:sym typeface="Calibri"/>
              </a:rPr>
              <a:t> planteles</a:t>
            </a:r>
            <a:endParaRPr dirty="0"/>
          </a:p>
          <a:p>
            <a:pPr marL="0" marR="0" lvl="0" indent="0" algn="just" rtl="0">
              <a:spcBef>
                <a:spcPts val="0"/>
              </a:spcBef>
              <a:spcAft>
                <a:spcPts val="0"/>
              </a:spcAft>
              <a:buNone/>
            </a:pPr>
            <a:endParaRPr sz="2000" b="1" dirty="0">
              <a:solidFill>
                <a:srgbClr val="0F243E"/>
              </a:solidFill>
              <a:latin typeface="Calibri"/>
              <a:ea typeface="Calibri"/>
              <a:cs typeface="Calibri"/>
              <a:sym typeface="Calibri"/>
            </a:endParaRPr>
          </a:p>
          <a:p>
            <a:pPr marL="0" marR="0" lvl="0" indent="0" algn="just" rtl="0">
              <a:spcBef>
                <a:spcPts val="0"/>
              </a:spcBef>
              <a:spcAft>
                <a:spcPts val="0"/>
              </a:spcAft>
              <a:buNone/>
            </a:pPr>
            <a:r>
              <a:rPr lang="es-MX" sz="2000" b="1" dirty="0">
                <a:solidFill>
                  <a:srgbClr val="0F243E"/>
                </a:solidFill>
                <a:latin typeface="Calibri"/>
                <a:ea typeface="Calibri"/>
                <a:cs typeface="Calibri"/>
                <a:sym typeface="Calibri"/>
              </a:rPr>
              <a:t>Cuenta con </a:t>
            </a:r>
            <a:r>
              <a:rPr lang="es-MX" sz="2800" b="1" dirty="0" smtClean="0">
                <a:solidFill>
                  <a:srgbClr val="0F243E"/>
                </a:solidFill>
                <a:latin typeface="Calibri"/>
                <a:ea typeface="Calibri"/>
                <a:cs typeface="Calibri"/>
                <a:sym typeface="Calibri"/>
              </a:rPr>
              <a:t>51,426</a:t>
            </a:r>
            <a:r>
              <a:rPr lang="es-MX" sz="2000" b="1" dirty="0" smtClean="0">
                <a:solidFill>
                  <a:srgbClr val="0F243E"/>
                </a:solidFill>
                <a:latin typeface="Calibri"/>
                <a:ea typeface="Calibri"/>
                <a:cs typeface="Calibri"/>
                <a:sym typeface="Calibri"/>
              </a:rPr>
              <a:t> </a:t>
            </a:r>
            <a:r>
              <a:rPr lang="es-MX" sz="2000" b="1" dirty="0">
                <a:solidFill>
                  <a:srgbClr val="0F243E"/>
                </a:solidFill>
                <a:latin typeface="Calibri"/>
                <a:ea typeface="Calibri"/>
                <a:cs typeface="Calibri"/>
                <a:sym typeface="Calibri"/>
              </a:rPr>
              <a:t>alumnos en nivel medio superior y</a:t>
            </a:r>
            <a:endParaRPr dirty="0"/>
          </a:p>
          <a:p>
            <a:pPr marL="0" marR="0" lvl="0" indent="0" algn="just" rtl="0">
              <a:spcBef>
                <a:spcPts val="0"/>
              </a:spcBef>
              <a:spcAft>
                <a:spcPts val="0"/>
              </a:spcAft>
              <a:buNone/>
            </a:pPr>
            <a:r>
              <a:rPr lang="es-MX" sz="2000" b="1" dirty="0" smtClean="0">
                <a:solidFill>
                  <a:srgbClr val="0F243E"/>
                </a:solidFill>
                <a:latin typeface="Calibri"/>
                <a:ea typeface="Calibri"/>
                <a:cs typeface="Calibri"/>
                <a:sym typeface="Calibri"/>
              </a:rPr>
              <a:t>en </a:t>
            </a:r>
            <a:r>
              <a:rPr lang="es-MX" sz="2000" b="1" dirty="0">
                <a:solidFill>
                  <a:srgbClr val="0F243E"/>
                </a:solidFill>
                <a:latin typeface="Calibri"/>
                <a:ea typeface="Calibri"/>
                <a:cs typeface="Calibri"/>
                <a:sym typeface="Calibri"/>
              </a:rPr>
              <a:t>iniciación universitaria.</a:t>
            </a:r>
            <a:endParaRPr dirty="0"/>
          </a:p>
          <a:p>
            <a:pPr marL="0" marR="0" lvl="0" indent="0" algn="just" rtl="0">
              <a:spcBef>
                <a:spcPts val="0"/>
              </a:spcBef>
              <a:spcAft>
                <a:spcPts val="0"/>
              </a:spcAft>
              <a:buNone/>
            </a:pPr>
            <a:endParaRPr sz="2000" b="1" dirty="0">
              <a:solidFill>
                <a:srgbClr val="0F243E"/>
              </a:solidFill>
              <a:latin typeface="Calibri"/>
              <a:ea typeface="Calibri"/>
              <a:cs typeface="Calibri"/>
              <a:sym typeface="Calibri"/>
            </a:endParaRPr>
          </a:p>
          <a:p>
            <a:pPr marL="0" marR="0" lvl="0" indent="0" algn="just" rtl="0">
              <a:spcBef>
                <a:spcPts val="0"/>
              </a:spcBef>
              <a:spcAft>
                <a:spcPts val="0"/>
              </a:spcAft>
              <a:buNone/>
            </a:pPr>
            <a:endParaRPr sz="2000" b="1" dirty="0">
              <a:solidFill>
                <a:srgbClr val="0F243E"/>
              </a:solidFill>
              <a:latin typeface="Calibri"/>
              <a:ea typeface="Calibri"/>
              <a:cs typeface="Calibri"/>
              <a:sym typeface="Calibri"/>
            </a:endParaRPr>
          </a:p>
        </p:txBody>
      </p:sp>
      <p:pic>
        <p:nvPicPr>
          <p:cNvPr id="131" name="Google Shape;131;p4" descr="ENP UNAM (@enp_unam) | Twitter"/>
          <p:cNvPicPr preferRelativeResize="0"/>
          <p:nvPr/>
        </p:nvPicPr>
        <p:blipFill rotWithShape="1">
          <a:blip r:embed="rId4">
            <a:alphaModFix/>
          </a:blip>
          <a:srcRect/>
          <a:stretch/>
        </p:blipFill>
        <p:spPr>
          <a:xfrm>
            <a:off x="6633592" y="1489074"/>
            <a:ext cx="2510408" cy="2510408"/>
          </a:xfrm>
          <a:prstGeom prst="rect">
            <a:avLst/>
          </a:prstGeom>
          <a:noFill/>
          <a:ln>
            <a:noFill/>
          </a:ln>
        </p:spPr>
      </p:pic>
      <p:sp>
        <p:nvSpPr>
          <p:cNvPr id="132" name="Google Shape;132;p4"/>
          <p:cNvSpPr txBox="1"/>
          <p:nvPr/>
        </p:nvSpPr>
        <p:spPr>
          <a:xfrm>
            <a:off x="83582" y="3823421"/>
            <a:ext cx="8938200" cy="20010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endParaRPr sz="1800" b="1" dirty="0">
              <a:solidFill>
                <a:schemeClr val="dk1"/>
              </a:solidFill>
              <a:latin typeface="Calibri"/>
              <a:ea typeface="Calibri"/>
              <a:cs typeface="Calibri"/>
              <a:sym typeface="Calibri"/>
            </a:endParaRPr>
          </a:p>
          <a:p>
            <a:pPr marL="0" marR="0" lvl="0" indent="0" algn="just" rtl="0">
              <a:spcBef>
                <a:spcPts val="0"/>
              </a:spcBef>
              <a:spcAft>
                <a:spcPts val="0"/>
              </a:spcAft>
              <a:buNone/>
            </a:pPr>
            <a:endParaRPr sz="1800" b="1" dirty="0">
              <a:solidFill>
                <a:schemeClr val="dk1"/>
              </a:solidFill>
              <a:latin typeface="Calibri"/>
              <a:ea typeface="Calibri"/>
              <a:cs typeface="Calibri"/>
              <a:sym typeface="Calibri"/>
            </a:endParaRPr>
          </a:p>
          <a:p>
            <a:pPr marL="0" marR="0" lvl="0" indent="0" algn="just" rtl="0">
              <a:spcBef>
                <a:spcPts val="0"/>
              </a:spcBef>
              <a:spcAft>
                <a:spcPts val="0"/>
              </a:spcAft>
              <a:buNone/>
            </a:pPr>
            <a:r>
              <a:rPr lang="es-MX" sz="2000" b="1" dirty="0">
                <a:solidFill>
                  <a:schemeClr val="dk1"/>
                </a:solidFill>
                <a:latin typeface="Calibri"/>
                <a:ea typeface="Calibri"/>
                <a:cs typeface="Calibri"/>
                <a:sym typeface="Calibri"/>
              </a:rPr>
              <a:t>El Colegio de Ciencias y Humanidades incluye </a:t>
            </a:r>
            <a:r>
              <a:rPr lang="es-MX" sz="4000" b="1" dirty="0">
                <a:solidFill>
                  <a:srgbClr val="0F243E"/>
                </a:solidFill>
                <a:latin typeface="Calibri"/>
                <a:ea typeface="Calibri"/>
                <a:cs typeface="Calibri"/>
                <a:sym typeface="Calibri"/>
              </a:rPr>
              <a:t>5</a:t>
            </a:r>
            <a:r>
              <a:rPr lang="es-MX" sz="2000" b="1" dirty="0">
                <a:solidFill>
                  <a:srgbClr val="0F243E"/>
                </a:solidFill>
                <a:latin typeface="Calibri"/>
                <a:ea typeface="Calibri"/>
                <a:cs typeface="Calibri"/>
                <a:sym typeface="Calibri"/>
              </a:rPr>
              <a:t> planteles</a:t>
            </a:r>
            <a:endParaRPr dirty="0"/>
          </a:p>
          <a:p>
            <a:pPr marL="0" marR="0" lvl="0" indent="0" algn="just" rtl="0">
              <a:spcBef>
                <a:spcPts val="0"/>
              </a:spcBef>
              <a:spcAft>
                <a:spcPts val="0"/>
              </a:spcAft>
              <a:buNone/>
            </a:pPr>
            <a:endParaRPr sz="2000" b="1" dirty="0">
              <a:solidFill>
                <a:srgbClr val="0F243E"/>
              </a:solidFill>
              <a:latin typeface="Calibri"/>
              <a:ea typeface="Calibri"/>
              <a:cs typeface="Calibri"/>
              <a:sym typeface="Calibri"/>
            </a:endParaRPr>
          </a:p>
          <a:p>
            <a:pPr marL="0" marR="0" lvl="0" indent="0" algn="just" rtl="0">
              <a:spcBef>
                <a:spcPts val="0"/>
              </a:spcBef>
              <a:spcAft>
                <a:spcPts val="0"/>
              </a:spcAft>
              <a:buNone/>
            </a:pPr>
            <a:r>
              <a:rPr lang="es-MX" sz="2000" b="1" dirty="0">
                <a:solidFill>
                  <a:srgbClr val="0F243E"/>
                </a:solidFill>
                <a:latin typeface="Calibri"/>
                <a:ea typeface="Calibri"/>
                <a:cs typeface="Calibri"/>
                <a:sym typeface="Calibri"/>
              </a:rPr>
              <a:t>Cuenta con </a:t>
            </a:r>
            <a:r>
              <a:rPr lang="es-MX" sz="2800" b="1" dirty="0" smtClean="0">
                <a:solidFill>
                  <a:srgbClr val="0F243E"/>
                </a:solidFill>
                <a:latin typeface="Calibri"/>
                <a:ea typeface="Calibri"/>
                <a:cs typeface="Calibri"/>
                <a:sym typeface="Calibri"/>
              </a:rPr>
              <a:t>57,376</a:t>
            </a:r>
            <a:r>
              <a:rPr lang="es-MX" sz="2000" b="1" dirty="0" smtClean="0">
                <a:solidFill>
                  <a:srgbClr val="0F243E"/>
                </a:solidFill>
                <a:latin typeface="Calibri"/>
                <a:ea typeface="Calibri"/>
                <a:cs typeface="Calibri"/>
                <a:sym typeface="Calibri"/>
              </a:rPr>
              <a:t> </a:t>
            </a:r>
            <a:r>
              <a:rPr lang="es-MX" sz="2000" b="1" dirty="0">
                <a:solidFill>
                  <a:srgbClr val="0F243E"/>
                </a:solidFill>
                <a:latin typeface="Calibri"/>
                <a:ea typeface="Calibri"/>
                <a:cs typeface="Calibri"/>
                <a:sym typeface="Calibri"/>
              </a:rPr>
              <a:t>alumnos.</a:t>
            </a:r>
            <a:endParaRPr dirty="0"/>
          </a:p>
        </p:txBody>
      </p:sp>
      <p:pic>
        <p:nvPicPr>
          <p:cNvPr id="133" name="Google Shape;133;p4"/>
          <p:cNvPicPr preferRelativeResize="0"/>
          <p:nvPr/>
        </p:nvPicPr>
        <p:blipFill rotWithShape="1">
          <a:blip r:embed="rId5">
            <a:alphaModFix/>
          </a:blip>
          <a:srcRect/>
          <a:stretch/>
        </p:blipFill>
        <p:spPr>
          <a:xfrm>
            <a:off x="6888059" y="3999484"/>
            <a:ext cx="2001483" cy="2001483"/>
          </a:xfrm>
          <a:prstGeom prst="rect">
            <a:avLst/>
          </a:prstGeom>
          <a:noFill/>
          <a:ln>
            <a:noFill/>
          </a:ln>
        </p:spPr>
      </p:pic>
      <p:sp>
        <p:nvSpPr>
          <p:cNvPr id="134" name="Google Shape;134;p4"/>
          <p:cNvSpPr/>
          <p:nvPr/>
        </p:nvSpPr>
        <p:spPr>
          <a:xfrm>
            <a:off x="-7925" y="999800"/>
            <a:ext cx="9144000" cy="397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5"/>
          <p:cNvSpPr/>
          <p:nvPr/>
        </p:nvSpPr>
        <p:spPr>
          <a:xfrm>
            <a:off x="-42828" y="7937"/>
            <a:ext cx="9166236" cy="1046244"/>
          </a:xfrm>
          <a:prstGeom prst="rect">
            <a:avLst/>
          </a:prstGeom>
          <a:solidFill>
            <a:srgbClr val="0F243E"/>
          </a:solidFill>
          <a:ln>
            <a:noFill/>
          </a:ln>
          <a:effectLst>
            <a:reflection stA="52000" endA="300" endPos="35000" sy="-100000" algn="bl" rotWithShape="0"/>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1" name="Google Shape;141;p5"/>
          <p:cNvSpPr txBox="1">
            <a:spLocks noGrp="1"/>
          </p:cNvSpPr>
          <p:nvPr>
            <p:ph type="ctrTitle"/>
          </p:nvPr>
        </p:nvSpPr>
        <p:spPr>
          <a:xfrm>
            <a:off x="2339752" y="261975"/>
            <a:ext cx="6682003" cy="576064"/>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chemeClr val="lt1"/>
              </a:buClr>
              <a:buSzPts val="2800"/>
              <a:buFont typeface="Arial"/>
              <a:buNone/>
            </a:pPr>
            <a:r>
              <a:rPr lang="es-MX" sz="2800" b="1" i="1">
                <a:solidFill>
                  <a:schemeClr val="lt1"/>
                </a:solidFill>
                <a:latin typeface="Arial"/>
                <a:ea typeface="Arial"/>
                <a:cs typeface="Arial"/>
                <a:sym typeface="Arial"/>
              </a:rPr>
              <a:t>Licenciatura y Posgrado</a:t>
            </a:r>
            <a:endParaRPr/>
          </a:p>
        </p:txBody>
      </p:sp>
      <p:sp>
        <p:nvSpPr>
          <p:cNvPr id="142" name="Google Shape;142;p5" descr="data:image/jpeg;base64,/9j/4AAQSkZJRgABAQAAAQABAAD/2wCEAAkGBxQQERQUEBQUFBQXGRYYFxYYGBgeGBcYGhcXGh4XGxoaICkgIBsnGxUYIT0hJSkrLi4vGB82ODMtNygtLisBCgoKDg0OGxAQGywmICQsLCwsNDgwLCw0LywsLCwsLC80LCwsLCwsLCwsLCwsLCwsLCwsLCwsLCwsLCwsLCwsLP/AABEIAJQBVAMBEQACEQEDEQH/xAAcAAEAAgMBAQEAAAAAAAAAAAAABQYDBAcBAgj/xABLEAACAQMCAwQGBQYMBQQDAAABAgMABBEFEgYhMQcTQVEiMmFxkaEUI3KBsTM0QlJi0hU1RHOCg5KTorLB0RdDU7PDJFR04TZFZP/EABoBAQADAQEBAAAAAAAAAAAAAAACAwQBBQb/xAA5EQACAgECAwQHBwQCAwEAAAAAAQIDEQQhEjFBBRNRgRQiMmFxkaEzQlKxwdHwFSM04UNiBlPxNf/aAAwDAQACEQMRAD8A7jQCgFAKAUAoBQCgFAKAUAoBQCgFAKAUAoBQCgFAKAUAoBQCgFAKAUAoBQCgFAKAUAoBQCgFAKAUAoBQCgFAKAUAoBQCgFAa17qEUC7ppY4l83ZVHzNSjCUniKycckubK1f9pOnRfyjefKNWb5gbfnWuHZ2pl939Cp6itdSDl7YbYnENvcSH27Bn4MT8q0f0mxe1JIr9Kj0TMD9qNyfyelzEeZaQ/hFU12ZX1tX0/c56TL8LMMnaneL62muB7TKPxjrq7Mqf/Kvp+5z0mX4TXTtoYHD2a/dMQfnHU/6Mmtp/T/ZH0x+BJWvbJbHHe286fZKMB8Sp+VVS7HtXKS/IktZDwLFpvaJp8/IXCxnylBT/ABMNvzrJPs/UQ5xz8Ny6OorfUs8MyuoZGDKehUgg+4isjTWzLjJmuAUBTO0TjR9L7jZEsve95ncxGNuzpgH9b5Vv0OiWp4svGDPdd3eNinDtnl/9pH/eN+7W/wDo0fx/Qo9M9xMaL2wQSMFuoXgz+mp3oPfyDD7gaz3dkWRWYPP0LIauL57HR7a4WRFeNg6MAVZTkEHoQR1FeU4uLw+ZqTzyK9xjxrb6aoEmZJWGViXG4jpuYn1Vz4+/AOK1aXR2ah+rsvErtujXzObXXbFdk/Vw26Dybex+O5fwr1o9j1dZMxvWSfJEhpHbG24C7t1Knq8ROR7djZz/AGhVVvY6xmuXz/cnDWb+si/8W8RGysmukj7zHd4RiUOHZRzyCQRu6EV5em0/fXKvOOfv5GqyzhjxHP8A/jO//s0/vj+5Xq/0Zfj+n+zJ6b7j1e2ZyfzNP74/uUfYy/H9P9nVrfcdVv76OCJpZmCIoyzHoB/v4Y8a8SMHOXDHmbXJJZZyjXO2J9xFnCgUdHmySfbsUjH3k/dXt09jrGbJfL9zFPV74ijQsO2G7VvrYoJV8QoZD9zZYfKrZ9j1Neq2mQWrkuaOkzcWB9Me+gQ8kLBJARzBwQcdR7RyNeOtLjUdzJ9cbGx2epxIi+zrjiXU5JklijjEaqwKlueSRzz7qv12ijp1Fpt5IUXOzOxe6840CgFAKAUAoBQCgFAKAUAoBQCgNa/1CK3QvPIkaDqzkAfPxqUISm8RWWccklllF1DtRjd+6023lu5PAhWC+/GC2PeAPbXow7MklxXSUUZ3qVnEFkgtX1HUn56hfQachB+qQ5lx7EjLOeX7X3Vprhpl9lW5vx6fXb6FcpWfflgrUaaeznZHf6nN4n1FP9ndL8a1t6hLdxrX88ir1PeywWOl35x9E0e0t18GmUM4/pStu/w1lnZR/wAl0pfAsjGf3YJEvFw9rrcjeW8K+SADH3JEPxql6jQr7jf8+JPu7vE9bgvVz/8AtD/alH4UWs0n/qO9zb+I05uFNdj5pfCT2d8+fg64+dTWq0L5148v9kO7u6SIXU7/AFu2H/q4zIg674YZUx7WQHA95FaK69DZ7Dw/i0VyldHmiDXiG0m/OtPiB/6lqzREe3Zkox99afR7ofZ2Pz3+pX3kH7UT7ThuC7/i25DSeFtcARyn2K/5Nz7ARXPSrKvto7eK3X+h3UZew/I+dA0vVIZylnHcxyKfSABVM/tFvqz9+c1263SThmxpr6/uIRtTwju3DH0zuR/CHc975xZ5j9rIxu+zyr5q/uuP+1nHvPShxY9YmKpJnI+3r+R/1/8A4q9zsb7/AJGDWdCY7M+HLSfTIXmtoJHYy5Z41LHErgZJGegArPr9RbDUSUZNLbr7izTVxdabRF9pPZ5BFbvdWa92Y/SkjBOxk6EqD6pHXlywDyzV2g7QslNV2POeRHUaePDxRMfYjrbYntnOURe+TP6IzhwPZkqceZbzrva9KzGxc3szmkns4lHtUk1nUgGYg3EhJP6kYBOB9mNcD3CvRbjpNPt0X1M+9tm53ey0GysIDtiiSNFLO7KCdqjJZ2PM8hmvmp33XT3bbZ6SrjFbIrbSaEblLkS2yyJkjawCFvBig5Fh4H/YY1pa1VuvDwyr+zxcRm7UrtJtGkkiYOjNCVYdCO9TmK52dCUdWotYe/5M7qHmp4KF2bXOmpHN/CQhLFl7vvIyxxg5xhTjnivT7QjqZSj3Oce7Yy6eVaT4y6wXegO6oiWpZmCqO4PNiQAPU8zXnSjr4ptuXzNKlS9lgg+3PVm3wWqnC7TK48zkqn3Da/x9laex6liVnXkirWT5RJnsr4OhjtY7qZFkmlG5SwBEafo7QeQJHPPXniqO0tZOdrri8JfUs09KUeJ8y36vwxa3e36RBG5Ugg4weXgSOZXzU8jWCvUW154ZPcvlXGXNGj2gqBpd0AAAIiAB0A5cqs0X+RD4kbvs2c/7CPy91/Nx/wCZq9Xtn2Yef6GXR82dlrwDeKAUAoBQCgFAKAUAoBQCgPmRwoJJAAGST0AHiTRb7A5xxF2l7pPo+kx/SZm5CTBKZ/ZA9b7Rwo68xXq0dm4j3l74V9TLPUb8MN2U7V4YonMmtXL3dyP5LE/KP9mSQeig6eigB99b6nOS4dNHhj+J/t18yiSSebHl+BMaPp2p6ggW3VNMsz4RqUZh58sSOfaSoOaz2Waah5k+OXv/AJj8ycY2T5bItWidl9lB6UqtcydS0p9HP2By/tZrHb2nfPaL4V7i6OmhHnuXK1tUiULEioo6KqhQPuHKsEpOTy2XpJcjLiuHT2gFAKA8xQFS4q7PrW+BYKIZj0lQDmf215BvkfbW3T6+2nbOV4FFlEJmtofZfY2+DIpuH85ea/cg9HHvzU7u077Nk8L3fuchpoRLsFxXnmg9oBQHI+3r+R/1/wD4q9zsb7/kYNZ0LZ2S/wAVW/vl/wC9JWHtL/Jl5fki/S/Zo+e1PXY7awljZh3s6mNEz6RDcmbH6oUnn54HjTs6iVlykuSecndRYowZRuxTTWklupOYQRd1nw3SEHH3BPmPOvT7XsUYwj1zn5GXSRbyyscEXw0/UoWuPREbvHIT+jkNGSfYCc+4Gtesh3+nfD1w0V1S4Ldz9B61ZfSrWaEMF76KSMPjIG9Cu7GRnrnrXy9U+7sUscnk9SS4lg4Fx1wedLaFTMJu9Dn1Nm3YU/abOd/yr6fRa30ni2xj3nlXU93jcu2t/wD4vF9mD/vLXm0//ov4v8jXP/HKt2f8DrqiSs0zRd2yrgKDnIJ8T7K3a7XS08kks5M1FCsWWy5WHZDHDLHILpz3bo+O7XntYNjr7K8+ztac4uPCt1g0x0ii85ILtzsSLqCbHovF3efAFHZsfCT5GtPY81wSj78/Mq1kXlMvnZfrCXOnQqpG+FRE6+I28lPuKgHPv8q8ztCmVd8s8m8o1aealBJFnu7xIV3SuqLlVyxAGWOAMnxJIFY4xcnhItbxzILtE/iy7/mz+IrTof8AIh8Su77NnPuwj8vdfzcf+Zq9Xtn2Yef6GXR82dlrwDeKAUAoBQCgFAKAUAoBQGC9ukhjaSVgiICzMegA8alGLk0lzON4WTinEPEtzrtyLSzykBJwp5blHWWUjoo/V9o6nFfQUaavR197b7X82XvPPnZK6XDHkR99rSWgNnpGSzEJLdgfWzsTjZFj1Y88hjr4ebWwplb/AHtRyXJdF8feRdij6lfzL/wD2cR2oWe8AkuDzCnmkR6+5n/a8D08z5es7RlY+CvaP5mmnTqO8uZ0LFeYaj2gFAYbm6SMbpHVF82IA+dQnOMFmTwdSb5ETLxdZqcGYH3K5HxArLLtDTx+8WrT2PobdhrlvOcRSqx/V6N8Dg1bVqqrNoSISrnHmiRrQQFAKAUAoBQCgOadsmh3F39F+jQvLt73dtxyz3eM/A/CvW7Lvrq4uN4zgyaquUscKKNa6JrUSCOJLxEGcKrlVGTk4AbzJr0pXaKT4pOLZmVdyWFk3dK7Mr+6k3XR7kH1nkffIR7ACcn7RFV2dp0VLFaz9ESjppyfrHZOHdDisYFggGFHMk+szHqzHxJ/2HQV4F10rpuUjfCCgsIo3aL2cNdSNc2W0St+UiJwJCBjcp6BsDmDgHrkHOfR0PaKqXd2cuhnv03E+KJRraXWbEd1Gt4ijkFEZdR7FO1gB7q9KS0Vz4nw/kZ07o7bmNuHdV1Fw0sVw56BpsoFHs34wPYBXVqdJp44i15bke7tse50fiPh6ddBS0VO9nQQgrHk5IkUnGQMgD8K8mjUQ9N71vC3/I2zrfdcKOc6foOr24It4ruINzIQlckeJwa9ay/R2PM2mY413R5G2bXXv/7/AO2/71V8XZ//AFJcN/vOt6nw8moWCQXW4NsjO79NJQvrc/HJIPnk14VWolTa5w/iN0q1OGGciuuCdU06UvbCRsdJbdjkjyKD0vuII9pr3o63S3xxP5P9zA6La3mJrzaPq+osomjupMdO+BRF9vp4X4DNTV2joWYtL4bs5w22c8nTTw3cw6LNavI1zOyEKMjC5xiNGbBKjHVvkMAeMtTVLVqxLhjn+M293JVOL3ZEdkHDl1ZzXDXULRBkQKSVOSGJI9Emr+09TVbGKg84yV6auUM5Oo15BrFAKAUAoBQCgFAKAUAoDi/bPxM0kwsoz9XHtaXH6UhGQp9igg+8+yvf7J0yUe9fN8vgefq7d+BEOz/wdpCbOVxflizeK2yctoPhuyD7mPlV6XpGqefZh+ZD7Or3slOxPRVluJbhxkQBQmf133el7woP9qqu173GCrXXn8CejhluTO2V88egKAUBG8R6g1tbSSoMsoGPLJIGT7BnNZ9Va6qnNc0TrhxSSOQ3t48zF5WLsfEn5DyHsFfK2WSm8yeT1owUVhGCqzpt6VYSTyKkAO7IOR+h+0T4Yq6iqdkkoLchZOMYvJ2pByGeft86+vXI8g+q6BQCgFAKAUAoBQCgFAKAUAoDzFAe0AoBQCgFAKAUAoBQCgFAKAUAoBQCgFADQH5b4klL3lyzesZps/3jDH3dPur7LTJKqKXgjxrfbZYu0EZt9KceobONR9pQNw94yKyaDay1P8X7luo9mPwLH2E6goa5gJAZtki+0DKt8Mr8ayds1v1Z+Rdo5c4nXiwAyTgV4TaXM3EBqXGFrDkb+8byj5/4vV+dYre0Ka+uX7i+GnnLoQ8/EF5Ou6NEtYf+rKfw3Dn9ymsstXqLFmKUI+LLFVXHZ7skNJ4jS4YQFWnJGHkWPEZz5qSSB7T8Kvp1kbX3bTl4vGxCdLj63I+rngi1c5CunsVuXwbNdn2ZRJ5xg4tTYhb8D2qnmHf7THH+HFcj2ZRHmmzr1NjJ6zs44V2xIqL5KAK2wrjBYisFEpOW7NirDgoBQCgFAKAUBB65eTie3ht2iQyiYs0iM+O7CYACuvXf51fVGHDKUs7Y+pXNyykjENSuLaSNbwRPHIwjWaIMu2RuSq8bFsBjhQwY8yARzzXe7rnFuvOVvh+HxOcUov1iVtp2zJ3piCh9qbWOcELgPno+4nkPAr51S0tsZJp+J9HUoQneGWPu8kb967cg4I3ZxnPKnBLOMPJ3iWM5M8cysoZWBUjIYEEEeefKuNNPAyY7W9jlBMUiSAHBKMGwfI4PWuyjKPNYCknyZhOoI6ydxJE7oDy3ghWwcb9uSBmnA1jiTOcSfJnzc3vdW/eSGMMEB9cLGXx0DtjCk+J8K7GPFPhQbwss+7CfMKNJJGxIG505Rkn9XJPLPLrXJR9ZpJhPbLMsF7HIWWORHZeTBWBKnyIB5ffRxa3aOqSfI09d1M26LsTvJZHWOKPON7tk828FCqzE4OAp5HpUqq+NvOyW7OSlg0+51BcN3trIc84u6kQY8hL3jEH2lDnyFTzQ9sP45X5Y/UjifiiZubtIl3Suka9NzMFHxNVRi5PCWSbaXM+u/XAbcuDjByMHPTB8a5h8hlHxa3kcoJikSQA4JRgwB8jg9a7KLjzWAmnyPI76JnMayRmReqBlLD3rnIo4SSy1sOJcj03kYYKXTcSQF3DJIGSAOpIHPFc4XjOBlHzDfxOzIkkbOvrKrKWX3gHIrrhJLLQTTeDV0S6aTvt5ztnlReQ5KpGByqVsVHGPBHIvOTbu76KLHeyJHnkN7KuT5DJ5moxhKXJZOuSXM0NGv2drrvGG2Ocop5ABBFE3X3uxyfOp2QSUcdV+rIxlnOfEkLS8jmG6J0kXplGDDPlkVCUXF4awSTT5GeonRQCgPDQHB+1nhhrW6a4RfqJzuJHRJD6yn3n0gfHJHhX0nZmqVlarfNfkebqampcSMOgzpdWD2d4HQRky2swUnax6xkdSpJJ8uZ6ECsOv7S0+iv71TTb2klu/iX6fT2XQ4Wn7mYOGtJlgnjkidjMpyqxjPhgg8uYIJHTxrxNd/wCTz1CdVFfPx3+hto7MVb4rJF5vbGZxv1K57peojJ3OfdGnIe+vCnXZJZ1E8Lw6/I3RlFbVRyYbK5Xds062Lv8A9WUBnHtA9RPfUK5rPDp4Zfi9/wDSOyi+dktiwWXBzysJL+VpG/UBOB7C3+i499bq+zpTfFfLPuKZahRWK0Wy0tEiULGqoo8AMCvUhXGCxFYMrbbyzPUzgoBQCgGaAUAoBQCgFAVniK+jgvbJ5nWNNtyNzHAyRFgZNaaYSnXNRWXsVzaUk37zFqmoJqBigtMyL3sMkswU90iRSLJgOeTOxQKApOM5PLrKut0pznts0l13WOXmRlLjwokfq8AeG9VhlW1GzBHmpewB+7GanVLhnFp/cl+Ujj5PPj+xn4ii7m7hYvbwQLEwjaWItCkhf0hydFRyu3BPUBgPHPKXxVtYbed8PfH1yLNpJ8kaiWy/RZGDie2a6jeVYYXSLu8J3ndrubfGWAdtpIb6zrzqbl66WMNRwt989M+/ovIjj1fFZN7V7i2uIJvoPdyyBIxIYBljAJFLxh0HrGPfhM558hVdcbISXebLfGfHGz+ZKTi0+H+IzS3dhJHILXuGkW3mC92ozGm3mpKj0OYHotjOOnKoqN0WuPOMolmDTUTAZIo5rWS82iEWyCJ3/JpNy35J9FXZCgBPk4HU5liUoyjDnnf4dP1yRyk05csGlfIksOoG3/NZO4ClMhXl3/WyRkeBUxDcvIsreOanFuMocXtLPy6Z+pzZqWORPXVlHFd2XdIqYE6eioHod2Dt5eGVU49lZ1OUoSy/AswlJYPvimJx9HnRWk+jy94yKMs0bRyRNtHiyiTdgcztIHMilDXrQe3EsefP9BNcpeBCcYa1Z3FrK0N3/wCoWKbuEhuJEkMpT0VMUbAs24LyZTjn5mtGmqthYuKHq5WcpNY+LIynGS5n1rrNHeRvLLBDH9HVY3uIi6CTe3eDdvQI5UxdTkgHHQ55Uk6mopt53w+nT9SM85znp1NdNPSS1Rd6TQy30bAJE0cW0ldyopLZjZgxJBIbe3hUnY4zbxhqPjl//f2CScfMl9QtSl3ILZQkj2coG0AZdXAjz4ci5+JqmMs1ri/F/wDSck+J48CvWCxutrGtzarIjwssSWri6jdWUsH+tLKT6SuzDBDNnrWibacpcLxv12/L5FK3wsrp03LDolsiy6jMIw0gnbHL0iFt4SFUnzJPxrPZJuNcc7Y/Vl0UsyeOpA6fepJJYGOS1yJR9TbwkGANFICjvuyvP0cMq5I6DHK+cJJTynjHNvnuitPdfsW3hvpcf/Jm/EVku+78EXR6/Ei/pNvBeXRvzGjOU7l5cBTB3SjYjNyyJRKSo5+kCeoq3hnKuPd9OePHPP5YIZipPiK+kQ+jSfR17u2GobnEkTsoi7lNpaLKnuhIY2xkAKAegIrTn11x7y4PHrnx8cFWPV25ZJ/hoLJdtLHc282Itr/RoSsbekpQvJ3jqXXDYHXDt4Vnv2hwuLW/V/6RZXvLOclurGXigFAVfinih7Rtqwk56SMfQPux1I8iRXm6zWyoeFHzNFNCs6lRe4vtS9EbnQnmANsQwc8z0OOvMk8q81W6vUv1c+WyNPDVXzMh0e1tfzybvHH/ACYefPyZvD5U9Hpp3ull+C/cd5OfsLHvNW/4u7pCtusdpH5r67e9zzJ93P21ZTZffLutLDHw/VkZxhWuK2RHadDFfoTFfwx3LH1JgwJ/pMRk+4NXrUf+P2VT49ZFte79WZZ6+Mlil4JHT11zTBtWGO5i6+iFb4Fdr594NfQRp7OlHhh6n0/c89z1CeZbklF2ptH+eafcwn2A/hIqf61x9mJ/Z2Rf88zq1DXtRZuRdrmnnr3y+9P3Sag+ytR0w/MktTBn23azpw/TlP8AVn/Wuf0vUeC+Z30mBj/4q278oLa8mP7EY/ez8q7/AEyxe1KK8yPpMXyTM0XFmoz/AJvpTqD+nPKI8e9CoPzqL0tEF69q8ln6klZN8omlqOs3afnupWNkPFIF7yXH9Mk59oU1OFNT+zrlL47L6EXKXWSRj0a+YOX0+HUL6Rhg3F1K8UGD4gNhSB5BK7bWsYtlGK8Fu/55iMn91NlktOLIkMcN3NAbtjtMduXkAPtwCV/pVllpZNOUE+HxexYrEtpPcs1ZS0UAoBQGlqupw2sZluJFjQfpN5+Q8SfYKnXXOyXDBZZGTUVlkPo/HVjdSrFFN9Y3qK6Om/7JYAH3davt0V1ceKS2+OcEI3Rk8IsdZS0EedAe4oDwLXAAK6wCtAMUB7XAaOtatDZwtNcNsjXGWwT1IUcgCepFWVVTtlwxW5GUlFZZlluY0jMzFVQLvLnAAQDO4nyxzrijJvhR3bmfOm30dzEssWSjjKllZcjz2sAcHzxzpOEoScXzRxNSWTbxUCQxXQebaA9xXAeba6cwe4rh0Fc10DFAFXFAe0AoBQGG5tkkXbIquvkwBHL2GoThGaxJZOptciucU6RdSjFtKBHjHcjCfBh19xwKwazT3zX9uW3hyL6bIL2kcf4iuprRtjwvEc43SKQD9nwPvzW7sv8A8ZhalO+af/VfqU6rtKUdq4+Z8aPxzNCndTRQXUJOTHLGvyYDr7SDX1K7JorX9nMPgeV6XOXt7m/9N0W5/K29zZsepibfHn3HPyQV3g1tfsyUl7/5+p3iplzWDfsNPgjwbDXTCPBJNyD4FlH+GqJ2Tf2tGSajFezMnLeXVl/Janp1wvhudM/4Y8/Os7WlfOuSLE7PxIzNPq59b+CX9pP/ANiuJaT/ALnc2e4wNd6ivWTRIfaWx/vUuHTvkrGMz8Ua02tXH/O1y0iHitvEsnwIUNUo0w+7Q38XgjxvrNEbJqNhI22S51XUnP8Ay03Kp/oZU491Xd3fFbRhBEeKDfNsndHsLgfxdpFvaeU102X+H5Sstllf/La5e5fzBYlL7scfEnRwbPc/xlfTSg9YYcQxfZO30mHvwaz+lwh9jBL3vdlndN+0yx6PoVvZrttoUiHjtHM+9jzP3ms1t1lrzNtlkYRjyJGqiQoBQCgKBxmiyatpkdxgwHvmCt6rSgeiCOh57Pj7a9HStrTWyhz2+Rmtw7Ip8i8SwplWZVLLnaSBkcue09Ry8q89N4wjQ8I5za6tqV3aS6jDdRwxL3rR2xiVlKRlsiSQ+kGO09D8M8vUnVp6pqiUW3tl56vwRmUrJRc0zcn4lub6Szt7N1tWnthdSSlQ5VScbEVuROQeZ8DnwqC01dKnOxcWJcKXL5knZKTUVt1Zgk4kvLeLUreaVZJ7SNJI7hUUbg4BG6PmoYZHh4/eZLT1TlVOKajJ4a/2c7ySUk+aPi91TUrS3gv5bqOWJzCZLYRIoCSbfUcekX5+7PsGK6q9PZOVMYtNZw8+HuOOVkUptnuu8UTveXEEU09tHBsVTDaGdpHZdxL+iwVRnAAwT1zSnSwVUZySk5eMsYOysk5NLY9n4mv5LfTtmLe4nmeKQSR+icAjftYbgMDdgY8qitNRGyxPeKWVhhzm1HHNm5rd9PbLb276hI1wRIzmCzWSaUbztOwAoiAejnHPb161GmELHKarXDtzlhLz6kpSaws7kdBxrdGwXBVrl7z6EkrptGTzEjx9FbBwV8D4csVY9HX3z/Co8WP0yQV0nD35wbfE/wBPsNOu5ZrxLggQ92TBGpUmVA2RgqRg8sg1CjuLr4xjDHPO78CU+OMG288jY1e8ur28NjbypbpHCkssjRJIzl8YUI/o7enOowhVTX3s1nLaW+OQblKXCvAi9Q4svILC+DOn0mzlij75EXbIruvPYQVDbcgjHKroaWmd0NvVkm8EXZJRazuiW0+8vbbUobe7uEuEuI5HAEap3TJzIXHMr4ekST+NE4Uzoc4Rw4tdeeScXOM0pPOSV49197G07yIAyO6RoSCQpYn0io5nAB5eJxVWjoV1nC+WG/kTtnwRyQPDOvXP02OF3ubmGVX3PLZtAYZFBYcwqgowBHPmDjn56dRRX3Tkkk1jlLOV+5XCUuJJ7nQq8w0CgFAKAUAoBQCgFAKAUB8SxK4KsAwPUEAg/ca6m1ug0mVzUOANPnzutkU+ceU/yECtUNdqIcpPz3KpUQfQgLrsfsmOUkuI/YGQj/EmfnWmPa9654KnpIdDRk7GIv0bqQe9FP4EVau2Z9Yoj6HHxMf/AAWTxu2/uh+/Xf6zP8K+Y9DXiZo+xe3/AEriY+5UH4g1F9s2dIo6tIvFkha9kNgnrGeT7TqP8iiqpdrXvlheRJaWHUm7Ls/06L1bVG+3uf8Azk1nnr9RPnJ/kTVFa6FgtrRIhtiREXyVQB8BWWUnLdstSS5GbFcOigFAKAUAoBQEVxDoEF/F3Vyu4A7lIOGRv1lYdDVtN86ZcUGQnBSWGQ+mcBxRTRzS3F3ctEcxCeXcsZ6ZAAHP31fZrZSg4qMVnnhEI0pPLeTHd9nVs7uRJcxxSNukt45SsDsepK4zz9hHQV2OvsSWybXJ43OOiLZI63wjBcrDjvIHhG2KSBtjxrjG0HBG3A6Y/GqqtVOtvk88098k5VKWOmCH1nhRLXTL1LYSzTSoS7sS80rDpkgc+p5AeJq+rVSs1EHPCSfwSISrUYPB5o3AEG22eV7lgixuLaSQmFJNoJIQjIw2fRzjqMY5V23XzzJRS3ys43x8TkaFs2S2r8IRTzNMktxbSuAsjQSbO8UchvBBBIHLPI1RXqpQjwtJrpnoTlUm8p4M7cMQ4tBmTFo26LL5JOMemWySMe6oLUSTly9bmS4Ft7j41rhWO5nS4Es8Eyp3e+FwpaPJOxsqeWSTyxUqtTKEHDCae+/j4nJVqTya8XA9qttLbESNFJIZjufLq5xzVuvLaOZyeuc5qT1trsVnVLHkcVMeHhMI4DiME8EtxeTLMEDNJNuYBGDKFyuBzHXGal6bLjU4xSxnkvE53KxjJt65whDdOkveTwTIuwTQPscp+qxwQR91Qq1c6044TT3w99zsqlIwtwLamyez+sEcjB5H3ZldwwbczEHJyo8K6tbb3qt6rl4IdzHh4SVu9Fjkuobli3eQq6qARtIcYORjOfvqqN0o1utcnj6EnFZTfQy6xpcV3C0M67kbqMkEEHIII5ggjOajXbKuSlF7kpRUlhkdonC620plNxdzvt2L30u4KuQcBQAD0HM5NW26l2R4eFLrsiEa+HqT9ZywUB5QDNcB7XQKAUAoBQCgFAKAUAoBQCgFAKAUAoBQCgFAKAUAoBQFP4ru5E1PS0R3VHefeoYhXwikbgDg4PnW7Twi6LW1uksfMpm2pxRju+0i3jMo7m7cQyvFMyRApGVbbvZt2NpOcePI8ulI9n2NLdbrK355OPUJdGYOJeOGgurRIYp5IpMsxWEt3ytGGUQnIywzkjwFS0+jU65uTSa9/LfqcndwySSJi/4tSNljSC5mmaNZWhijBeNG6d5uYBT4bc5qiGlck25JLll9fgWOzG2DDdcd2sdrDcnvDHLJ3XJPSRxuyHUnIxsPTJ6YzmpR0VsrHXtlLPkcd0VHiPm446hiihklgu4++d0SNovrCVxj0M59LIAxnOR0rq0U5Sai08JN7/zl1OO5JJtczZ0Ti+K6WciOeN7fnLDJGe9AwSMIpJOdp5DnULtJOtx3TT5NcjsbVJP3HzpnF6SzpBJBc27yhmi7+MKJAoyQuGPMDng4Nds0kowc1JNLnjoI2JvGDXfj2DvjHFDdTKriNpooi0SuTjaWByeZHQHrUloZ8HFJpbZw3vg53yzhIxaTrEFudSmkuLhkinPed9grGf1IQMnb6QAHXpy8T2yqc+7iorLW2OvxEZRWXkz6TxzDPMkTxXNu0ue5M8WxZfsHJ5488dR51GzRThFyTTxzw+Qjcm8Ywa152jW8bTAQ3biCR45mSIFY9p272bdgKTnHjyPKpw7PsljdLKyt+Zx6iPgyY1HiNY1iaKG4ue9Xencx7htwDuLMQo5MOROTVENO5NqTSxtuyxz5Y3yVfjDW0vbCCWHeuLyBGVxtdHV8MjDwIrXp6XVdKMvwv39NmVTmpQyvEk7bUkivtRKteTvEsBaAAMi7kyO4UHOSOZ6ePWqpVuVVeeFJ53/ckpYk8ZNnR+NYrm5NsIbmKVULlZYwuFGOoDE5ORjlzqNujlXX3mU1nGzEblJ8OGLXjONpYo5Le7gEzbYpJYtqO3UL625SccgwFJaSSi5KSeOaTydVqzjDMep8dwQzPEkV1cGIgTNBFvSI+THI5+wZ6HyrteinKPE2lnll4ycdyTwfGnanCl9qDNPcYiSB5ElIEMSmPcDGOoOOoIHPzpOubqrSS3bSxze/URkuJkZacWwTXsUshvoonHd2+9DHayOx9YkN6bHoNwwB7edWy0k4VOK4W1u+rX864IqxOWd8EpqvHsMEs0IhupXgx3gijDAKVDb87sBQCOZxVVehnOKnlJPllnZXqLaw9ixaTqKXUMc0JzHIoZTjBx5EeBB5fdWayuVcnCXNF0WpLKNuoHRQCgFAKAUAoBQCgFAKAUAoBQCgFAKAUAoBQCgKtxJpEs1/p00a5jgaYytlRtDIAOROTzHhmtdF0Y02QfN4wVTi3OLRE2nDlwtlq8Rj+suZ7t4RuT00kA2HOcDPPkcYq6Wog7apZ2io58iPA+GSwfWsaNdJHpUkMImktABJFvRScxKhwzHbyIPypVbU5Wxk8KXJ+ZyUZJRwuRp69wzO1212LaScTxx74o7poXhkVQMblYK6eHv6VZTqYKru+JLDeHw5TX6HJQlxcWM5PuThKYWtikcCo6XsdzOgmLhQMgtvkOScBcgZ55xnrXFq48c25ZzFxW2PyDqeFhdSf4n0qWe70+SNdyQyu0hyo2qUwDgnJ5+Way0WwhVZF82lj5lk4tyTIm90G8+k6tLb/VtcR24t5Ny82SMK45HKnkRkgdc1dC+ru6oz34W8r4kXCWZNdcEbovDFwL2xnNq8Kxd73zSXXfOzNEV34LEBdxx6PM5OQABV1upr7qcOLOcYwsdSuMJcSeMeZv8AD9pqGmj6LFax3EHelkn75UxG75IdTli4BPQeXWqrpUX/ANyUmnjljO6X5E4KcPVxsY7vg6eeHU4yFjaa5E0BYgqwXaRu25IBxjmM+ypR1cIyrfPEcP6nHXJqS95mksr/AFGe1+l2yWsVtKszMJVdpHXoEC+qpPn5+yo8dFMJd3JycljljAxObXEsYPbTh24W11iMx+ncy3TQjcvprIuFOc4GT54xSWordlMs+ylnyOxhJRkvE0r3h+8xYq0Mk9vHaxxyW8dwISs4ABdmDDcuAByJ6H75xvqzY00pOTabWdiLhPbwwYLThG7WxaExAP8Awgs4USKw7oFfSDscnofW9I+IzUp6up28Se3Bjl1wcjXJRxjqS82mXsN3qtxbRKzzLbC3JZMMVQK5IJ5bck+ljOKpVtM66oTeybyWOM05NeRqcLaVe28M0f0XuriZJGe9eeN2acqdhKrk7Qx5Dnjrz51PUW0zknxZimsRxjYhXGaTyt/EjLHhW7L2TvbSLJDPG080l33hkAPN1QsVC+P63MAA86ulqqlGaUtmnhKOMeZFVyzHb6kzaWN/ps10trbJdRXEzzq5lWMxtJjcrhuZA9nl7cDPKdF8YucnFxWOWc48CzE4N4WcntzwpNcT6t3gEaXcVusT7gRuSPByB6WAwxzAyOlI6qEIVY3cW2/Nju23LPU1bnTNRvooLO4tooIo2iMlwJVYOseMd2i81Jx49KnGzT1SlbCTbecLHLPizjVkkotEzpmizJeapKyYS4EQiO5fT2xMp5ZyOZ8cVnndB11RT3jnPzJKD4pPxN/gLTZLXT7eGddkiKwZcg4y7HqpI6EVXq7I2XSnHkydSaikywVnLBQCgFAKAUAoBQCgFAKAUAoBQCgFAKAUAoBQCgFAKAUAoBQCgFAKAUAoBQCgFAKAUAoBQCgFAKAUAoBQCgFAKAUAoBQCgFAKAUAoBQCgFAKAUAoBQCgFAU/tA4jmse57jZ6e/duUn1dmMYI/WNYdZqJ1Y4epooqVmcm1wHrkt7bvJPt3LKUG0EDARG8SeeWNT0d0rYNyI31qEsIqet8e3cNxNGnc7UkdRlDnAYgZ9L2Vit11kJuKwaK9PCUU2fQ48uvKL+wf3qyPtW/3E/RYF5h1gS2bXEWMiN2wf0WVTlT7iK9mOo46O8j4fUxOvE+Flc4W4rnublY5O72kMThSDyBPnXn6PXW3WqEsYNF2njCOUe8d8YSWcqRW+wtt3PuBOMnCgYI8ifvFadXq5VSUYkaKFNNs1+C+Nprq5ENx3YDK2wqpHpDng5J/RDfCo6XWSsnwyO3UKEco3eMOJp7S4EcWzaY1b0lJOSzjzH6oqvXa2yixRjjkKKYzjlmHhji+ae5WKbu9rBgNqkHcBkeJ8jUNH2hZbaoTxudu08YRzE3uM+JJLR40h2ZILNuBPLOB4jyb4Vdr9ZOiSUCFFKnlsitD4xuJriKN+72swBwpBxz9tZtN2jbZbGEsYZbbp4xi2joNe6YRQCgFAKAUAoBQCgFAKAUAoBQCgFAKAUAoBQCgFAKAUAoBQCgFAKAUAoDnHbB/Jv63/wAdeV2l93zNuj6m/wBkn5pL/Pt/24qt7N+zfxK9X7a+Bzzij89uf56X/Oa8vU/ay+Jsq9hG1YWxlkSNerHA956fOsMIOc+FdSyUuFZZMcN6oYRPA/JZY5Bg/oyBDj44x78Vr0l7r4q5cmn8ym6HFiS9x7wK4W8Qk4AWQk+QCHnXezXi9eY1PsMgppG1G/zz+ulAHmEyAPgg+VWN9/d8WdWK6z3WYTYX793y7qQOn2ch1HuwcfGlsXTdt0Yg+8rLDx5crLPFIhyrwRsPcWkNR7UkpWxa6xRHSrEWveRoBtntph4hJP7LkEf4fnWbDplCfwf1J+2pR8iU1s/TNSKjmuQo+yi5b8GrRqf7+qwv5sV1/wBurJHcKfnkH2x+BqnRf5EfiWX/AGbOxV9WeUKAUAoBQCgFAKAUAoBQCgFAKAUAoBQCgFAKAUAoBQCgFAKAUAoBQCgFAUntR0l54I5I1LGIsWA67WAyQPHBUfcTWDX1OUE10NOmmoywymcKcYPYI6LGsisdwyxBDYAznByMKOXsrz9Pq3SmsGm2hWPOTS0yxl1G7OBkyOXkIHJFZssfZ44+6q4QlfZt1Jykqoklw7+eQfzq/wCas+lWNRH4i3et/Amu0DRu6lE6D0JD6Xsfz+8DPvBrV2npuCfeR5P8yrTWZXC+ZUJLsxK23q6sn3MMN8sj76wUyalt4GmUcjQNKuZ2LWYbdHjLKwUruyORJHUA9K2U1WTea+hCycY+0ZOIdJu4dsl4Hy3ohmcOTgZxnJPSu302x9aw5XOEtomOC5Z0QNz7sbF+zuZvxc/KsV0nJrPRFkY45Fs1qz3aZaSjqm5T7mJ/1UfGt+orzpK5+H6mauX96SPrgC03yzStz2RkA/tP4/BT8a52ZXmUpvovzGpliKiQ/Cf55b/bH4Gs2i/yI/Etv+zZ2OvqzyhQCgFAKAUAoBQCgFAKAUAoBQCgFAKAUAoBQCgFAKAUAoBQCgFAKAUAoBQEbc6Baytukt4WbxJRcn3nHOqpUVyeXFE1ZJcmbdraRxLtiRUXyVQB8BU4wjFYSItt8zXi0W3VgywxBgcghFyD55xVa01SfEorJ3jljGTaubZJVKyKrqeoYAjlz6GpzhGaxJZRxNp5Rotw7anrbQn+rX/aq1paVyivkS7yfibNjp0UAIhjSMHmQigZPtxVkK4w9lYIuTfM+r2xjnULNGkig5AZQRnzwfHma7KEZrElkKTXI1F4etR0t4R/Vr/tVT0tL+6iXeT8TaNhEY+6Mad3+ptG3rnp0686m6oOPBhYOcTznItbCKIERRogPUKoAPvxSFUILEVg45N82YYdGt0YMkMSsOYIRQR7jiox01UXlRWSTsk+bN+riAoBQCgFAKAUAoBQCgFAKAUAoBQCgFAKAUAoBQCgFAKAUAoBQCgFAKAUAoBQCgFAKAUAoBQCgFAKAUAoBQCgFAKAUAoBQCgFAKAUB//Z"/>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3" name="Google Shape;143;p5" descr="https://encrypted-tbn0.gstatic.com/images?q=tbn:ANd9GcT3rgcS89mMAU_eJ4hKHxtfEIiwXG9pKANxU73ycqi3uL9ChV7wFQ"/>
          <p:cNvSpPr/>
          <p:nvPr/>
        </p:nvSpPr>
        <p:spPr>
          <a:xfrm>
            <a:off x="307975" y="7937"/>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4" name="Google Shape;144;p5" descr="data:image/png;base64,iVBORw0KGgoAAAANSUhEUgAAAS0AAACECAMAAADyWY1OAAABR1BMVEX///8AQoIdS42zhwibbQOtiC8AQIEAOn4AOH0ALXiyhQAaSYwAMXoAPYAAP4ewggCovtSXZgDb5u+gudDC0uEjUIr4+vz+/vtYcqLm6e6rhSbYwo8ALHgAPIbv8/fW4OqnegW4jyALQ4nH1eM7Zpjq3r1li7IAJnYrWZD6+PBQbJm7kxrk2L7PvaPdypOhdx5gd6DBnUEtVpSFpMJuhq83XZKMnLjIqVbi06zz7Np6ja5Zgqx1l7q3l1P28ea5wdEAIHOTrsnCpmedprEzZpoAGXDFrHezkUPPu5bNrGM4XZdtkbaOqMRNap5AcKCrutKhiE9IW3mMekZWXmXf3dkyVX2qhULVvnzEpEm6kzDZw4O1lFaogTrGrYPMs33h0KTm28jYybHDoDkAD25pal96fYWckGuDiYeBdVC6r5F5iqa3p33LtYOvNXsIAAAav0lEQVR4nO2c+3vaOJfHZbcBk9jUNbbACcgdTMEw2SkDxk2A4LpLkxQM3pn3nelc28w7s7uzu/n/f95zZHPJjaRt0vSS7/MkyLZs7A/S0dGxJELudKc73elOd7rTne50pzvdiTDN1vUI9O8oTES6rmn0KudSLZF5UQ47F3hemFOtq1xNh7ygWWaqoy689IcVtdVw3CxMJqNWSwQJKEy0Wq3RZFLoh7p2ySVso5Oo0RgHZ4jQdsMRBElSBNFpBPE+ddI4ocr8O8KKkUpLkpQWnDHfqXUMkHqNj/wOoszUon5hQy5ly+WNDfzbwL+5xPijXC6VSoW+brILL6VnUrEURUlLRaW9nJUFiqSkhBT8BvBfkYUcltecrJxQMWGsZ2UlleK/mJCS0hHs0gzYo9wmLdPWvWYLOMU8sqWsyEsSCspYK1sqIz4xEeQptZrBRdVBl4VlpSRHnddgVpVSJ4/WcrA7J53YKcicFg2UE5lTko+0gHLq1mjZkVcYxWUJqIwKrhf4vm3blmaiLEjqYDvcSUsGnAtiWbHg6ecZslO0BEERwuQQncFS0uk0T6UrCOZcWjTgRVCAmijz06SKfbu07P5kJELBAVCllhtYjPHnNzU08UEfFKKB1zReV6P+qFhCrgmxcmsSna2RnFZKyoDkNK9HKSXB5fGnTsnStFodO8W0kO7YuD+mxU/heoG0rLi+ykI/p/YdOSVNce8t0aLMdstYxcriaOJGnAezI7cwkjNgm7LZbJkLErApiwXXtwCN7hVaG+VFCSu5p1tKpJVyVAukVjsxrpTOjxi4oTi5OKNWTTkcVkzLCKy58JJQJuFMIwEdGG3+PbdCy/S9ERSTcnbkepEFrb7te81RObFdaL3K3FYtChJW1JYb2Sa1A1csz6tkueSebPdiWnbyPe2YkAuPSrtpTA7n2WnoxwmklTL0E5dRMxyWP79s/HELtOywIHJUXSwvmh+6EzGbmK4SFrWm2w+9sN90C61WqTQ3V3BcnHR9KIPdjWTnRrbcXUGL0Byaar5tOdz62Gfv5zxavTSWyfZpy/jBaemFEXoCZdeGmmW3C6MWL0gluQw10gfLzkAUBZ+w6YeFuNDNrVVIienhHmgcA/Pcmrhggo8tSFFi0NLVc+7oHFqsA2iVzhnn7sPSMoNWCU3VGO6N+T3uHJQ3WpNm21/lIGtBc7QwV+Xi2CSm2xr1z3FVT9MyEZI0ZqSN1klKCiIzZ6IJLQFMf6yendi49PjsjXxAWlY0KkHhQKOu+V3gBjVpY9KN9Iudzbm0ZXNVboH1Pd+tP02LYgVUeozyujVMfpOcXIzbvz/txMqn0K3gKgIMFbsRUu7sXXwwWqY3AWsldm0KTduE++ylQqhbV+r+gZjulpLqWBqFF511hlYPGjdlanJa8BnvVWe+VcY+42/JAIM7W9JZKh+MVoDmKovdragApgqNTt+6QqFaEvVbWXQbJvaKns+70krNxGmh65G+rbLFolEW6mCXERZm0XfYGLnntE6XinqtZrSyMJ6hhRZIaSY10ZnVRKh3yoqypeJZt1UTwROFNg34aEAN7XQzuCyWcOGlLjl+mpbGrbxHSZ+7W7MOs+u6TWOZljjOJcLABbfyytkG9APQYkGrLGZHPqURWC6w7IWVDeD76TStPqLA+IHPsbXjveidWJXUgtYZDwJKXuo2PAirAI5nCSqhhU7pRrZ1Tu/u+nSKli5y7xRQWNytTy9+J7OiXEgr8U5Dcko3TYtGclksT3zCsEXb2BgFN/ZVXCdoMZV399JdTLtxz2f+U62kZfPOuTKzkXQ45ufdMC2zC05SuWkRfQSJjVb3Xe3VVZX0qjXoHOvRNI46GNxaJb3qqR/z0rgln9stI6fNe9V4j9M0byc9PJXZPSWNTusN07IK4IGWXZN4LaQ2Ojckda2K41udSqXiiJISR13ito2O0zymJTRDMOXelIdkFm2iU5lp6BKMWPPwllTpep5rpFOpdCd3w7RszggKcQG7eaXCBwj/x7QwzhwHiVNKcebJMiOJAaIFl5TT/tY80pxuYO4gzqFgWD4+TWA3SstHRuWAWCNsCsUL/e/r1MnYKSCoLAwSqyTB49Q83F47628JCqdFVEc6cSVBvdGyFbUAVrZLrAl28MrBlWDV6/VBvZ5/5y+dv8XAFxmSUgmXDaXpGcuReUUyXHYhLfAShVlu6EVOkbpmpJX0OT2i95cvYslyWQLrTGt8RvmjncPD/f395/v7x4fb7wjMFoyZnJ7nn3pFRq22I0u88yxlUtOQd6FyzzInVKskuZk/NoqQXZKlYcStiNmb9nrTk83ntcjmsEYW4bCy7mUla/d472Btc66150fv9LXUXIid852U2QEPzAT27D0bM09r6WqW2q62fW3mdzAefXunO1sli3sMok/cLEYNJpcY+KO9R0BoWZtrR9d+Ux+rmIslasMlURyRilbmrh+eQsVxHb+79frEFMVRTosVMCS1UVjd2Tk+ywpoPa9/oJu9bbFRDAmcCPFyE799Hqy1zcMvpWz10ViJJSupkBsr+zv55+cWrYPdD3W3tyzKI+gbI2q2eBlrrcw9OI/W5sHRh7nX25da4vWvT2yegBq5Uq/PMfF7X0rJIoTXPzHrkyh7FVqDtRNN4ubmo7WdL8XCz2182Sbj8ipa+cFuDCUPnuncLT3Y29/+gDe7Um/rh7ITbT+9UtjTimm1rKSQbUzOyzXYPt589Dzp4dS3dw6PscdzuHP0fsWKj3VMXrtdOvgyceepfV64n+lRP7h0MOIJ9U7EOq3pVYIueusULfFMlvr24R6WpINDMvcT8u/Tm55LchxHMFzsy1mOvzovq/b4py+e01G23NRwWik1LrnGCTXby1u28xa0oCaGMa2NUz/dYOs51rxHB9v5/Ju9/cFb3M+lKuag35cTeXxleEn/l/X7/EM8xx+0KmUb33U4l4cDFnp3WtzKl+KXy+7iYH6wjX1CKFb7R2RwzE3VdeLKxMWkJ149UqCdU7JoVXiH2OV70Cq71ExexbdmhWtwdAylCpq9vcPd+u4xJg8Or7VsJbTMlEeJbhJma77PiOX7cZTbjhMUPnFkJB/w5/s8smPZ5iwX7JSWTRDPDkcsS0uy4B5+kmnBhWaXmNOiOuzgtBikVto+jVt5YMTibiKA66I5zYOxWttEF+H5H4P89v4aYju8ZscqoUWqU5MqPtGdqThkvuEMjTGOp4FEqk9ZXxg6QkC8KjxvIzU1jBx0QIzmcCglQUs/ZZNkfDwlLDSGQwNIdIfToSHkMMgPe9As9noVcWxNxanhWAtatCvCYdfBsUDK1FltEQrxaJhslDhcYLl0snuMxgpYPXp+RPI7exjMevR897o7gzNaYcWkkNafuRqzhJBRX8wRXwkZ06skKOqMBUCrR5jrgHkaCzoZS31Gq504gJhzeLFzFGHIiC9HlOUEi3TlgLFpg5HA8BkLYU81E5pUa5vUnIwXtDwFru8rhkmrhk1ZV1h1x7EvD0WKseYGsjJ++OuAB7A21/YO66R+vMbr4P4NOOzLtGSgZUAZ6Tc1BjdeIV2HH9MqydAsoKXLvJ6IHhl3KI730pdoUcsKRcZ6VRPO74xJ1yD4OsgmRp+Z0AIEJJhyJwS2xtM5Lcvg1TgnmkxW4ZAurCxco8ReuRRf+/zwj7/XNuMI3/7OIH90zKvjwfHR9XKKNaPluIzTqpiE9gRwKxyjQ914aIPWSe4eaPmxNa826Rjj8WYy1tKWkiw+0Jo6/HwXaiLBF5O2afA9UJfDLiBmbdzozWnpAr+IbZisGGc8OwBlSbqYDBYNiP2Pv3/cTFgdH+VjcwVFC9LXSmmmhJYqR2RBq4n2x7YXtBKkSEvhtKYuGWM8fkbLdHqJAUNaVX6+ldASbWr0bbygGdMKBdXSqgtatpiMogZaYZJxlSJ8J7ZRzn73f8+TYrW5hm3fTmzmb8BezRTTUgUwLjNaJOLlR6UkLOFBsA/41NCvAVq2gO4nk8OTtMC0xY2iLzAaV2CVzGmRYRPPh2YSabEuOrnNBS3W4V5vFWoid+XYZd5MyI3V2s+8WIFz9Rz6fty74vXxBgMMtbGaqxpSD8wJranER1rm1NDNPvgEWsXQrZ5DfaFn2cMe0iJhMTB9EeBWOa3EbhHqyUPdtPqCw8BxcixrCnUzpgVWyEpPYQ9Y+dBlmFU1++mF3YIfqwqHwcoTNV01fWellccv+8+/vo9LFXeuoBWMzRWyettOs2ldbbYdVxPV5ZN7aM8mdh+tsNZ1jAbaDtt1jCYUJr9pOE2LRCHOUak4HRxHHuDgErM3f6mmNg3JaHT1+DSniWMG0fe3cIi+Dnuwe6WixwGXd7ohnO6pi3ONrtoHK6A2jM6pUeqnld8+3tucs/pjlyTmam3zt7/+859vhcrCmUC91V+3LP4Oa5amszgANG7mLBE3YvwzPqrFv0a8sfT+i1m6lTiWyWn8ypRniS+QnERxAgdbPpkle/C3Xj20drC1l0Ss0KPCmMKbvaRc/fWDKI76Vx1EidPwRuWiGN3AK7yPQvX64cHs1SA4V8cD6BhubcbWa+2/cLoYTjcRx/6570ZjURbPVyzJcrY1SQYFue7qAaefoKDCzcOg6FzV5+YKfdHtvBW5o2wCrNCNfNuGGsJm0izLtnU/8JoTsQTamLghWg1mB6PMRvNqAyk+IdX3Hs3DxcdQBYHeQeJr/f3d//Int/zupJRM68nirM2mOxOfIrxR4vPGcB4LD+qZeuC2ZJFPdNHMK3Tqmep5Xu69R2tayTRj6gdvE+F6K+3ubc6cK3CotvdmztbfPxjlcqsQN1XMjNxJVi4l0+qyS8LpddmRG9pxRYWy2GmVaqPIBJMZFEaj1qV3Du26nJFTlau3C+eK9aQpT9iG/C5j1a+mPFQ87lyR+s7mzIff+2+RGywoN4VoNuqCWmo07ruFuZrjfjvyY2cBiNrhpJSRy6NCgHEPEycFdbxLy5ZWk4xev2dI3fd7DtoXuIcJrtp7cl+tbT6aaPfwIDH1v33/PzgN021xg7WR3Sj0fdu6aCI5NS0wXZ47KsmlUquA0xfRbhWyJdENrlAPpxLvA+rvbeSYHf9sbxeYfycdHe7NvK2/vzMKOOSM2VF3VIpNPNirpuuFuMyDrls4fxoTURR4XTBeLZyZLwMpH7tXGqBrwaa3YrrKQraw1IHVQs+LR7thClmbUU6HpM8dpgD24ay/AH4dlWfxeJ3TcQEI3A1pn6fRitmQXExo15P916E6OBExq++/M3Aq68hFe0OZFo1HxVKJ2ysE18KFHjqdDs7Nb2FLiZyK5Uk/0nh9tcPCSARjVohOz0O8QKGyWM3B6kjFooQGzBpCKu1oRHcEQ67JRgQAp9KLZ1IFp1s74rMec+Rnz2ToqtDQyBRlRW/LY7icKBczAnQFA8kRalJqZjUD49mLmrgysPA22n6Opv77H7KzSZilrOsntc/UozG2f3z9grkAWqHgdqMo8atNvz8BsCVxdMnMnpO00o1ZdWUNqdMOKvLQpIZUyQUVyQFaitHOTSXBor3MmGjNTBtoKY1ApWFIaTXTJ76s9HPNKfHguK+kq7m+kA5IIKf6OUeaJnEJwbChL+hcm/mvb+//xz8WaxJgaLC0gZXLmj1NUv9mSrwDyhK7lcUmEw3XW9mNMD0vW7qBUSZTkS27CMUKGjfBth18F8SGmYjJAnh7faVBPLnCuzCW73tylVZlsO4mpUirL2O72JddGmSgm67KTmzLvAx0yuNrXZfq/wwKpRO8oGHMipNm1wODZZsn7DzYLhsMV+i5zcmonOV+xciN7Lc1saown1QBSfhPp0VLL2JEwmwIqu0YuDxAv5hjRSGlpNKZDhQibPyYC5WrmK7SaRzyQVpQ/jBtFytmkMGpN0Un7hX2JTxZSl/vcF1meSM5u7RQCA/Rl8uiyBcTWTgPuK5IbLmSSdZiIbLYO3iYTJTG/PdXobqIeAGjBrQwbGN1BN12ME4HRHKsZgQqyAdaGCJsZxyfRZkq7cn8HSOnVeXpXGbKTtLy5B6eq15/c0lxkYfWxvLiKuJsXZoT4pwQo9v2390TD2R5ajF7WqxqDamnsSnYLSLIVdPqSR2wW2k42s+kLChzEWX9Hk1oOXJEzapcJZEk6SzM0dhuyTmmi5JHTtAifspgVJvekNdq+UHXnUDrli3PFvOJi9mcE3aCwMZ7M+/0nUXH4MoLkgxP6AuyoMg45DUnZJS0LOhAK5VKp2SlTcGs1YZDSdaJV0NaQTE1HYJRJ2ZVklNyzfZq4yQtNzUS1lygVTNiWsyDzoLA6/cNiVvvKHSb0H+BHgz6CmVM4PIPfPEaS7uWL6d+1TGMKbajes9xevxdq181nCrUQd0xwqkxDDG0ZY/hKLgE0RRDyiwciuMcjvoww6ExDcwc7jYDyO1BhVOnIQWnozqbBBNV4v03K5xGeXJ8+vUPQMch80kZmDcllK9lgLQ0NosV0fhoHNxDn4XG0TxIsfnuJHcSAVz8nmxFxOlzkc7bxDtdTeCD3dG6srQwfB/jSP3gJmc534J6/VWRCrrS2NBwdViMNRVoHhsXew76bC3CfjX3SZi1F8LyA5srlhg8K1usnV27ZkmsmdYsp3je0kGxmrW44xXWmh/JwpWXqLYcvTMrxbfpnbCwudLjRFo07F385tnv8bia2XM/DVgzWpR7uayRTFRlc2cuPkBm2/NlVM049rGUXj4v/gRa1qmBzvMLU77CanK+Ood+8bqrH4WQVq/RbnQqKok6otDpWGiPnA7471Zjonagi1wJq3ybqA3HqSBPbdrpdFTq4YIZ1rTj4JRz0mviZXwcQwN7wHPHssW6DZ11+RKpAdF6cID3K9uVTqfPgomXpKu4YE+l33M6F9fbj0BIy0jLhpGuaTlDEAzDopVMp2fU+sQS4YBj9mX4r9RUsFNGsyHUNGIbkuFIHct9ZhFdkIxOSu5T4kgSXEYyofPZaXYkJ6bVkFTmOh1DkdrETTeaBna9pxnBSUl+P9Pl6Y4hg2MXyhLszbQvv+lbE9Jy0hVbd+QctSupQCN+rYkjPzLMMtJN3SZ9yfG1qdwDj8AiWjWTo12polueTt2aRV2paWs5WbCBVs/yjYxPmMoodMgZp9VMq1BVrZ4C/U4c36sqTaorRqDlAtKWu0SVnEDzK8AwlFKqNXt39HGK05LhCavwo8Z2qyc1PK/rFG3L4Ovk9uUxJT42bVbYdStSzqxgIAs6PkBLq+CqB2SYiYAWXAbjXVT1ek1Dsea0oLYpuKQuy3XdptJgbf6KiXJaYwmrpg9FMcRgYqRUVt7v7YrTKtqEdoGWyWlNFan2rCa/0C2jhln6Gahmdq2K7wprjiHntEq82jDSsipFNNXI2oHyxabQqoZCTXIERVvQCpUMdrrd9DPB4bTi6oa0mmn0uSwBaGEsKJf6xGi1M2NLs3WbLtPSaxj56xHiFXOsIcPTmpyW2ZDhaWla1okjxrRMQbaJVkkvaAUSf4WhpgxGrFSDhRL4V5RxWm2pyYd0DT85WvBoVZ9ZaSOyQyMkZ2mNrcgBOmFa8HxHNYEWWBsj9KcyePVzWqmUb3lLZQvINXCEvC84tl1NN5hpKD3fm5pIyxIU1+/jOnqfAK0/wZc3XsBjdl/00URJLywSCEUhIwEt4U/MMn7RBbv1Zw8MsmykjGJA2LiWKRaHVvNPi7AepDO4CJWhIK0XKq1mJCOVylisUcQ/1TJkufbsRdMcyrhyUMMEUw/nQ5tY6xKezkjwg7Rf9HBBx85tI1mhnMqImoN6YefQk2xXqxiTD6s4aIyp/BWgncOXQTmMDo6rqsXz+eNqGxo+HG2Cad75VlW4jJ7TwJjD6XCMxn8a41F5uIDZrrYtFV/m4jdY8J18NlZYHfOZG7hlqbe8HP2d7nSnO93pTne6053udKfPT4NtVDyvvY7JnWPUTnz0aAs3HmMyf8Rz8tU76o9niucBDmabn/tiOlv3nzx5cv/feHob048eoO7FC5jsrOPGN5jcPXiCWsPB6rs/fRVrnePJv7kXb97b+syXADt+eP/+/YcJLUw/uod68C3fs3NvHdKc1h94ELL+Dundb9djPXiFh+pPHySbXyite+tvcM+CVn4vpnX/x11OK8n1NeYa3Ev05dL6GSvZgtbg/kzbS7TuPcAau/PgS6d1b/1lfZnWYVK07j/cry/TwiL4dP2Lp3XvweNlWpzUE/z3aDCjtY5M4dj6HS2wSYMFLX7oyWvE9XAnprX+r6/W761/C+we4Ma/1r9oWvegwZvT2n/IDfyv+LE2o/USaH31mHyDtH75+QumhXVrff3x44TW7o+Y63lsvR7WE1qPEdMWeYl5dr/+cmmt/8T/f/vqq5jWH9y+b4P/yu38gNP6Og8Ga/3lDpSq9a/rXzCtB29ePeCmi298k/+d5wI/4sfY5UpoQWO4/vNTIPrg1ZdNa/DVelIhgdaAN4YHg8HgV940bv3EaZE3iBSJPtgdnKaVv9Y11T4SbS/R2lmiBV3EuV/wTdzrefLbb79xbPcPElrbMU6siKdo7b769um3Lx/f3nPdjI44iD1eEPaWadVfzWn9cnD/lJJez+5P60nrmT9BK//LU+wJ7L58+bkVsKSvvFsfHPLkjBbZ/XnWGXx5Gtb92KiR/Ov1mSO7TCu/tZXHSNAu2Xn6mRmy57xwPVz79cf7J2ktun+PYqKxlmmRN7FP//XRCVpHr+rkzdOt11Cytt7c8uNds45m/b/kk5coTov8K8EV93r2nnM9XKb1OG4Lng5O0PpmB1AfQv/xiNRffmYLSP+xXMUe7vN2LqbFvYKkaD38NTZB+YNlWnneoX6wRU7QQmu18/LxGzRerz6zcGr+jydJBXv48Mnv+S2M7MW0sF0EPeI18Pck9++YmefB2NYrSD24t4O0HsyjgZzW09e4+7OjBZXxj/29zUeP1vYOj/LkzdeomFb9JaYfHeyBZkumHeHGUxSGHx7/hIkBZoXETzuc1qttXhNfQpHLf241EVWvg+dZ5w+GKUgn++MN1Kxxy9fnis9cTsSZHr8G+39IBj9Do/j6Qz/KJ6f6qx3yGKrh1s7Rt59h0bpuDV5t7dahYL55+dlZrZtQffuXV69fvXrzubnyNyVuCD8zR/5Od7rTna6o/wdOJjx9zYtZ+QAAAABJRU5ErkJggg=="/>
          <p:cNvSpPr/>
          <p:nvPr/>
        </p:nvSpPr>
        <p:spPr>
          <a:xfrm>
            <a:off x="460375" y="160337"/>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5" name="Google Shape;145;p5"/>
          <p:cNvSpPr/>
          <p:nvPr/>
        </p:nvSpPr>
        <p:spPr>
          <a:xfrm>
            <a:off x="155575" y="1809898"/>
            <a:ext cx="8710500" cy="16905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MX" sz="2000">
                <a:solidFill>
                  <a:schemeClr val="dk1"/>
                </a:solidFill>
                <a:latin typeface="Calibri"/>
                <a:ea typeface="Calibri"/>
                <a:cs typeface="Calibri"/>
                <a:sym typeface="Calibri"/>
              </a:rPr>
              <a:t>La UNAM ofrece una amplia y variada oferta educativa a nivel de licenciatura y posgrado en distintas sedes académicas en las áreas de las Ciencias Físico-Matemáticas y de las Ingenierías; Ciencias Biológicas, Químicas y de la Salud; Ciencias Sociales y Humanidades y Artes.  </a:t>
            </a:r>
            <a:endParaRPr/>
          </a:p>
        </p:txBody>
      </p:sp>
      <p:sp>
        <p:nvSpPr>
          <p:cNvPr id="146" name="Google Shape;146;p5"/>
          <p:cNvSpPr txBox="1"/>
          <p:nvPr/>
        </p:nvSpPr>
        <p:spPr>
          <a:xfrm>
            <a:off x="155582" y="2979296"/>
            <a:ext cx="8938200" cy="38787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endParaRPr sz="1800" b="1" dirty="0">
              <a:solidFill>
                <a:schemeClr val="dk1"/>
              </a:solidFill>
              <a:latin typeface="Calibri"/>
              <a:ea typeface="Calibri"/>
              <a:cs typeface="Calibri"/>
              <a:sym typeface="Calibri"/>
            </a:endParaRPr>
          </a:p>
          <a:p>
            <a:pPr marL="0" marR="0" lvl="0" indent="0" algn="just" rtl="0">
              <a:spcBef>
                <a:spcPts val="0"/>
              </a:spcBef>
              <a:spcAft>
                <a:spcPts val="0"/>
              </a:spcAft>
              <a:buNone/>
            </a:pPr>
            <a:endParaRPr sz="1800" b="1" dirty="0">
              <a:solidFill>
                <a:schemeClr val="dk1"/>
              </a:solidFill>
              <a:latin typeface="Calibri"/>
              <a:ea typeface="Calibri"/>
              <a:cs typeface="Calibri"/>
              <a:sym typeface="Calibri"/>
            </a:endParaRPr>
          </a:p>
          <a:p>
            <a:pPr marL="0" marR="0" lvl="0" indent="0" algn="just" rtl="0">
              <a:spcBef>
                <a:spcPts val="0"/>
              </a:spcBef>
              <a:spcAft>
                <a:spcPts val="0"/>
              </a:spcAft>
              <a:buNone/>
            </a:pPr>
            <a:r>
              <a:rPr lang="es-MX" sz="4000" b="1" dirty="0" smtClean="0">
                <a:solidFill>
                  <a:srgbClr val="0F243E"/>
                </a:solidFill>
                <a:latin typeface="Calibri"/>
                <a:ea typeface="Calibri"/>
                <a:cs typeface="Calibri"/>
                <a:sym typeface="Calibri"/>
              </a:rPr>
              <a:t>131</a:t>
            </a:r>
            <a:r>
              <a:rPr lang="es-MX" sz="2000" b="1" dirty="0" smtClean="0">
                <a:solidFill>
                  <a:srgbClr val="0F243E"/>
                </a:solidFill>
                <a:latin typeface="Calibri"/>
                <a:ea typeface="Calibri"/>
                <a:cs typeface="Calibri"/>
                <a:sym typeface="Calibri"/>
              </a:rPr>
              <a:t> </a:t>
            </a:r>
            <a:r>
              <a:rPr lang="es-MX" sz="2000" b="1" dirty="0">
                <a:solidFill>
                  <a:srgbClr val="0F243E"/>
                </a:solidFill>
                <a:latin typeface="Calibri"/>
                <a:ea typeface="Calibri"/>
                <a:cs typeface="Calibri"/>
                <a:sym typeface="Calibri"/>
              </a:rPr>
              <a:t>carreras con </a:t>
            </a:r>
            <a:r>
              <a:rPr lang="es-MX" sz="3400" b="1" dirty="0" smtClean="0">
                <a:solidFill>
                  <a:srgbClr val="0F243E"/>
                </a:solidFill>
                <a:latin typeface="Calibri"/>
                <a:ea typeface="Calibri"/>
                <a:cs typeface="Calibri"/>
                <a:sym typeface="Calibri"/>
              </a:rPr>
              <a:t>237</a:t>
            </a:r>
            <a:r>
              <a:rPr lang="es-MX" sz="2000" b="1" dirty="0" smtClean="0">
                <a:solidFill>
                  <a:srgbClr val="0F243E"/>
                </a:solidFill>
                <a:latin typeface="Calibri"/>
                <a:ea typeface="Calibri"/>
                <a:cs typeface="Calibri"/>
                <a:sym typeface="Calibri"/>
              </a:rPr>
              <a:t> </a:t>
            </a:r>
            <a:r>
              <a:rPr lang="es-MX" sz="2000" b="1" dirty="0">
                <a:solidFill>
                  <a:srgbClr val="0F243E"/>
                </a:solidFill>
                <a:latin typeface="Calibri"/>
                <a:ea typeface="Calibri"/>
                <a:cs typeface="Calibri"/>
                <a:sym typeface="Calibri"/>
              </a:rPr>
              <a:t>opciones educativas para cursarlas</a:t>
            </a:r>
            <a:endParaRPr dirty="0"/>
          </a:p>
          <a:p>
            <a:pPr marL="0" marR="0" lvl="0" indent="0" algn="just" rtl="0">
              <a:spcBef>
                <a:spcPts val="0"/>
              </a:spcBef>
              <a:spcAft>
                <a:spcPts val="0"/>
              </a:spcAft>
              <a:buNone/>
            </a:pPr>
            <a:endParaRPr sz="2000" b="1" dirty="0">
              <a:solidFill>
                <a:srgbClr val="0F243E"/>
              </a:solidFill>
              <a:latin typeface="Calibri"/>
              <a:ea typeface="Calibri"/>
              <a:cs typeface="Calibri"/>
              <a:sym typeface="Calibri"/>
            </a:endParaRPr>
          </a:p>
          <a:p>
            <a:pPr marL="0" marR="0" lvl="0" indent="0" algn="just" rtl="0">
              <a:spcBef>
                <a:spcPts val="0"/>
              </a:spcBef>
              <a:spcAft>
                <a:spcPts val="0"/>
              </a:spcAft>
              <a:buNone/>
            </a:pPr>
            <a:r>
              <a:rPr lang="es-MX" sz="4500" b="1" dirty="0">
                <a:solidFill>
                  <a:srgbClr val="0F243E"/>
                </a:solidFill>
                <a:latin typeface="Calibri"/>
                <a:ea typeface="Calibri"/>
                <a:cs typeface="Calibri"/>
                <a:sym typeface="Calibri"/>
              </a:rPr>
              <a:t>42</a:t>
            </a:r>
            <a:r>
              <a:rPr lang="es-MX" sz="2000" b="1" dirty="0">
                <a:solidFill>
                  <a:srgbClr val="0F243E"/>
                </a:solidFill>
                <a:latin typeface="Calibri"/>
                <a:ea typeface="Calibri"/>
                <a:cs typeface="Calibri"/>
                <a:sym typeface="Calibri"/>
              </a:rPr>
              <a:t> programas de posgrado con </a:t>
            </a:r>
            <a:r>
              <a:rPr lang="es-MX" sz="3600" b="1" dirty="0">
                <a:solidFill>
                  <a:srgbClr val="0F243E"/>
                </a:solidFill>
                <a:latin typeface="Calibri"/>
                <a:ea typeface="Calibri"/>
                <a:cs typeface="Calibri"/>
                <a:sym typeface="Calibri"/>
              </a:rPr>
              <a:t>94</a:t>
            </a:r>
            <a:r>
              <a:rPr lang="es-MX" sz="4500" b="1" dirty="0">
                <a:solidFill>
                  <a:srgbClr val="0F243E"/>
                </a:solidFill>
                <a:latin typeface="Calibri"/>
                <a:ea typeface="Calibri"/>
                <a:cs typeface="Calibri"/>
                <a:sym typeface="Calibri"/>
              </a:rPr>
              <a:t> </a:t>
            </a:r>
            <a:r>
              <a:rPr lang="es-MX" sz="2000" b="1" dirty="0">
                <a:solidFill>
                  <a:srgbClr val="0F243E"/>
                </a:solidFill>
                <a:latin typeface="Calibri"/>
                <a:ea typeface="Calibri"/>
                <a:cs typeface="Calibri"/>
                <a:sym typeface="Calibri"/>
              </a:rPr>
              <a:t>planes de estudio de maestría y doctorado</a:t>
            </a:r>
            <a:endParaRPr sz="2000" b="1" dirty="0">
              <a:solidFill>
                <a:srgbClr val="0F243E"/>
              </a:solidFill>
              <a:latin typeface="Calibri"/>
              <a:ea typeface="Calibri"/>
              <a:cs typeface="Calibri"/>
              <a:sym typeface="Calibri"/>
            </a:endParaRPr>
          </a:p>
          <a:p>
            <a:pPr marL="0" marR="0" lvl="0" indent="0" algn="just" rtl="0">
              <a:spcBef>
                <a:spcPts val="0"/>
              </a:spcBef>
              <a:spcAft>
                <a:spcPts val="0"/>
              </a:spcAft>
              <a:buNone/>
            </a:pPr>
            <a:endParaRPr sz="2000" b="1" dirty="0">
              <a:solidFill>
                <a:srgbClr val="0F243E"/>
              </a:solidFill>
              <a:latin typeface="Calibri"/>
              <a:ea typeface="Calibri"/>
              <a:cs typeface="Calibri"/>
              <a:sym typeface="Calibri"/>
            </a:endParaRPr>
          </a:p>
          <a:p>
            <a:pPr marL="0" lvl="0" indent="0" algn="just" rtl="0">
              <a:spcBef>
                <a:spcPts val="0"/>
              </a:spcBef>
              <a:spcAft>
                <a:spcPts val="0"/>
              </a:spcAft>
              <a:buClr>
                <a:schemeClr val="dk1"/>
              </a:buClr>
              <a:buFont typeface="Arial"/>
              <a:buNone/>
            </a:pPr>
            <a:r>
              <a:rPr lang="es-MX" sz="4500" b="1" dirty="0">
                <a:solidFill>
                  <a:srgbClr val="0F243E"/>
                </a:solidFill>
                <a:latin typeface="Calibri"/>
                <a:ea typeface="Calibri"/>
                <a:cs typeface="Calibri"/>
                <a:sym typeface="Calibri"/>
              </a:rPr>
              <a:t>42</a:t>
            </a:r>
            <a:r>
              <a:rPr lang="es-MX" sz="2000" b="1" dirty="0">
                <a:solidFill>
                  <a:srgbClr val="0F243E"/>
                </a:solidFill>
                <a:latin typeface="Calibri"/>
                <a:ea typeface="Calibri"/>
                <a:cs typeface="Calibri"/>
                <a:sym typeface="Calibri"/>
              </a:rPr>
              <a:t> programas de especialización con </a:t>
            </a:r>
            <a:r>
              <a:rPr lang="es-MX" sz="2900" b="1" dirty="0" smtClean="0">
                <a:solidFill>
                  <a:srgbClr val="0F243E"/>
                </a:solidFill>
                <a:latin typeface="Calibri"/>
                <a:ea typeface="Calibri"/>
                <a:cs typeface="Calibri"/>
                <a:sym typeface="Calibri"/>
              </a:rPr>
              <a:t>267 </a:t>
            </a:r>
            <a:r>
              <a:rPr lang="es-MX" sz="2000" b="1" dirty="0">
                <a:solidFill>
                  <a:srgbClr val="0F243E"/>
                </a:solidFill>
                <a:latin typeface="Calibri"/>
                <a:ea typeface="Calibri"/>
                <a:cs typeface="Calibri"/>
                <a:sym typeface="Calibri"/>
              </a:rPr>
              <a:t>orientaciones</a:t>
            </a:r>
            <a:endParaRPr sz="2000" b="1" dirty="0">
              <a:solidFill>
                <a:srgbClr val="0F243E"/>
              </a:solidFill>
              <a:latin typeface="Calibri"/>
              <a:ea typeface="Calibri"/>
              <a:cs typeface="Calibri"/>
              <a:sym typeface="Calibri"/>
            </a:endParaRPr>
          </a:p>
          <a:p>
            <a:pPr marL="0" marR="0" lvl="0" indent="0" algn="just" rtl="0">
              <a:spcBef>
                <a:spcPts val="0"/>
              </a:spcBef>
              <a:spcAft>
                <a:spcPts val="0"/>
              </a:spcAft>
              <a:buNone/>
            </a:pPr>
            <a:endParaRPr sz="2000" b="1" dirty="0">
              <a:solidFill>
                <a:srgbClr val="0F243E"/>
              </a:solidFill>
              <a:latin typeface="Calibri"/>
              <a:ea typeface="Calibri"/>
              <a:cs typeface="Calibri"/>
              <a:sym typeface="Calibri"/>
            </a:endParaRPr>
          </a:p>
          <a:p>
            <a:pPr marL="0" marR="0" lvl="0" indent="0" algn="just" rtl="0">
              <a:spcBef>
                <a:spcPts val="0"/>
              </a:spcBef>
              <a:spcAft>
                <a:spcPts val="0"/>
              </a:spcAft>
              <a:buNone/>
            </a:pPr>
            <a:endParaRPr sz="2000" b="1" dirty="0">
              <a:solidFill>
                <a:srgbClr val="0F243E"/>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TotalTime>
  <Words>1110</Words>
  <Application>Microsoft Office PowerPoint</Application>
  <PresentationFormat>Presentación en pantalla (4:3)</PresentationFormat>
  <Paragraphs>227</Paragraphs>
  <Slides>21</Slides>
  <Notes>19</Notes>
  <HiddenSlides>0</HiddenSlides>
  <MMClips>0</MMClips>
  <ScaleCrop>false</ScaleCrop>
  <HeadingPairs>
    <vt:vector size="4" baseType="variant">
      <vt:variant>
        <vt:lpstr>Tema</vt:lpstr>
      </vt:variant>
      <vt:variant>
        <vt:i4>1</vt:i4>
      </vt:variant>
      <vt:variant>
        <vt:lpstr>Títulos de diapositiva</vt:lpstr>
      </vt:variant>
      <vt:variant>
        <vt:i4>21</vt:i4>
      </vt:variant>
    </vt:vector>
  </HeadingPairs>
  <TitlesOfParts>
    <vt:vector size="22" baseType="lpstr">
      <vt:lpstr>Tema de Office</vt:lpstr>
      <vt:lpstr>     </vt:lpstr>
      <vt:lpstr>Presentación de PowerPoint</vt:lpstr>
      <vt:lpstr>Presentación de PowerPoint</vt:lpstr>
      <vt:lpstr>Presentación de PowerPoint</vt:lpstr>
      <vt:lpstr>Presentación de PowerPoint</vt:lpstr>
      <vt:lpstr>Presentación de PowerPoint</vt:lpstr>
      <vt:lpstr>Población estudiantil</vt:lpstr>
      <vt:lpstr>Bachillerato</vt:lpstr>
      <vt:lpstr>Licenciatura y Posgrado</vt:lpstr>
      <vt:lpstr>Educación Superior</vt:lpstr>
      <vt:lpstr>Institutos y centros de investigación </vt:lpstr>
      <vt:lpstr>Investigación </vt:lpstr>
      <vt:lpstr>Difusión Cultural </vt:lpstr>
      <vt:lpstr>Servicios Nacionales </vt:lpstr>
      <vt:lpstr>Educación Continua</vt:lpstr>
      <vt:lpstr> La UNAM en el extranjero </vt:lpstr>
      <vt:lpstr> Personal  Académico  </vt:lpstr>
      <vt:lpstr> Personal  Administrativo  </vt:lpstr>
      <vt:lpstr> Infraestructura </vt:lpstr>
      <vt:lpstr> Patrimonio Mundial </vt:lpstr>
      <vt:lpstr>“POR MI RAZA HABLARÁ EL ESPÍRITU”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Carlos</dc:creator>
  <cp:lastModifiedBy>Leonardo</cp:lastModifiedBy>
  <cp:revision>14</cp:revision>
  <dcterms:created xsi:type="dcterms:W3CDTF">2015-01-27T19:56:09Z</dcterms:created>
  <dcterms:modified xsi:type="dcterms:W3CDTF">2022-02-19T02:02:21Z</dcterms:modified>
</cp:coreProperties>
</file>