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07" r:id="rId1"/>
  </p:sldMasterIdLst>
  <p:notesMasterIdLst>
    <p:notesMasterId r:id="rId17"/>
  </p:notesMasterIdLst>
  <p:sldIdLst>
    <p:sldId id="256" r:id="rId2"/>
    <p:sldId id="257" r:id="rId3"/>
    <p:sldId id="351" r:id="rId4"/>
    <p:sldId id="644" r:id="rId5"/>
    <p:sldId id="358" r:id="rId6"/>
    <p:sldId id="357" r:id="rId7"/>
    <p:sldId id="359" r:id="rId8"/>
    <p:sldId id="360" r:id="rId9"/>
    <p:sldId id="646" r:id="rId10"/>
    <p:sldId id="366" r:id="rId11"/>
    <p:sldId id="647" r:id="rId12"/>
    <p:sldId id="648" r:id="rId13"/>
    <p:sldId id="649" r:id="rId14"/>
    <p:sldId id="651" r:id="rId15"/>
    <p:sldId id="652" r:id="rId16"/>
  </p:sldIdLst>
  <p:sldSz cx="9144000" cy="5143500" type="screen16x9"/>
  <p:notesSz cx="6858000" cy="9144000"/>
  <p:embeddedFontLst>
    <p:embeddedFont>
      <p:font typeface="Nunito" panose="020B0604020202020204" charset="0"/>
      <p:regular r:id="rId18"/>
      <p:bold r:id="rId19"/>
      <p:italic r:id="rId20"/>
      <p:boldItalic r:id="rId21"/>
    </p:embeddedFont>
    <p:embeddedFont>
      <p:font typeface="Oswald" panose="020B0604020202020204" charset="0"/>
      <p:regular r:id="rId22"/>
      <p:bold r:id="rId23"/>
    </p:embeddedFont>
    <p:embeddedFont>
      <p:font typeface="Oswald Medium" panose="020B0604020202020204" charset="0"/>
      <p:regular r:id="rId24"/>
      <p:bold r:id="rId25"/>
    </p:embeddedFont>
    <p:embeddedFont>
      <p:font typeface="Roboto Condensed Light" panose="020B0604020202020204" charset="0"/>
      <p:regular r:id="rId26"/>
    </p:embeddedFont>
    <p:embeddedFont>
      <p:font typeface="Titillium Web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49">
          <p15:clr>
            <a:srgbClr val="9AA0A6"/>
          </p15:clr>
        </p15:guide>
        <p15:guide id="2" orient="horz" pos="340">
          <p15:clr>
            <a:srgbClr val="9AA0A6"/>
          </p15:clr>
        </p15:guide>
        <p15:guide id="3" pos="5311">
          <p15:clr>
            <a:srgbClr val="9AA0A6"/>
          </p15:clr>
        </p15:guide>
        <p15:guide id="4" orient="horz" pos="29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D90"/>
    <a:srgbClr val="08080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2EA6C0-EAE1-4E94-8F18-E1E831D6A427}">
  <a:tblStyle styleId="{B52EA6C0-EAE1-4E94-8F18-E1E831D6A4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14"/>
      </p:cViewPr>
      <p:guideLst>
        <p:guide pos="449"/>
        <p:guide orient="horz" pos="340"/>
        <p:guide pos="5311"/>
        <p:guide orient="horz"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0234ED-E27B-4457-AB52-CCE5B0D5E2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MX"/>
        </a:p>
      </dgm:t>
    </dgm:pt>
    <dgm:pt modelId="{E024C761-C8AA-4579-A26B-BDDB8326C84A}">
      <dgm:prSet phldrT="[Texto]" custT="1"/>
      <dgm:spPr/>
      <dgm:t>
        <a:bodyPr/>
        <a:lstStyle/>
        <a:p>
          <a:r>
            <a:rPr lang="es-MX" sz="1000" b="0" dirty="0"/>
            <a:t>* Consulta médica al nivel Bachillerato</a:t>
          </a:r>
        </a:p>
        <a:p>
          <a:r>
            <a:rPr lang="es-MX" sz="1000" b="0" dirty="0"/>
            <a:t>* Consulta médica al nivel Licenciatura</a:t>
          </a:r>
        </a:p>
        <a:p>
          <a:r>
            <a:rPr lang="es-MX" sz="1000" b="0" dirty="0">
              <a:effectLst/>
            </a:rPr>
            <a:t>* Atención médica de urgencias a través de TUMS en ambulancia en CU.</a:t>
          </a:r>
        </a:p>
      </dgm:t>
    </dgm:pt>
    <dgm:pt modelId="{D990920F-7D9F-4E94-9072-809DF8D9764C}" type="parTrans" cxnId="{D0E5F706-7800-4F0C-9F9A-AC20203D4BCA}">
      <dgm:prSet/>
      <dgm:spPr/>
      <dgm:t>
        <a:bodyPr/>
        <a:lstStyle/>
        <a:p>
          <a:endParaRPr lang="es-MX"/>
        </a:p>
      </dgm:t>
    </dgm:pt>
    <dgm:pt modelId="{5D65BF16-E6DA-4339-B832-9EE4969E35E3}" type="sibTrans" cxnId="{D0E5F706-7800-4F0C-9F9A-AC20203D4BCA}">
      <dgm:prSet/>
      <dgm:spPr/>
      <dgm:t>
        <a:bodyPr/>
        <a:lstStyle/>
        <a:p>
          <a:endParaRPr lang="es-MX"/>
        </a:p>
      </dgm:t>
    </dgm:pt>
    <dgm:pt modelId="{78326D2B-151A-48CC-BDDA-710AF2697FFC}">
      <dgm:prSet phldrT="[Texto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sz="1000" dirty="0"/>
            <a:t>* Sede de posgrado de la residencia de maestría en medicina conductual para estudiantes de la Facultad de Psicología</a:t>
          </a:r>
        </a:p>
        <a:p>
          <a:r>
            <a:rPr lang="es-MX" sz="1000" dirty="0"/>
            <a:t>* Campo clínico para el sexto semestre de la licenciatura de médico cirujano </a:t>
          </a:r>
        </a:p>
        <a:p>
          <a:r>
            <a:rPr lang="es-MX" sz="1000" dirty="0"/>
            <a:t>* Capacitación para uso de desfibriladores externos automáticos (DEA)</a:t>
          </a:r>
        </a:p>
      </dgm:t>
    </dgm:pt>
    <dgm:pt modelId="{773DADB5-AD5C-41EA-ADD9-3884997E1647}" type="parTrans" cxnId="{86236C56-C77E-48CE-9FB9-E1F9AB6627AE}">
      <dgm:prSet/>
      <dgm:spPr/>
      <dgm:t>
        <a:bodyPr/>
        <a:lstStyle/>
        <a:p>
          <a:endParaRPr lang="es-MX"/>
        </a:p>
      </dgm:t>
    </dgm:pt>
    <dgm:pt modelId="{E1C1D5B0-CC19-45E2-A0CA-D96E0AB7BE6C}" type="sibTrans" cxnId="{86236C56-C77E-48CE-9FB9-E1F9AB6627AE}">
      <dgm:prSet/>
      <dgm:spPr/>
      <dgm:t>
        <a:bodyPr/>
        <a:lstStyle/>
        <a:p>
          <a:endParaRPr lang="es-MX"/>
        </a:p>
      </dgm:t>
    </dgm:pt>
    <dgm:pt modelId="{8710FF18-217C-45DF-A459-A6D4D409BB6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s-MX" sz="1000" b="0" dirty="0"/>
            <a:t>Atención psicológica y psiquiátrica a padecimientos tales como </a:t>
          </a:r>
          <a:r>
            <a:rPr lang="es-MX" sz="1000" b="0" dirty="0">
              <a:effectLst/>
            </a:rPr>
            <a:t>Depresión, Ansiedad, Ideación Suicida y Trastorno Límite de la Personalidad</a:t>
          </a:r>
          <a:r>
            <a:rPr lang="es-MX" sz="1000" b="0" dirty="0"/>
            <a:t> </a:t>
          </a:r>
        </a:p>
      </dgm:t>
    </dgm:pt>
    <dgm:pt modelId="{66F1288D-E817-4B67-83CF-66C1FE12CF37}" type="parTrans" cxnId="{218792DC-4314-42E2-8991-AE7F52B95487}">
      <dgm:prSet/>
      <dgm:spPr/>
      <dgm:t>
        <a:bodyPr/>
        <a:lstStyle/>
        <a:p>
          <a:endParaRPr lang="es-MX"/>
        </a:p>
      </dgm:t>
    </dgm:pt>
    <dgm:pt modelId="{8DA584E7-2299-495C-8DAA-E088BE7B88F6}" type="sibTrans" cxnId="{218792DC-4314-42E2-8991-AE7F52B95487}">
      <dgm:prSet/>
      <dgm:spPr/>
      <dgm:t>
        <a:bodyPr/>
        <a:lstStyle/>
        <a:p>
          <a:endParaRPr lang="es-MX"/>
        </a:p>
      </dgm:t>
    </dgm:pt>
    <dgm:pt modelId="{00348396-57EC-42D9-BD79-E30BC04AC0D0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s-MX" sz="1000" dirty="0"/>
            <a:t>* S</a:t>
          </a:r>
          <a:r>
            <a:rPr lang="es-MX" sz="1000" dirty="0">
              <a:effectLst/>
            </a:rPr>
            <a:t>ervicio de salud sexual y reproductiva</a:t>
          </a:r>
        </a:p>
        <a:p>
          <a:r>
            <a:rPr lang="es-MX" sz="1000" dirty="0">
              <a:effectLst/>
            </a:rPr>
            <a:t>* Ferias de la salud</a:t>
          </a:r>
        </a:p>
        <a:p>
          <a:r>
            <a:rPr lang="es-MX" sz="1000" dirty="0">
              <a:effectLst/>
            </a:rPr>
            <a:t>* Detección con pruebas rápidas de VIH y Sífilis </a:t>
          </a:r>
        </a:p>
      </dgm:t>
    </dgm:pt>
    <dgm:pt modelId="{75BD9EB7-1355-40D0-9BED-8F12D22B411A}" type="parTrans" cxnId="{29EC7C2F-CD3C-48DF-8043-C19BFFBF41E6}">
      <dgm:prSet/>
      <dgm:spPr/>
      <dgm:t>
        <a:bodyPr/>
        <a:lstStyle/>
        <a:p>
          <a:endParaRPr lang="es-MX"/>
        </a:p>
      </dgm:t>
    </dgm:pt>
    <dgm:pt modelId="{99635B13-C8AC-4B06-869E-8212D72C1ECA}" type="sibTrans" cxnId="{29EC7C2F-CD3C-48DF-8043-C19BFFBF41E6}">
      <dgm:prSet/>
      <dgm:spPr/>
      <dgm:t>
        <a:bodyPr/>
        <a:lstStyle/>
        <a:p>
          <a:endParaRPr lang="es-MX"/>
        </a:p>
      </dgm:t>
    </dgm:pt>
    <dgm:pt modelId="{A4A9072D-BA80-4C75-A5EE-EB7403BC2D12}" type="pres">
      <dgm:prSet presAssocID="{B40234ED-E27B-4457-AB52-CCE5B0D5E25A}" presName="Name0" presStyleCnt="0">
        <dgm:presLayoutVars>
          <dgm:chMax val="7"/>
          <dgm:chPref val="7"/>
          <dgm:dir/>
        </dgm:presLayoutVars>
      </dgm:prSet>
      <dgm:spPr/>
    </dgm:pt>
    <dgm:pt modelId="{03BBCAED-5A3F-4DDB-9467-7D12607F9902}" type="pres">
      <dgm:prSet presAssocID="{B40234ED-E27B-4457-AB52-CCE5B0D5E25A}" presName="Name1" presStyleCnt="0"/>
      <dgm:spPr/>
    </dgm:pt>
    <dgm:pt modelId="{37DF9657-66CE-4522-9AD7-4D4D615ED6A6}" type="pres">
      <dgm:prSet presAssocID="{B40234ED-E27B-4457-AB52-CCE5B0D5E25A}" presName="cycle" presStyleCnt="0"/>
      <dgm:spPr/>
    </dgm:pt>
    <dgm:pt modelId="{D46E0B68-1507-4296-99EE-549DD37FBAAC}" type="pres">
      <dgm:prSet presAssocID="{B40234ED-E27B-4457-AB52-CCE5B0D5E25A}" presName="srcNode" presStyleLbl="node1" presStyleIdx="0" presStyleCnt="4"/>
      <dgm:spPr/>
    </dgm:pt>
    <dgm:pt modelId="{0E973D9E-BD76-4CCF-B15A-D8E97942A4BB}" type="pres">
      <dgm:prSet presAssocID="{B40234ED-E27B-4457-AB52-CCE5B0D5E25A}" presName="conn" presStyleLbl="parChTrans1D2" presStyleIdx="0" presStyleCnt="1"/>
      <dgm:spPr/>
    </dgm:pt>
    <dgm:pt modelId="{06BFF8A7-124C-41B2-8568-C4A0178C14BC}" type="pres">
      <dgm:prSet presAssocID="{B40234ED-E27B-4457-AB52-CCE5B0D5E25A}" presName="extraNode" presStyleLbl="node1" presStyleIdx="0" presStyleCnt="4"/>
      <dgm:spPr/>
    </dgm:pt>
    <dgm:pt modelId="{A96847DC-337D-4C25-85F9-6B8EABB2715F}" type="pres">
      <dgm:prSet presAssocID="{B40234ED-E27B-4457-AB52-CCE5B0D5E25A}" presName="dstNode" presStyleLbl="node1" presStyleIdx="0" presStyleCnt="4"/>
      <dgm:spPr/>
    </dgm:pt>
    <dgm:pt modelId="{4C2F7D71-EA2B-426C-94C1-743DD70B125D}" type="pres">
      <dgm:prSet presAssocID="{E024C761-C8AA-4579-A26B-BDDB8326C84A}" presName="text_1" presStyleLbl="node1" presStyleIdx="0" presStyleCnt="4" custScaleY="129190">
        <dgm:presLayoutVars>
          <dgm:bulletEnabled val="1"/>
        </dgm:presLayoutVars>
      </dgm:prSet>
      <dgm:spPr/>
    </dgm:pt>
    <dgm:pt modelId="{B77755A8-F44F-409C-93C6-D77D0FF62AF4}" type="pres">
      <dgm:prSet presAssocID="{E024C761-C8AA-4579-A26B-BDDB8326C84A}" presName="accent_1" presStyleCnt="0"/>
      <dgm:spPr/>
    </dgm:pt>
    <dgm:pt modelId="{C9C157B8-61A2-40FD-A364-011AA6CF504E}" type="pres">
      <dgm:prSet presAssocID="{E024C761-C8AA-4579-A26B-BDDB8326C84A}" presName="accentRepeatNode" presStyleLbl="solidFgAcc1" presStyleIdx="0" presStyleCnt="4" custLinFactNeighborX="-1081" custLinFactNeighborY="4203"/>
      <dgm:spPr/>
    </dgm:pt>
    <dgm:pt modelId="{07240ACB-5AF6-4635-8877-E6961C7A10B3}" type="pres">
      <dgm:prSet presAssocID="{8710FF18-217C-45DF-A459-A6D4D409BB6B}" presName="text_2" presStyleLbl="node1" presStyleIdx="1" presStyleCnt="4" custLinFactNeighborX="3323" custLinFactNeighborY="920">
        <dgm:presLayoutVars>
          <dgm:bulletEnabled val="1"/>
        </dgm:presLayoutVars>
      </dgm:prSet>
      <dgm:spPr/>
    </dgm:pt>
    <dgm:pt modelId="{989BC5EE-A381-4F64-818E-A240F57494ED}" type="pres">
      <dgm:prSet presAssocID="{8710FF18-217C-45DF-A459-A6D4D409BB6B}" presName="accent_2" presStyleCnt="0"/>
      <dgm:spPr/>
    </dgm:pt>
    <dgm:pt modelId="{7BD95C25-91ED-4CAF-90DA-F6EB92D96A01}" type="pres">
      <dgm:prSet presAssocID="{8710FF18-217C-45DF-A459-A6D4D409BB6B}" presName="accentRepeatNode" presStyleLbl="solidFgAcc1" presStyleIdx="1" presStyleCnt="4"/>
      <dgm:spPr/>
    </dgm:pt>
    <dgm:pt modelId="{61709C2C-9BD2-4FC7-A096-ECE1E29B6981}" type="pres">
      <dgm:prSet presAssocID="{00348396-57EC-42D9-BD79-E30BC04AC0D0}" presName="text_3" presStyleLbl="node1" presStyleIdx="2" presStyleCnt="4" custScaleX="92365" custScaleY="132915" custLinFactNeighborY="993">
        <dgm:presLayoutVars>
          <dgm:bulletEnabled val="1"/>
        </dgm:presLayoutVars>
      </dgm:prSet>
      <dgm:spPr/>
    </dgm:pt>
    <dgm:pt modelId="{4F70E08D-8D90-4AF3-BC74-8D016BBC9250}" type="pres">
      <dgm:prSet presAssocID="{00348396-57EC-42D9-BD79-E30BC04AC0D0}" presName="accent_3" presStyleCnt="0"/>
      <dgm:spPr/>
    </dgm:pt>
    <dgm:pt modelId="{4026AB7B-CB59-4F0D-8638-E1DDB21CB98E}" type="pres">
      <dgm:prSet presAssocID="{00348396-57EC-42D9-BD79-E30BC04AC0D0}" presName="accentRepeatNode" presStyleLbl="solidFgAcc1" presStyleIdx="2" presStyleCnt="4"/>
      <dgm:spPr/>
    </dgm:pt>
    <dgm:pt modelId="{3D31B941-AB25-4C31-9636-D467B01843E1}" type="pres">
      <dgm:prSet presAssocID="{78326D2B-151A-48CC-BDDA-710AF2697FFC}" presName="text_4" presStyleLbl="node1" presStyleIdx="3" presStyleCnt="4">
        <dgm:presLayoutVars>
          <dgm:bulletEnabled val="1"/>
        </dgm:presLayoutVars>
      </dgm:prSet>
      <dgm:spPr/>
    </dgm:pt>
    <dgm:pt modelId="{B412A4CE-1242-4D80-A4CB-CF7E3C41AC90}" type="pres">
      <dgm:prSet presAssocID="{78326D2B-151A-48CC-BDDA-710AF2697FFC}" presName="accent_4" presStyleCnt="0"/>
      <dgm:spPr/>
    </dgm:pt>
    <dgm:pt modelId="{71D30B6B-871C-4163-B016-BA54F79D96F4}" type="pres">
      <dgm:prSet presAssocID="{78326D2B-151A-48CC-BDDA-710AF2697FFC}" presName="accentRepeatNode" presStyleLbl="solidFgAcc1" presStyleIdx="3" presStyleCnt="4"/>
      <dgm:spPr/>
    </dgm:pt>
  </dgm:ptLst>
  <dgm:cxnLst>
    <dgm:cxn modelId="{D0E5F706-7800-4F0C-9F9A-AC20203D4BCA}" srcId="{B40234ED-E27B-4457-AB52-CCE5B0D5E25A}" destId="{E024C761-C8AA-4579-A26B-BDDB8326C84A}" srcOrd="0" destOrd="0" parTransId="{D990920F-7D9F-4E94-9072-809DF8D9764C}" sibTransId="{5D65BF16-E6DA-4339-B832-9EE4969E35E3}"/>
    <dgm:cxn modelId="{29EC7C2F-CD3C-48DF-8043-C19BFFBF41E6}" srcId="{B40234ED-E27B-4457-AB52-CCE5B0D5E25A}" destId="{00348396-57EC-42D9-BD79-E30BC04AC0D0}" srcOrd="2" destOrd="0" parTransId="{75BD9EB7-1355-40D0-9BED-8F12D22B411A}" sibTransId="{99635B13-C8AC-4B06-869E-8212D72C1ECA}"/>
    <dgm:cxn modelId="{3A54885D-A02A-4834-88CD-BCA883CC9FE6}" type="presOf" srcId="{B40234ED-E27B-4457-AB52-CCE5B0D5E25A}" destId="{A4A9072D-BA80-4C75-A5EE-EB7403BC2D12}" srcOrd="0" destOrd="0" presId="urn:microsoft.com/office/officeart/2008/layout/VerticalCurvedList"/>
    <dgm:cxn modelId="{E2DD8550-717D-4CA7-B3F2-EBD43CAFCAD3}" type="presOf" srcId="{00348396-57EC-42D9-BD79-E30BC04AC0D0}" destId="{61709C2C-9BD2-4FC7-A096-ECE1E29B6981}" srcOrd="0" destOrd="0" presId="urn:microsoft.com/office/officeart/2008/layout/VerticalCurvedList"/>
    <dgm:cxn modelId="{86236C56-C77E-48CE-9FB9-E1F9AB6627AE}" srcId="{B40234ED-E27B-4457-AB52-CCE5B0D5E25A}" destId="{78326D2B-151A-48CC-BDDA-710AF2697FFC}" srcOrd="3" destOrd="0" parTransId="{773DADB5-AD5C-41EA-ADD9-3884997E1647}" sibTransId="{E1C1D5B0-CC19-45E2-A0CA-D96E0AB7BE6C}"/>
    <dgm:cxn modelId="{BA00407C-4242-4BBD-AC16-974854EDD9FB}" type="presOf" srcId="{5D65BF16-E6DA-4339-B832-9EE4969E35E3}" destId="{0E973D9E-BD76-4CCF-B15A-D8E97942A4BB}" srcOrd="0" destOrd="0" presId="urn:microsoft.com/office/officeart/2008/layout/VerticalCurvedList"/>
    <dgm:cxn modelId="{F27FE17F-F1B6-4ACE-9084-E9A3F9539E43}" type="presOf" srcId="{78326D2B-151A-48CC-BDDA-710AF2697FFC}" destId="{3D31B941-AB25-4C31-9636-D467B01843E1}" srcOrd="0" destOrd="0" presId="urn:microsoft.com/office/officeart/2008/layout/VerticalCurvedList"/>
    <dgm:cxn modelId="{218792DC-4314-42E2-8991-AE7F52B95487}" srcId="{B40234ED-E27B-4457-AB52-CCE5B0D5E25A}" destId="{8710FF18-217C-45DF-A459-A6D4D409BB6B}" srcOrd="1" destOrd="0" parTransId="{66F1288D-E817-4B67-83CF-66C1FE12CF37}" sibTransId="{8DA584E7-2299-495C-8DAA-E088BE7B88F6}"/>
    <dgm:cxn modelId="{E939FAF0-082B-4CEF-8348-64A2CB170097}" type="presOf" srcId="{E024C761-C8AA-4579-A26B-BDDB8326C84A}" destId="{4C2F7D71-EA2B-426C-94C1-743DD70B125D}" srcOrd="0" destOrd="0" presId="urn:microsoft.com/office/officeart/2008/layout/VerticalCurvedList"/>
    <dgm:cxn modelId="{EE24CAFC-9BB7-45EF-A27F-9B13F305C336}" type="presOf" srcId="{8710FF18-217C-45DF-A459-A6D4D409BB6B}" destId="{07240ACB-5AF6-4635-8877-E6961C7A10B3}" srcOrd="0" destOrd="0" presId="urn:microsoft.com/office/officeart/2008/layout/VerticalCurvedList"/>
    <dgm:cxn modelId="{4A4F3302-2597-4759-BE49-E79F99C63B54}" type="presParOf" srcId="{A4A9072D-BA80-4C75-A5EE-EB7403BC2D12}" destId="{03BBCAED-5A3F-4DDB-9467-7D12607F9902}" srcOrd="0" destOrd="0" presId="urn:microsoft.com/office/officeart/2008/layout/VerticalCurvedList"/>
    <dgm:cxn modelId="{6B7CEC5C-3180-4E31-B074-BA6F186EC3C8}" type="presParOf" srcId="{03BBCAED-5A3F-4DDB-9467-7D12607F9902}" destId="{37DF9657-66CE-4522-9AD7-4D4D615ED6A6}" srcOrd="0" destOrd="0" presId="urn:microsoft.com/office/officeart/2008/layout/VerticalCurvedList"/>
    <dgm:cxn modelId="{52521C25-2964-45B9-B687-C01FB4231003}" type="presParOf" srcId="{37DF9657-66CE-4522-9AD7-4D4D615ED6A6}" destId="{D46E0B68-1507-4296-99EE-549DD37FBAAC}" srcOrd="0" destOrd="0" presId="urn:microsoft.com/office/officeart/2008/layout/VerticalCurvedList"/>
    <dgm:cxn modelId="{CFF03FA8-CE63-4FE8-BEAC-F84ACDDC912D}" type="presParOf" srcId="{37DF9657-66CE-4522-9AD7-4D4D615ED6A6}" destId="{0E973D9E-BD76-4CCF-B15A-D8E97942A4BB}" srcOrd="1" destOrd="0" presId="urn:microsoft.com/office/officeart/2008/layout/VerticalCurvedList"/>
    <dgm:cxn modelId="{2966E6AB-3895-448C-843F-E4FAF3939D25}" type="presParOf" srcId="{37DF9657-66CE-4522-9AD7-4D4D615ED6A6}" destId="{06BFF8A7-124C-41B2-8568-C4A0178C14BC}" srcOrd="2" destOrd="0" presId="urn:microsoft.com/office/officeart/2008/layout/VerticalCurvedList"/>
    <dgm:cxn modelId="{F535D67B-71D0-4E52-9325-F5450C254D6B}" type="presParOf" srcId="{37DF9657-66CE-4522-9AD7-4D4D615ED6A6}" destId="{A96847DC-337D-4C25-85F9-6B8EABB2715F}" srcOrd="3" destOrd="0" presId="urn:microsoft.com/office/officeart/2008/layout/VerticalCurvedList"/>
    <dgm:cxn modelId="{555F2BFE-1846-4289-A5E3-E00E7D924C32}" type="presParOf" srcId="{03BBCAED-5A3F-4DDB-9467-7D12607F9902}" destId="{4C2F7D71-EA2B-426C-94C1-743DD70B125D}" srcOrd="1" destOrd="0" presId="urn:microsoft.com/office/officeart/2008/layout/VerticalCurvedList"/>
    <dgm:cxn modelId="{DC3A97BD-332A-457D-9AD6-29A402C64862}" type="presParOf" srcId="{03BBCAED-5A3F-4DDB-9467-7D12607F9902}" destId="{B77755A8-F44F-409C-93C6-D77D0FF62AF4}" srcOrd="2" destOrd="0" presId="urn:microsoft.com/office/officeart/2008/layout/VerticalCurvedList"/>
    <dgm:cxn modelId="{BD965773-EF73-4901-818F-E52BA9E97846}" type="presParOf" srcId="{B77755A8-F44F-409C-93C6-D77D0FF62AF4}" destId="{C9C157B8-61A2-40FD-A364-011AA6CF504E}" srcOrd="0" destOrd="0" presId="urn:microsoft.com/office/officeart/2008/layout/VerticalCurvedList"/>
    <dgm:cxn modelId="{7DBF3E33-0F6E-4356-A8B8-EAC986452425}" type="presParOf" srcId="{03BBCAED-5A3F-4DDB-9467-7D12607F9902}" destId="{07240ACB-5AF6-4635-8877-E6961C7A10B3}" srcOrd="3" destOrd="0" presId="urn:microsoft.com/office/officeart/2008/layout/VerticalCurvedList"/>
    <dgm:cxn modelId="{727CE20F-78ED-4431-B893-9D9847808EC0}" type="presParOf" srcId="{03BBCAED-5A3F-4DDB-9467-7D12607F9902}" destId="{989BC5EE-A381-4F64-818E-A240F57494ED}" srcOrd="4" destOrd="0" presId="urn:microsoft.com/office/officeart/2008/layout/VerticalCurvedList"/>
    <dgm:cxn modelId="{E454DF8B-9167-46D0-B4B4-13BC8449837B}" type="presParOf" srcId="{989BC5EE-A381-4F64-818E-A240F57494ED}" destId="{7BD95C25-91ED-4CAF-90DA-F6EB92D96A01}" srcOrd="0" destOrd="0" presId="urn:microsoft.com/office/officeart/2008/layout/VerticalCurvedList"/>
    <dgm:cxn modelId="{F09D0138-A58B-410C-B950-D1B964266B0E}" type="presParOf" srcId="{03BBCAED-5A3F-4DDB-9467-7D12607F9902}" destId="{61709C2C-9BD2-4FC7-A096-ECE1E29B6981}" srcOrd="5" destOrd="0" presId="urn:microsoft.com/office/officeart/2008/layout/VerticalCurvedList"/>
    <dgm:cxn modelId="{FDCC6398-0270-46C3-B2DE-087D59733A30}" type="presParOf" srcId="{03BBCAED-5A3F-4DDB-9467-7D12607F9902}" destId="{4F70E08D-8D90-4AF3-BC74-8D016BBC9250}" srcOrd="6" destOrd="0" presId="urn:microsoft.com/office/officeart/2008/layout/VerticalCurvedList"/>
    <dgm:cxn modelId="{C907F2B4-710F-4668-9EAC-D8AF6E41F17C}" type="presParOf" srcId="{4F70E08D-8D90-4AF3-BC74-8D016BBC9250}" destId="{4026AB7B-CB59-4F0D-8638-E1DDB21CB98E}" srcOrd="0" destOrd="0" presId="urn:microsoft.com/office/officeart/2008/layout/VerticalCurvedList"/>
    <dgm:cxn modelId="{67DC4214-641C-4E64-8CD8-0B24D055E90F}" type="presParOf" srcId="{03BBCAED-5A3F-4DDB-9467-7D12607F9902}" destId="{3D31B941-AB25-4C31-9636-D467B01843E1}" srcOrd="7" destOrd="0" presId="urn:microsoft.com/office/officeart/2008/layout/VerticalCurvedList"/>
    <dgm:cxn modelId="{FFAF8F72-4229-473B-84E6-F2070AA21D46}" type="presParOf" srcId="{03BBCAED-5A3F-4DDB-9467-7D12607F9902}" destId="{B412A4CE-1242-4D80-A4CB-CF7E3C41AC90}" srcOrd="8" destOrd="0" presId="urn:microsoft.com/office/officeart/2008/layout/VerticalCurvedList"/>
    <dgm:cxn modelId="{C1788BA0-7528-48BD-A735-3B685099C55B}" type="presParOf" srcId="{B412A4CE-1242-4D80-A4CB-CF7E3C41AC90}" destId="{71D30B6B-871C-4163-B016-BA54F79D96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73D9E-BD76-4CCF-B15A-D8E97942A4BB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F7D71-EA2B-426C-94C1-743DD70B125D}">
      <dsp:nvSpPr>
        <dsp:cNvPr id="0" name=""/>
        <dsp:cNvSpPr/>
      </dsp:nvSpPr>
      <dsp:spPr>
        <a:xfrm>
          <a:off x="460128" y="221191"/>
          <a:ext cx="5580684" cy="80770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/>
            <a:t>* Consulta médica al nivel Bachillerato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/>
            <a:t>* Consulta médica al nivel Licenciatura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>
              <a:effectLst/>
            </a:rPr>
            <a:t>* Atención médica de urgencias a través de TUMS en ambulancia en CU.</a:t>
          </a:r>
        </a:p>
      </dsp:txBody>
      <dsp:txXfrm>
        <a:off x="460128" y="221191"/>
        <a:ext cx="5580684" cy="807703"/>
      </dsp:txXfrm>
    </dsp:sp>
    <dsp:sp modelId="{C9C157B8-61A2-40FD-A364-011AA6CF504E}">
      <dsp:nvSpPr>
        <dsp:cNvPr id="0" name=""/>
        <dsp:cNvSpPr/>
      </dsp:nvSpPr>
      <dsp:spPr>
        <a:xfrm>
          <a:off x="60926" y="267136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40ACB-5AF6-4635-8877-E6961C7A10B3}">
      <dsp:nvSpPr>
        <dsp:cNvPr id="0" name=""/>
        <dsp:cNvSpPr/>
      </dsp:nvSpPr>
      <dsp:spPr>
        <a:xfrm>
          <a:off x="873760" y="1256163"/>
          <a:ext cx="5222240" cy="625205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0" kern="1200" dirty="0"/>
            <a:t>Atención psicológica y psiquiátrica a padecimientos tales como </a:t>
          </a:r>
          <a:r>
            <a:rPr lang="es-MX" sz="1000" b="0" kern="1200" dirty="0">
              <a:effectLst/>
            </a:rPr>
            <a:t>Depresión, Ansiedad, Ideación Suicida y Trastorno Límite de la Personalidad</a:t>
          </a:r>
          <a:r>
            <a:rPr lang="es-MX" sz="1000" b="0" kern="1200" dirty="0"/>
            <a:t> </a:t>
          </a:r>
        </a:p>
      </dsp:txBody>
      <dsp:txXfrm>
        <a:off x="873760" y="1256163"/>
        <a:ext cx="5222240" cy="625205"/>
      </dsp:txXfrm>
    </dsp:sp>
    <dsp:sp modelId="{7BD95C25-91ED-4CAF-90DA-F6EB92D96A01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00998"/>
              <a:satOff val="-10440"/>
              <a:lumOff val="14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09C2C-9BD2-4FC7-A096-ECE1E29B6981}">
      <dsp:nvSpPr>
        <dsp:cNvPr id="0" name=""/>
        <dsp:cNvSpPr/>
      </dsp:nvSpPr>
      <dsp:spPr>
        <a:xfrm>
          <a:off x="1017932" y="2091697"/>
          <a:ext cx="4823521" cy="830992"/>
        </a:xfrm>
        <a:prstGeom prst="rect">
          <a:avLst/>
        </a:prstGeom>
        <a:solidFill>
          <a:schemeClr val="tx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* S</a:t>
          </a:r>
          <a:r>
            <a:rPr lang="es-MX" sz="1000" kern="1200" dirty="0">
              <a:effectLst/>
            </a:rPr>
            <a:t>ervicio de salud sexual y reproductiva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effectLst/>
            </a:rPr>
            <a:t>* Ferias de la salud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>
              <a:effectLst/>
            </a:rPr>
            <a:t>* Detección con pruebas rápidas de VIH y Sífilis </a:t>
          </a:r>
        </a:p>
      </dsp:txBody>
      <dsp:txXfrm>
        <a:off x="1017932" y="2091697"/>
        <a:ext cx="4823521" cy="830992"/>
      </dsp:txXfrm>
    </dsp:sp>
    <dsp:sp modelId="{4026AB7B-CB59-4F0D-8638-E1DDB21CB98E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01996"/>
              <a:satOff val="-20881"/>
              <a:lumOff val="288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1B941-AB25-4C31-9636-D467B01843E1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* Sede de posgrado de la residencia de maestría en medicina conductual para estudiantes de la Facultad de Psicología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* Campo clínico para el sexto semestre de la licenciatura de médico cirujano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kern="1200" dirty="0"/>
            <a:t>* Capacitación para uso de desfibriladores externos automáticos (DEA)</a:t>
          </a:r>
        </a:p>
      </dsp:txBody>
      <dsp:txXfrm>
        <a:off x="460128" y="3126353"/>
        <a:ext cx="5580684" cy="625205"/>
      </dsp:txXfrm>
    </dsp:sp>
    <dsp:sp modelId="{71D30B6B-871C-4163-B016-BA54F79D96F4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02995"/>
              <a:satOff val="-31321"/>
              <a:lumOff val="43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5" name="Google Shape;1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012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b1c2217c3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b1c2217c3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103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135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b1c221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5" name="Google Shape;1235;gb1c221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778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51" y="0"/>
            <a:ext cx="9144001" cy="5143500"/>
            <a:chOff x="-151" y="0"/>
            <a:chExt cx="9144001" cy="5143500"/>
          </a:xfrm>
        </p:grpSpPr>
        <p:sp>
          <p:nvSpPr>
            <p:cNvPr id="10" name="Google Shape;10;p2"/>
            <p:cNvSpPr/>
            <p:nvPr/>
          </p:nvSpPr>
          <p:spPr>
            <a:xfrm rot="10800000">
              <a:off x="7885950" y="75"/>
              <a:ext cx="1257900" cy="12579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 rot="10800000">
              <a:off x="64714" y="69335"/>
              <a:ext cx="4222474" cy="4182595"/>
              <a:chOff x="498850" y="3224050"/>
              <a:chExt cx="1482350" cy="146835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1742175" y="3224050"/>
                <a:ext cx="239025" cy="202725"/>
              </a:xfrm>
              <a:custGeom>
                <a:avLst/>
                <a:gdLst/>
                <a:ahLst/>
                <a:cxnLst/>
                <a:rect l="l" t="t" r="r" b="b"/>
                <a:pathLst>
                  <a:path w="9561" h="8109" extrusionOk="0">
                    <a:moveTo>
                      <a:pt x="8192" y="0"/>
                    </a:moveTo>
                    <a:lnTo>
                      <a:pt x="7192" y="988"/>
                    </a:lnTo>
                    <a:cubicBezTo>
                      <a:pt x="7192" y="1334"/>
                      <a:pt x="7192" y="1679"/>
                      <a:pt x="7204" y="2024"/>
                    </a:cubicBezTo>
                    <a:cubicBezTo>
                      <a:pt x="7227" y="3620"/>
                      <a:pt x="7299" y="5215"/>
                      <a:pt x="7346" y="6822"/>
                    </a:cubicBezTo>
                    <a:cubicBezTo>
                      <a:pt x="7358" y="7025"/>
                      <a:pt x="7346" y="7215"/>
                      <a:pt x="7346" y="7477"/>
                    </a:cubicBezTo>
                    <a:cubicBezTo>
                      <a:pt x="7055" y="7487"/>
                      <a:pt x="6767" y="7491"/>
                      <a:pt x="6476" y="7491"/>
                    </a:cubicBezTo>
                    <a:cubicBezTo>
                      <a:pt x="6080" y="7491"/>
                      <a:pt x="5677" y="7484"/>
                      <a:pt x="5251" y="7477"/>
                    </a:cubicBezTo>
                    <a:cubicBezTo>
                      <a:pt x="5310" y="5906"/>
                      <a:pt x="5370" y="4346"/>
                      <a:pt x="5394" y="2786"/>
                    </a:cubicBezTo>
                    <a:lnTo>
                      <a:pt x="5394" y="2786"/>
                    </a:lnTo>
                    <a:lnTo>
                      <a:pt x="4501" y="3691"/>
                    </a:lnTo>
                    <a:cubicBezTo>
                      <a:pt x="4525" y="4715"/>
                      <a:pt x="4560" y="5751"/>
                      <a:pt x="4596" y="6775"/>
                    </a:cubicBezTo>
                    <a:lnTo>
                      <a:pt x="4596" y="7418"/>
                    </a:lnTo>
                    <a:cubicBezTo>
                      <a:pt x="4419" y="7467"/>
                      <a:pt x="3906" y="7496"/>
                      <a:pt x="3414" y="7496"/>
                    </a:cubicBezTo>
                    <a:cubicBezTo>
                      <a:pt x="3078" y="7496"/>
                      <a:pt x="2751" y="7482"/>
                      <a:pt x="2548" y="7453"/>
                    </a:cubicBezTo>
                    <a:cubicBezTo>
                      <a:pt x="2560" y="6834"/>
                      <a:pt x="2572" y="6215"/>
                      <a:pt x="2584" y="5596"/>
                    </a:cubicBezTo>
                    <a:lnTo>
                      <a:pt x="2584" y="5596"/>
                    </a:lnTo>
                    <a:lnTo>
                      <a:pt x="1798" y="6382"/>
                    </a:lnTo>
                    <a:cubicBezTo>
                      <a:pt x="1798" y="6727"/>
                      <a:pt x="1810" y="7084"/>
                      <a:pt x="1810" y="7430"/>
                    </a:cubicBezTo>
                    <a:cubicBezTo>
                      <a:pt x="1504" y="7469"/>
                      <a:pt x="1190" y="7492"/>
                      <a:pt x="882" y="7492"/>
                    </a:cubicBezTo>
                    <a:cubicBezTo>
                      <a:pt x="818" y="7492"/>
                      <a:pt x="754" y="7491"/>
                      <a:pt x="691" y="7489"/>
                    </a:cubicBezTo>
                    <a:lnTo>
                      <a:pt x="0" y="8108"/>
                    </a:lnTo>
                    <a:cubicBezTo>
                      <a:pt x="3215" y="8049"/>
                      <a:pt x="6584" y="7989"/>
                      <a:pt x="9561" y="7941"/>
                    </a:cubicBezTo>
                    <a:lnTo>
                      <a:pt x="9561" y="7465"/>
                    </a:lnTo>
                    <a:lnTo>
                      <a:pt x="8001" y="7465"/>
                    </a:lnTo>
                    <a:cubicBezTo>
                      <a:pt x="8108" y="5239"/>
                      <a:pt x="8168" y="2488"/>
                      <a:pt x="8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67625" y="3448775"/>
                <a:ext cx="1413575" cy="1243625"/>
              </a:xfrm>
              <a:custGeom>
                <a:avLst/>
                <a:gdLst/>
                <a:ahLst/>
                <a:cxnLst/>
                <a:rect l="l" t="t" r="r" b="b"/>
                <a:pathLst>
                  <a:path w="56543" h="49745" extrusionOk="0">
                    <a:moveTo>
                      <a:pt x="34838" y="13228"/>
                    </a:moveTo>
                    <a:lnTo>
                      <a:pt x="34838" y="13240"/>
                    </a:lnTo>
                    <a:lnTo>
                      <a:pt x="46137" y="13430"/>
                    </a:lnTo>
                    <a:lnTo>
                      <a:pt x="46137" y="15074"/>
                    </a:lnTo>
                    <a:lnTo>
                      <a:pt x="34850" y="15264"/>
                    </a:lnTo>
                    <a:cubicBezTo>
                      <a:pt x="34778" y="14978"/>
                      <a:pt x="34766" y="13585"/>
                      <a:pt x="34838" y="13228"/>
                    </a:cubicBezTo>
                    <a:close/>
                    <a:moveTo>
                      <a:pt x="34993" y="15978"/>
                    </a:moveTo>
                    <a:lnTo>
                      <a:pt x="46137" y="16181"/>
                    </a:lnTo>
                    <a:lnTo>
                      <a:pt x="46137" y="17812"/>
                    </a:lnTo>
                    <a:lnTo>
                      <a:pt x="34993" y="18002"/>
                    </a:lnTo>
                    <a:lnTo>
                      <a:pt x="34993" y="15978"/>
                    </a:lnTo>
                    <a:close/>
                    <a:moveTo>
                      <a:pt x="34790" y="18693"/>
                    </a:moveTo>
                    <a:cubicBezTo>
                      <a:pt x="36695" y="18753"/>
                      <a:pt x="38588" y="18824"/>
                      <a:pt x="40481" y="18848"/>
                    </a:cubicBezTo>
                    <a:cubicBezTo>
                      <a:pt x="41109" y="18852"/>
                      <a:pt x="41697" y="18853"/>
                      <a:pt x="42286" y="18853"/>
                    </a:cubicBezTo>
                    <a:cubicBezTo>
                      <a:pt x="43465" y="18853"/>
                      <a:pt x="44645" y="18848"/>
                      <a:pt x="46137" y="18848"/>
                    </a:cubicBezTo>
                    <a:lnTo>
                      <a:pt x="46137" y="20538"/>
                    </a:lnTo>
                    <a:lnTo>
                      <a:pt x="34790" y="20753"/>
                    </a:lnTo>
                    <a:cubicBezTo>
                      <a:pt x="34790" y="20443"/>
                      <a:pt x="34790" y="20098"/>
                      <a:pt x="34790" y="19753"/>
                    </a:cubicBezTo>
                    <a:cubicBezTo>
                      <a:pt x="34778" y="19407"/>
                      <a:pt x="34790" y="19086"/>
                      <a:pt x="34790" y="18693"/>
                    </a:cubicBezTo>
                    <a:close/>
                    <a:moveTo>
                      <a:pt x="48649" y="9620"/>
                    </a:moveTo>
                    <a:cubicBezTo>
                      <a:pt x="48649" y="10061"/>
                      <a:pt x="48653" y="10119"/>
                      <a:pt x="48657" y="10119"/>
                    </a:cubicBezTo>
                    <a:cubicBezTo>
                      <a:pt x="48658" y="10119"/>
                      <a:pt x="48659" y="10112"/>
                      <a:pt x="48660" y="10112"/>
                    </a:cubicBezTo>
                    <a:cubicBezTo>
                      <a:pt x="48661" y="10112"/>
                      <a:pt x="48661" y="10118"/>
                      <a:pt x="48661" y="10144"/>
                    </a:cubicBezTo>
                    <a:cubicBezTo>
                      <a:pt x="48673" y="12061"/>
                      <a:pt x="48661" y="14038"/>
                      <a:pt x="48685" y="15943"/>
                    </a:cubicBezTo>
                    <a:cubicBezTo>
                      <a:pt x="48709" y="17467"/>
                      <a:pt x="48780" y="19014"/>
                      <a:pt x="48828" y="20538"/>
                    </a:cubicBezTo>
                    <a:lnTo>
                      <a:pt x="48828" y="21169"/>
                    </a:lnTo>
                    <a:cubicBezTo>
                      <a:pt x="48764" y="21172"/>
                      <a:pt x="48701" y="21173"/>
                      <a:pt x="48638" y="21173"/>
                    </a:cubicBezTo>
                    <a:cubicBezTo>
                      <a:pt x="48003" y="21173"/>
                      <a:pt x="47386" y="21073"/>
                      <a:pt x="46780" y="21062"/>
                    </a:cubicBezTo>
                    <a:cubicBezTo>
                      <a:pt x="46839" y="17264"/>
                      <a:pt x="46899" y="13347"/>
                      <a:pt x="46958" y="9620"/>
                    </a:cubicBezTo>
                    <a:close/>
                    <a:moveTo>
                      <a:pt x="51400" y="9882"/>
                    </a:moveTo>
                    <a:cubicBezTo>
                      <a:pt x="51400" y="10037"/>
                      <a:pt x="51411" y="10168"/>
                      <a:pt x="51411" y="10299"/>
                    </a:cubicBezTo>
                    <a:cubicBezTo>
                      <a:pt x="51411" y="12168"/>
                      <a:pt x="51411" y="14014"/>
                      <a:pt x="51435" y="15871"/>
                    </a:cubicBezTo>
                    <a:cubicBezTo>
                      <a:pt x="51459" y="17419"/>
                      <a:pt x="51530" y="19122"/>
                      <a:pt x="51578" y="20669"/>
                    </a:cubicBezTo>
                    <a:cubicBezTo>
                      <a:pt x="51578" y="20884"/>
                      <a:pt x="51578" y="20765"/>
                      <a:pt x="51578" y="21515"/>
                    </a:cubicBezTo>
                    <a:lnTo>
                      <a:pt x="49530" y="21515"/>
                    </a:lnTo>
                    <a:cubicBezTo>
                      <a:pt x="49590" y="17062"/>
                      <a:pt x="49649" y="13823"/>
                      <a:pt x="49709" y="10025"/>
                    </a:cubicBezTo>
                    <a:cubicBezTo>
                      <a:pt x="49947" y="10025"/>
                      <a:pt x="50221" y="9930"/>
                      <a:pt x="50507" y="9930"/>
                    </a:cubicBezTo>
                    <a:cubicBezTo>
                      <a:pt x="50780" y="9918"/>
                      <a:pt x="51066" y="9882"/>
                      <a:pt x="51400" y="9882"/>
                    </a:cubicBezTo>
                    <a:close/>
                    <a:moveTo>
                      <a:pt x="54305" y="9620"/>
                    </a:moveTo>
                    <a:lnTo>
                      <a:pt x="54305" y="10347"/>
                    </a:lnTo>
                    <a:cubicBezTo>
                      <a:pt x="54305" y="12121"/>
                      <a:pt x="54221" y="13895"/>
                      <a:pt x="54257" y="15669"/>
                    </a:cubicBezTo>
                    <a:cubicBezTo>
                      <a:pt x="54281" y="17288"/>
                      <a:pt x="54317" y="19086"/>
                      <a:pt x="54364" y="20705"/>
                    </a:cubicBezTo>
                    <a:cubicBezTo>
                      <a:pt x="54364" y="20908"/>
                      <a:pt x="54328" y="20765"/>
                      <a:pt x="54328" y="21515"/>
                    </a:cubicBezTo>
                    <a:lnTo>
                      <a:pt x="52221" y="21515"/>
                    </a:lnTo>
                    <a:cubicBezTo>
                      <a:pt x="52388" y="17062"/>
                      <a:pt x="52459" y="13347"/>
                      <a:pt x="52400" y="9620"/>
                    </a:cubicBezTo>
                    <a:close/>
                    <a:moveTo>
                      <a:pt x="34993" y="24396"/>
                    </a:moveTo>
                    <a:lnTo>
                      <a:pt x="34993" y="26468"/>
                    </a:lnTo>
                    <a:cubicBezTo>
                      <a:pt x="32031" y="26345"/>
                      <a:pt x="29084" y="26259"/>
                      <a:pt x="26129" y="26259"/>
                    </a:cubicBezTo>
                    <a:cubicBezTo>
                      <a:pt x="25365" y="26259"/>
                      <a:pt x="24602" y="26265"/>
                      <a:pt x="23837" y="26277"/>
                    </a:cubicBezTo>
                    <a:lnTo>
                      <a:pt x="23837" y="24587"/>
                    </a:lnTo>
                    <a:lnTo>
                      <a:pt x="34993" y="24396"/>
                    </a:lnTo>
                    <a:close/>
                    <a:moveTo>
                      <a:pt x="34993" y="27146"/>
                    </a:moveTo>
                    <a:lnTo>
                      <a:pt x="34993" y="29218"/>
                    </a:lnTo>
                    <a:cubicBezTo>
                      <a:pt x="32038" y="29105"/>
                      <a:pt x="29091" y="29021"/>
                      <a:pt x="25777" y="29021"/>
                    </a:cubicBezTo>
                    <a:cubicBezTo>
                      <a:pt x="24912" y="29021"/>
                      <a:pt x="24021" y="29027"/>
                      <a:pt x="23098" y="29040"/>
                    </a:cubicBezTo>
                    <a:lnTo>
                      <a:pt x="23098" y="27337"/>
                    </a:lnTo>
                    <a:cubicBezTo>
                      <a:pt x="27563" y="27265"/>
                      <a:pt x="31266" y="27206"/>
                      <a:pt x="34993" y="27146"/>
                    </a:cubicBezTo>
                    <a:close/>
                    <a:moveTo>
                      <a:pt x="34993" y="29909"/>
                    </a:moveTo>
                    <a:lnTo>
                      <a:pt x="34993" y="31921"/>
                    </a:lnTo>
                    <a:cubicBezTo>
                      <a:pt x="31266" y="31849"/>
                      <a:pt x="27551" y="31790"/>
                      <a:pt x="23098" y="31730"/>
                    </a:cubicBezTo>
                    <a:lnTo>
                      <a:pt x="23098" y="30099"/>
                    </a:lnTo>
                    <a:cubicBezTo>
                      <a:pt x="27563" y="30028"/>
                      <a:pt x="31266" y="29968"/>
                      <a:pt x="34993" y="29909"/>
                    </a:cubicBezTo>
                    <a:close/>
                    <a:moveTo>
                      <a:pt x="41611" y="21278"/>
                    </a:moveTo>
                    <a:cubicBezTo>
                      <a:pt x="42042" y="21278"/>
                      <a:pt x="42515" y="21299"/>
                      <a:pt x="42756" y="21336"/>
                    </a:cubicBezTo>
                    <a:cubicBezTo>
                      <a:pt x="42684" y="25087"/>
                      <a:pt x="42625" y="28932"/>
                      <a:pt x="42565" y="32647"/>
                    </a:cubicBezTo>
                    <a:lnTo>
                      <a:pt x="40934" y="32647"/>
                    </a:lnTo>
                    <a:cubicBezTo>
                      <a:pt x="40862" y="28944"/>
                      <a:pt x="40803" y="25087"/>
                      <a:pt x="40732" y="21336"/>
                    </a:cubicBezTo>
                    <a:cubicBezTo>
                      <a:pt x="40846" y="21296"/>
                      <a:pt x="41211" y="21278"/>
                      <a:pt x="41611" y="21278"/>
                    </a:cubicBezTo>
                    <a:close/>
                    <a:moveTo>
                      <a:pt x="37255" y="21515"/>
                    </a:moveTo>
                    <a:lnTo>
                      <a:pt x="37064" y="32659"/>
                    </a:lnTo>
                    <a:lnTo>
                      <a:pt x="35374" y="32659"/>
                    </a:lnTo>
                    <a:lnTo>
                      <a:pt x="35374" y="32218"/>
                    </a:lnTo>
                    <a:cubicBezTo>
                      <a:pt x="35350" y="29778"/>
                      <a:pt x="35350" y="27301"/>
                      <a:pt x="35314" y="24872"/>
                    </a:cubicBezTo>
                    <a:cubicBezTo>
                      <a:pt x="35302" y="23848"/>
                      <a:pt x="35231" y="22955"/>
                      <a:pt x="35195" y="21931"/>
                    </a:cubicBezTo>
                    <a:cubicBezTo>
                      <a:pt x="35195" y="21753"/>
                      <a:pt x="35195" y="21515"/>
                      <a:pt x="35195" y="21515"/>
                    </a:cubicBezTo>
                    <a:close/>
                    <a:moveTo>
                      <a:pt x="39278" y="21228"/>
                    </a:moveTo>
                    <a:cubicBezTo>
                      <a:pt x="39542" y="21228"/>
                      <a:pt x="39808" y="21238"/>
                      <a:pt x="40041" y="21265"/>
                    </a:cubicBezTo>
                    <a:cubicBezTo>
                      <a:pt x="40041" y="22503"/>
                      <a:pt x="39934" y="23729"/>
                      <a:pt x="39922" y="24968"/>
                    </a:cubicBezTo>
                    <a:cubicBezTo>
                      <a:pt x="39910" y="26218"/>
                      <a:pt x="39874" y="27551"/>
                      <a:pt x="39862" y="28825"/>
                    </a:cubicBezTo>
                    <a:cubicBezTo>
                      <a:pt x="39850" y="30087"/>
                      <a:pt x="39862" y="31171"/>
                      <a:pt x="39862" y="32659"/>
                    </a:cubicBezTo>
                    <a:lnTo>
                      <a:pt x="38184" y="32659"/>
                    </a:lnTo>
                    <a:cubicBezTo>
                      <a:pt x="38112" y="28944"/>
                      <a:pt x="38053" y="25087"/>
                      <a:pt x="37993" y="21336"/>
                    </a:cubicBezTo>
                    <a:cubicBezTo>
                      <a:pt x="38148" y="21279"/>
                      <a:pt x="38705" y="21228"/>
                      <a:pt x="39278" y="21228"/>
                    </a:cubicBezTo>
                    <a:close/>
                    <a:moveTo>
                      <a:pt x="45494" y="21515"/>
                    </a:moveTo>
                    <a:cubicBezTo>
                      <a:pt x="45434" y="25230"/>
                      <a:pt x="45375" y="28885"/>
                      <a:pt x="45315" y="32683"/>
                    </a:cubicBezTo>
                    <a:cubicBezTo>
                      <a:pt x="45077" y="32683"/>
                      <a:pt x="44803" y="32623"/>
                      <a:pt x="44530" y="32623"/>
                    </a:cubicBezTo>
                    <a:cubicBezTo>
                      <a:pt x="44256" y="32623"/>
                      <a:pt x="43970" y="32588"/>
                      <a:pt x="43660" y="32588"/>
                    </a:cubicBezTo>
                    <a:cubicBezTo>
                      <a:pt x="43649" y="32457"/>
                      <a:pt x="43625" y="32338"/>
                      <a:pt x="43625" y="32230"/>
                    </a:cubicBezTo>
                    <a:cubicBezTo>
                      <a:pt x="43601" y="29575"/>
                      <a:pt x="43589" y="26896"/>
                      <a:pt x="43553" y="24229"/>
                    </a:cubicBezTo>
                    <a:cubicBezTo>
                      <a:pt x="43541" y="23384"/>
                      <a:pt x="43482" y="22682"/>
                      <a:pt x="43446" y="21836"/>
                    </a:cubicBezTo>
                    <a:cubicBezTo>
                      <a:pt x="43434" y="21693"/>
                      <a:pt x="43446" y="21515"/>
                      <a:pt x="43446" y="21515"/>
                    </a:cubicBezTo>
                    <a:close/>
                    <a:moveTo>
                      <a:pt x="34993" y="33135"/>
                    </a:moveTo>
                    <a:cubicBezTo>
                      <a:pt x="37949" y="33268"/>
                      <a:pt x="40905" y="33340"/>
                      <a:pt x="43862" y="33340"/>
                    </a:cubicBezTo>
                    <a:cubicBezTo>
                      <a:pt x="44620" y="33340"/>
                      <a:pt x="45379" y="33335"/>
                      <a:pt x="46137" y="33326"/>
                    </a:cubicBezTo>
                    <a:lnTo>
                      <a:pt x="46137" y="35028"/>
                    </a:lnTo>
                    <a:cubicBezTo>
                      <a:pt x="46042" y="35052"/>
                      <a:pt x="45935" y="35064"/>
                      <a:pt x="45839" y="35064"/>
                    </a:cubicBezTo>
                    <a:cubicBezTo>
                      <a:pt x="43172" y="35088"/>
                      <a:pt x="40505" y="35100"/>
                      <a:pt x="37850" y="35135"/>
                    </a:cubicBezTo>
                    <a:cubicBezTo>
                      <a:pt x="37017" y="35147"/>
                      <a:pt x="36279" y="35207"/>
                      <a:pt x="35445" y="35231"/>
                    </a:cubicBezTo>
                    <a:lnTo>
                      <a:pt x="34993" y="35231"/>
                    </a:lnTo>
                    <a:lnTo>
                      <a:pt x="34993" y="33135"/>
                    </a:lnTo>
                    <a:close/>
                    <a:moveTo>
                      <a:pt x="11954" y="35933"/>
                    </a:moveTo>
                    <a:lnTo>
                      <a:pt x="23098" y="36136"/>
                    </a:lnTo>
                    <a:lnTo>
                      <a:pt x="23098" y="37767"/>
                    </a:lnTo>
                    <a:lnTo>
                      <a:pt x="11954" y="37957"/>
                    </a:lnTo>
                    <a:lnTo>
                      <a:pt x="11954" y="35933"/>
                    </a:lnTo>
                    <a:close/>
                    <a:moveTo>
                      <a:pt x="34993" y="35945"/>
                    </a:moveTo>
                    <a:lnTo>
                      <a:pt x="46137" y="36124"/>
                    </a:lnTo>
                    <a:lnTo>
                      <a:pt x="46137" y="37791"/>
                    </a:lnTo>
                    <a:cubicBezTo>
                      <a:pt x="46018" y="37814"/>
                      <a:pt x="45899" y="37826"/>
                      <a:pt x="45792" y="37826"/>
                    </a:cubicBezTo>
                    <a:cubicBezTo>
                      <a:pt x="43137" y="37850"/>
                      <a:pt x="40493" y="37862"/>
                      <a:pt x="37838" y="37898"/>
                    </a:cubicBezTo>
                    <a:cubicBezTo>
                      <a:pt x="36993" y="37910"/>
                      <a:pt x="36243" y="37969"/>
                      <a:pt x="35398" y="38005"/>
                    </a:cubicBezTo>
                    <a:cubicBezTo>
                      <a:pt x="35342" y="38009"/>
                      <a:pt x="35278" y="38010"/>
                      <a:pt x="35218" y="38010"/>
                    </a:cubicBezTo>
                    <a:cubicBezTo>
                      <a:pt x="35099" y="38010"/>
                      <a:pt x="34993" y="38005"/>
                      <a:pt x="34993" y="38005"/>
                    </a:cubicBezTo>
                    <a:lnTo>
                      <a:pt x="34993" y="35945"/>
                    </a:lnTo>
                    <a:close/>
                    <a:moveTo>
                      <a:pt x="11954" y="38684"/>
                    </a:moveTo>
                    <a:lnTo>
                      <a:pt x="23098" y="38886"/>
                    </a:lnTo>
                    <a:lnTo>
                      <a:pt x="23098" y="40517"/>
                    </a:lnTo>
                    <a:lnTo>
                      <a:pt x="11954" y="40708"/>
                    </a:lnTo>
                    <a:lnTo>
                      <a:pt x="11954" y="38684"/>
                    </a:lnTo>
                    <a:close/>
                    <a:moveTo>
                      <a:pt x="34993" y="38695"/>
                    </a:moveTo>
                    <a:lnTo>
                      <a:pt x="46137" y="38874"/>
                    </a:lnTo>
                    <a:lnTo>
                      <a:pt x="46137" y="40541"/>
                    </a:lnTo>
                    <a:cubicBezTo>
                      <a:pt x="46018" y="40553"/>
                      <a:pt x="45899" y="40565"/>
                      <a:pt x="45792" y="40565"/>
                    </a:cubicBezTo>
                    <a:cubicBezTo>
                      <a:pt x="43196" y="40589"/>
                      <a:pt x="40601" y="40600"/>
                      <a:pt x="38005" y="40636"/>
                    </a:cubicBezTo>
                    <a:cubicBezTo>
                      <a:pt x="37112" y="40648"/>
                      <a:pt x="36314" y="40708"/>
                      <a:pt x="35433" y="40743"/>
                    </a:cubicBezTo>
                    <a:cubicBezTo>
                      <a:pt x="35374" y="40747"/>
                      <a:pt x="35305" y="40749"/>
                      <a:pt x="35240" y="40749"/>
                    </a:cubicBezTo>
                    <a:cubicBezTo>
                      <a:pt x="35109" y="40749"/>
                      <a:pt x="34993" y="40743"/>
                      <a:pt x="34993" y="40743"/>
                    </a:cubicBezTo>
                    <a:lnTo>
                      <a:pt x="34993" y="38695"/>
                    </a:lnTo>
                    <a:close/>
                    <a:moveTo>
                      <a:pt x="11942" y="41434"/>
                    </a:moveTo>
                    <a:lnTo>
                      <a:pt x="23098" y="41636"/>
                    </a:lnTo>
                    <a:lnTo>
                      <a:pt x="23098" y="43279"/>
                    </a:lnTo>
                    <a:cubicBezTo>
                      <a:pt x="23098" y="43291"/>
                      <a:pt x="23063" y="43315"/>
                      <a:pt x="22955" y="43315"/>
                    </a:cubicBezTo>
                    <a:cubicBezTo>
                      <a:pt x="20503" y="43339"/>
                      <a:pt x="18133" y="43351"/>
                      <a:pt x="15693" y="43387"/>
                    </a:cubicBezTo>
                    <a:cubicBezTo>
                      <a:pt x="14645" y="43398"/>
                      <a:pt x="13561" y="43458"/>
                      <a:pt x="12514" y="43494"/>
                    </a:cubicBezTo>
                    <a:lnTo>
                      <a:pt x="11942" y="43494"/>
                    </a:lnTo>
                    <a:lnTo>
                      <a:pt x="11942" y="41434"/>
                    </a:lnTo>
                    <a:close/>
                    <a:moveTo>
                      <a:pt x="34790" y="41410"/>
                    </a:moveTo>
                    <a:cubicBezTo>
                      <a:pt x="36064" y="41410"/>
                      <a:pt x="37314" y="41505"/>
                      <a:pt x="38565" y="41517"/>
                    </a:cubicBezTo>
                    <a:cubicBezTo>
                      <a:pt x="39827" y="41529"/>
                      <a:pt x="41077" y="41565"/>
                      <a:pt x="42327" y="41577"/>
                    </a:cubicBezTo>
                    <a:cubicBezTo>
                      <a:pt x="42744" y="41581"/>
                      <a:pt x="43141" y="41582"/>
                      <a:pt x="43540" y="41582"/>
                    </a:cubicBezTo>
                    <a:cubicBezTo>
                      <a:pt x="44338" y="41582"/>
                      <a:pt x="45145" y="41577"/>
                      <a:pt x="46137" y="41577"/>
                    </a:cubicBezTo>
                    <a:lnTo>
                      <a:pt x="46137" y="43291"/>
                    </a:lnTo>
                    <a:cubicBezTo>
                      <a:pt x="46030" y="43315"/>
                      <a:pt x="45935" y="43327"/>
                      <a:pt x="45827" y="43327"/>
                    </a:cubicBezTo>
                    <a:cubicBezTo>
                      <a:pt x="43387" y="43339"/>
                      <a:pt x="40934" y="43351"/>
                      <a:pt x="38481" y="43387"/>
                    </a:cubicBezTo>
                    <a:cubicBezTo>
                      <a:pt x="37445" y="43398"/>
                      <a:pt x="36386" y="43470"/>
                      <a:pt x="35338" y="43506"/>
                    </a:cubicBezTo>
                    <a:lnTo>
                      <a:pt x="34802" y="43506"/>
                    </a:lnTo>
                    <a:cubicBezTo>
                      <a:pt x="34766" y="43160"/>
                      <a:pt x="34790" y="42815"/>
                      <a:pt x="34790" y="42470"/>
                    </a:cubicBezTo>
                    <a:cubicBezTo>
                      <a:pt x="34778" y="42113"/>
                      <a:pt x="34790" y="41791"/>
                      <a:pt x="34790" y="41410"/>
                    </a:cubicBezTo>
                    <a:close/>
                    <a:moveTo>
                      <a:pt x="54150" y="32659"/>
                    </a:moveTo>
                    <a:cubicBezTo>
                      <a:pt x="54150" y="32659"/>
                      <a:pt x="54162" y="32933"/>
                      <a:pt x="54162" y="33088"/>
                    </a:cubicBezTo>
                    <a:cubicBezTo>
                      <a:pt x="54162" y="34885"/>
                      <a:pt x="54150" y="36659"/>
                      <a:pt x="54186" y="38469"/>
                    </a:cubicBezTo>
                    <a:cubicBezTo>
                      <a:pt x="54209" y="40065"/>
                      <a:pt x="54281" y="41612"/>
                      <a:pt x="54328" y="43208"/>
                    </a:cubicBezTo>
                    <a:lnTo>
                      <a:pt x="54328" y="43803"/>
                    </a:lnTo>
                    <a:lnTo>
                      <a:pt x="52221" y="43803"/>
                    </a:lnTo>
                    <a:cubicBezTo>
                      <a:pt x="52388" y="40088"/>
                      <a:pt x="52459" y="36374"/>
                      <a:pt x="52400" y="32659"/>
                    </a:cubicBezTo>
                    <a:close/>
                    <a:moveTo>
                      <a:pt x="25039" y="32528"/>
                    </a:moveTo>
                    <a:cubicBezTo>
                      <a:pt x="25325" y="32528"/>
                      <a:pt x="25611" y="32540"/>
                      <a:pt x="25932" y="32540"/>
                    </a:cubicBezTo>
                    <a:cubicBezTo>
                      <a:pt x="25932" y="32707"/>
                      <a:pt x="25956" y="32849"/>
                      <a:pt x="25956" y="32992"/>
                    </a:cubicBezTo>
                    <a:cubicBezTo>
                      <a:pt x="25956" y="34897"/>
                      <a:pt x="25956" y="36814"/>
                      <a:pt x="25980" y="38731"/>
                    </a:cubicBezTo>
                    <a:cubicBezTo>
                      <a:pt x="26003" y="40243"/>
                      <a:pt x="26075" y="41732"/>
                      <a:pt x="26123" y="43244"/>
                    </a:cubicBezTo>
                    <a:lnTo>
                      <a:pt x="26123" y="43803"/>
                    </a:lnTo>
                    <a:lnTo>
                      <a:pt x="24075" y="43815"/>
                    </a:lnTo>
                    <a:cubicBezTo>
                      <a:pt x="24134" y="40100"/>
                      <a:pt x="24194" y="36338"/>
                      <a:pt x="24253" y="32528"/>
                    </a:cubicBezTo>
                    <a:cubicBezTo>
                      <a:pt x="24412" y="32528"/>
                      <a:pt x="24587" y="32533"/>
                      <a:pt x="24767" y="32533"/>
                    </a:cubicBezTo>
                    <a:cubicBezTo>
                      <a:pt x="24857" y="32533"/>
                      <a:pt x="24948" y="32532"/>
                      <a:pt x="25039" y="32528"/>
                    </a:cubicBezTo>
                    <a:close/>
                    <a:moveTo>
                      <a:pt x="27789" y="32528"/>
                    </a:moveTo>
                    <a:cubicBezTo>
                      <a:pt x="28075" y="32528"/>
                      <a:pt x="28361" y="32540"/>
                      <a:pt x="28682" y="32540"/>
                    </a:cubicBezTo>
                    <a:cubicBezTo>
                      <a:pt x="28682" y="32707"/>
                      <a:pt x="28706" y="32849"/>
                      <a:pt x="28706" y="32992"/>
                    </a:cubicBezTo>
                    <a:cubicBezTo>
                      <a:pt x="28706" y="34850"/>
                      <a:pt x="28706" y="36707"/>
                      <a:pt x="28730" y="38564"/>
                    </a:cubicBezTo>
                    <a:cubicBezTo>
                      <a:pt x="28754" y="40112"/>
                      <a:pt x="28825" y="41624"/>
                      <a:pt x="28873" y="43172"/>
                    </a:cubicBezTo>
                    <a:lnTo>
                      <a:pt x="28873" y="43803"/>
                    </a:lnTo>
                    <a:lnTo>
                      <a:pt x="26825" y="43815"/>
                    </a:lnTo>
                    <a:cubicBezTo>
                      <a:pt x="26885" y="40088"/>
                      <a:pt x="26944" y="36338"/>
                      <a:pt x="27004" y="32528"/>
                    </a:cubicBezTo>
                    <a:cubicBezTo>
                      <a:pt x="27162" y="32528"/>
                      <a:pt x="27337" y="32533"/>
                      <a:pt x="27517" y="32533"/>
                    </a:cubicBezTo>
                    <a:cubicBezTo>
                      <a:pt x="27607" y="32533"/>
                      <a:pt x="27698" y="32532"/>
                      <a:pt x="27789" y="32528"/>
                    </a:cubicBezTo>
                    <a:close/>
                    <a:moveTo>
                      <a:pt x="31266" y="32671"/>
                    </a:moveTo>
                    <a:lnTo>
                      <a:pt x="31266" y="33052"/>
                    </a:lnTo>
                    <a:cubicBezTo>
                      <a:pt x="31266" y="34826"/>
                      <a:pt x="31349" y="36600"/>
                      <a:pt x="31385" y="38374"/>
                    </a:cubicBezTo>
                    <a:cubicBezTo>
                      <a:pt x="31409" y="40005"/>
                      <a:pt x="31528" y="41589"/>
                      <a:pt x="31576" y="43220"/>
                    </a:cubicBezTo>
                    <a:cubicBezTo>
                      <a:pt x="31576" y="43422"/>
                      <a:pt x="31623" y="43815"/>
                      <a:pt x="31623" y="43815"/>
                    </a:cubicBezTo>
                    <a:lnTo>
                      <a:pt x="29528" y="43815"/>
                    </a:lnTo>
                    <a:cubicBezTo>
                      <a:pt x="29682" y="40092"/>
                      <a:pt x="29766" y="36382"/>
                      <a:pt x="29707" y="32671"/>
                    </a:cubicBezTo>
                    <a:close/>
                    <a:moveTo>
                      <a:pt x="34183" y="32540"/>
                    </a:moveTo>
                    <a:cubicBezTo>
                      <a:pt x="34183" y="32695"/>
                      <a:pt x="34207" y="32838"/>
                      <a:pt x="34207" y="32992"/>
                    </a:cubicBezTo>
                    <a:cubicBezTo>
                      <a:pt x="34207" y="34207"/>
                      <a:pt x="34183" y="35409"/>
                      <a:pt x="34207" y="36624"/>
                    </a:cubicBezTo>
                    <a:cubicBezTo>
                      <a:pt x="34219" y="38374"/>
                      <a:pt x="34266" y="40124"/>
                      <a:pt x="34302" y="41863"/>
                    </a:cubicBezTo>
                    <a:cubicBezTo>
                      <a:pt x="34314" y="42434"/>
                      <a:pt x="34350" y="42958"/>
                      <a:pt x="34374" y="43529"/>
                    </a:cubicBezTo>
                    <a:cubicBezTo>
                      <a:pt x="34374" y="43625"/>
                      <a:pt x="34374" y="43720"/>
                      <a:pt x="34350" y="43827"/>
                    </a:cubicBezTo>
                    <a:lnTo>
                      <a:pt x="32266" y="43827"/>
                    </a:lnTo>
                    <a:cubicBezTo>
                      <a:pt x="32433" y="40092"/>
                      <a:pt x="32516" y="36334"/>
                      <a:pt x="32457" y="32540"/>
                    </a:cubicBezTo>
                    <a:close/>
                    <a:moveTo>
                      <a:pt x="48649" y="32659"/>
                    </a:moveTo>
                    <a:cubicBezTo>
                      <a:pt x="48661" y="32778"/>
                      <a:pt x="48661" y="32897"/>
                      <a:pt x="48661" y="33016"/>
                    </a:cubicBezTo>
                    <a:cubicBezTo>
                      <a:pt x="48673" y="34945"/>
                      <a:pt x="48661" y="36850"/>
                      <a:pt x="48685" y="38779"/>
                    </a:cubicBezTo>
                    <a:cubicBezTo>
                      <a:pt x="48709" y="40279"/>
                      <a:pt x="48780" y="41779"/>
                      <a:pt x="48828" y="43279"/>
                    </a:cubicBezTo>
                    <a:lnTo>
                      <a:pt x="48828" y="43898"/>
                    </a:lnTo>
                    <a:cubicBezTo>
                      <a:pt x="48221" y="43919"/>
                      <a:pt x="47633" y="43948"/>
                      <a:pt x="47054" y="43948"/>
                    </a:cubicBezTo>
                    <a:cubicBezTo>
                      <a:pt x="46962" y="43948"/>
                      <a:pt x="46871" y="43948"/>
                      <a:pt x="46780" y="43946"/>
                    </a:cubicBezTo>
                    <a:cubicBezTo>
                      <a:pt x="46839" y="40148"/>
                      <a:pt x="46899" y="36374"/>
                      <a:pt x="46958" y="32659"/>
                    </a:cubicBezTo>
                    <a:close/>
                    <a:moveTo>
                      <a:pt x="51364" y="32659"/>
                    </a:moveTo>
                    <a:cubicBezTo>
                      <a:pt x="51423" y="36386"/>
                      <a:pt x="51483" y="40136"/>
                      <a:pt x="51542" y="43887"/>
                    </a:cubicBezTo>
                    <a:cubicBezTo>
                      <a:pt x="51370" y="43939"/>
                      <a:pt x="50794" y="43972"/>
                      <a:pt x="50280" y="43972"/>
                    </a:cubicBezTo>
                    <a:cubicBezTo>
                      <a:pt x="49976" y="43972"/>
                      <a:pt x="49694" y="43961"/>
                      <a:pt x="49530" y="43934"/>
                    </a:cubicBezTo>
                    <a:cubicBezTo>
                      <a:pt x="49590" y="40172"/>
                      <a:pt x="49649" y="36374"/>
                      <a:pt x="49709" y="32659"/>
                    </a:cubicBezTo>
                    <a:close/>
                    <a:moveTo>
                      <a:pt x="34993" y="44351"/>
                    </a:moveTo>
                    <a:lnTo>
                      <a:pt x="34993" y="44363"/>
                    </a:lnTo>
                    <a:lnTo>
                      <a:pt x="34993" y="46423"/>
                    </a:lnTo>
                    <a:cubicBezTo>
                      <a:pt x="32129" y="46304"/>
                      <a:pt x="29272" y="46220"/>
                      <a:pt x="26082" y="46220"/>
                    </a:cubicBezTo>
                    <a:cubicBezTo>
                      <a:pt x="25121" y="46220"/>
                      <a:pt x="24129" y="46227"/>
                      <a:pt x="23098" y="46244"/>
                    </a:cubicBezTo>
                    <a:lnTo>
                      <a:pt x="23098" y="44541"/>
                    </a:lnTo>
                    <a:cubicBezTo>
                      <a:pt x="27563" y="44482"/>
                      <a:pt x="31278" y="44410"/>
                      <a:pt x="34993" y="44351"/>
                    </a:cubicBezTo>
                    <a:close/>
                    <a:moveTo>
                      <a:pt x="11954" y="47101"/>
                    </a:moveTo>
                    <a:lnTo>
                      <a:pt x="11954" y="49173"/>
                    </a:lnTo>
                    <a:cubicBezTo>
                      <a:pt x="9002" y="49050"/>
                      <a:pt x="6035" y="48965"/>
                      <a:pt x="3040" y="48965"/>
                    </a:cubicBezTo>
                    <a:cubicBezTo>
                      <a:pt x="2267" y="48965"/>
                      <a:pt x="1492" y="48970"/>
                      <a:pt x="715" y="48982"/>
                    </a:cubicBezTo>
                    <a:cubicBezTo>
                      <a:pt x="703" y="48899"/>
                      <a:pt x="703" y="48804"/>
                      <a:pt x="715" y="48709"/>
                    </a:cubicBezTo>
                    <a:cubicBezTo>
                      <a:pt x="715" y="48244"/>
                      <a:pt x="679" y="47768"/>
                      <a:pt x="679" y="47292"/>
                    </a:cubicBezTo>
                    <a:lnTo>
                      <a:pt x="11954" y="47101"/>
                    </a:lnTo>
                    <a:close/>
                    <a:moveTo>
                      <a:pt x="34993" y="47101"/>
                    </a:moveTo>
                    <a:lnTo>
                      <a:pt x="34993" y="49173"/>
                    </a:lnTo>
                    <a:cubicBezTo>
                      <a:pt x="32083" y="49061"/>
                      <a:pt x="29064" y="48972"/>
                      <a:pt x="26079" y="48972"/>
                    </a:cubicBezTo>
                    <a:cubicBezTo>
                      <a:pt x="25240" y="48972"/>
                      <a:pt x="24405" y="48979"/>
                      <a:pt x="23575" y="48994"/>
                    </a:cubicBezTo>
                    <a:cubicBezTo>
                      <a:pt x="23575" y="48840"/>
                      <a:pt x="23503" y="48732"/>
                      <a:pt x="23503" y="48625"/>
                    </a:cubicBezTo>
                    <a:cubicBezTo>
                      <a:pt x="23503" y="48185"/>
                      <a:pt x="23587" y="47744"/>
                      <a:pt x="23587" y="47292"/>
                    </a:cubicBezTo>
                    <a:cubicBezTo>
                      <a:pt x="27373" y="47232"/>
                      <a:pt x="31266" y="47173"/>
                      <a:pt x="34993" y="47101"/>
                    </a:cubicBezTo>
                    <a:close/>
                    <a:moveTo>
                      <a:pt x="46137" y="0"/>
                    </a:moveTo>
                    <a:lnTo>
                      <a:pt x="45446" y="607"/>
                    </a:lnTo>
                    <a:cubicBezTo>
                      <a:pt x="45399" y="3644"/>
                      <a:pt x="45375" y="6656"/>
                      <a:pt x="45315" y="9632"/>
                    </a:cubicBezTo>
                    <a:lnTo>
                      <a:pt x="43660" y="9632"/>
                    </a:lnTo>
                    <a:cubicBezTo>
                      <a:pt x="43637" y="9561"/>
                      <a:pt x="43625" y="9489"/>
                      <a:pt x="43637" y="9418"/>
                    </a:cubicBezTo>
                    <a:cubicBezTo>
                      <a:pt x="43613" y="7120"/>
                      <a:pt x="43589" y="4858"/>
                      <a:pt x="43565" y="2548"/>
                    </a:cubicBezTo>
                    <a:lnTo>
                      <a:pt x="42672" y="3382"/>
                    </a:lnTo>
                    <a:cubicBezTo>
                      <a:pt x="42637" y="5477"/>
                      <a:pt x="42601" y="7394"/>
                      <a:pt x="42577" y="9632"/>
                    </a:cubicBezTo>
                    <a:lnTo>
                      <a:pt x="40934" y="9632"/>
                    </a:lnTo>
                    <a:cubicBezTo>
                      <a:pt x="40910" y="8144"/>
                      <a:pt x="40886" y="6727"/>
                      <a:pt x="40862" y="5227"/>
                    </a:cubicBezTo>
                    <a:lnTo>
                      <a:pt x="39874" y="6251"/>
                    </a:lnTo>
                    <a:cubicBezTo>
                      <a:pt x="39862" y="7430"/>
                      <a:pt x="39839" y="8632"/>
                      <a:pt x="39827" y="9823"/>
                    </a:cubicBezTo>
                    <a:cubicBezTo>
                      <a:pt x="39303" y="9835"/>
                      <a:pt x="38743" y="9835"/>
                      <a:pt x="38136" y="9835"/>
                    </a:cubicBezTo>
                    <a:cubicBezTo>
                      <a:pt x="38136" y="9680"/>
                      <a:pt x="38124" y="9537"/>
                      <a:pt x="38124" y="9406"/>
                    </a:cubicBezTo>
                    <a:cubicBezTo>
                      <a:pt x="38124" y="8954"/>
                      <a:pt x="38124" y="8513"/>
                      <a:pt x="38112" y="8061"/>
                    </a:cubicBezTo>
                    <a:lnTo>
                      <a:pt x="37088" y="9001"/>
                    </a:lnTo>
                    <a:lnTo>
                      <a:pt x="37088" y="9632"/>
                    </a:lnTo>
                    <a:lnTo>
                      <a:pt x="36350" y="9632"/>
                    </a:lnTo>
                    <a:lnTo>
                      <a:pt x="35719" y="10382"/>
                    </a:lnTo>
                    <a:cubicBezTo>
                      <a:pt x="38757" y="10507"/>
                      <a:pt x="41614" y="10641"/>
                      <a:pt x="44765" y="10641"/>
                    </a:cubicBezTo>
                    <a:cubicBezTo>
                      <a:pt x="45220" y="10641"/>
                      <a:pt x="45681" y="10638"/>
                      <a:pt x="46149" y="10632"/>
                    </a:cubicBezTo>
                    <a:lnTo>
                      <a:pt x="46149" y="12323"/>
                    </a:lnTo>
                    <a:lnTo>
                      <a:pt x="35005" y="12526"/>
                    </a:lnTo>
                    <a:lnTo>
                      <a:pt x="35005" y="11371"/>
                    </a:lnTo>
                    <a:lnTo>
                      <a:pt x="34278" y="12156"/>
                    </a:lnTo>
                    <a:cubicBezTo>
                      <a:pt x="34326" y="15216"/>
                      <a:pt x="34290" y="17812"/>
                      <a:pt x="34338" y="21515"/>
                    </a:cubicBezTo>
                    <a:lnTo>
                      <a:pt x="32278" y="21515"/>
                    </a:lnTo>
                    <a:cubicBezTo>
                      <a:pt x="32373" y="18538"/>
                      <a:pt x="32445" y="16371"/>
                      <a:pt x="32469" y="13883"/>
                    </a:cubicBezTo>
                    <a:lnTo>
                      <a:pt x="32469" y="13883"/>
                    </a:lnTo>
                    <a:lnTo>
                      <a:pt x="31468" y="14788"/>
                    </a:lnTo>
                    <a:lnTo>
                      <a:pt x="31468" y="15669"/>
                    </a:lnTo>
                    <a:cubicBezTo>
                      <a:pt x="31492" y="17312"/>
                      <a:pt x="31564" y="19098"/>
                      <a:pt x="31623" y="20729"/>
                    </a:cubicBezTo>
                    <a:lnTo>
                      <a:pt x="31623" y="21515"/>
                    </a:lnTo>
                    <a:lnTo>
                      <a:pt x="29528" y="21515"/>
                    </a:lnTo>
                    <a:cubicBezTo>
                      <a:pt x="29587" y="19276"/>
                      <a:pt x="29635" y="18229"/>
                      <a:pt x="29671" y="16669"/>
                    </a:cubicBezTo>
                    <a:lnTo>
                      <a:pt x="29671" y="16669"/>
                    </a:lnTo>
                    <a:lnTo>
                      <a:pt x="28766" y="17479"/>
                    </a:lnTo>
                    <a:cubicBezTo>
                      <a:pt x="28801" y="18526"/>
                      <a:pt x="28837" y="19681"/>
                      <a:pt x="28873" y="20717"/>
                    </a:cubicBezTo>
                    <a:lnTo>
                      <a:pt x="28873" y="21515"/>
                    </a:lnTo>
                    <a:lnTo>
                      <a:pt x="26825" y="21515"/>
                    </a:lnTo>
                    <a:cubicBezTo>
                      <a:pt x="26837" y="20765"/>
                      <a:pt x="26849" y="20098"/>
                      <a:pt x="26861" y="19479"/>
                    </a:cubicBezTo>
                    <a:lnTo>
                      <a:pt x="26861" y="19479"/>
                    </a:lnTo>
                    <a:lnTo>
                      <a:pt x="26111" y="20146"/>
                    </a:lnTo>
                    <a:cubicBezTo>
                      <a:pt x="26111" y="20312"/>
                      <a:pt x="26123" y="20598"/>
                      <a:pt x="26134" y="20753"/>
                    </a:cubicBezTo>
                    <a:lnTo>
                      <a:pt x="26134" y="21515"/>
                    </a:lnTo>
                    <a:lnTo>
                      <a:pt x="25003" y="21515"/>
                    </a:lnTo>
                    <a:lnTo>
                      <a:pt x="24468" y="21991"/>
                    </a:lnTo>
                    <a:cubicBezTo>
                      <a:pt x="27932" y="21931"/>
                      <a:pt x="31278" y="21705"/>
                      <a:pt x="34993" y="21646"/>
                    </a:cubicBezTo>
                    <a:lnTo>
                      <a:pt x="34993" y="23670"/>
                    </a:lnTo>
                    <a:lnTo>
                      <a:pt x="23848" y="23467"/>
                    </a:lnTo>
                    <a:lnTo>
                      <a:pt x="23848" y="22693"/>
                    </a:lnTo>
                    <a:lnTo>
                      <a:pt x="22955" y="23467"/>
                    </a:lnTo>
                    <a:cubicBezTo>
                      <a:pt x="22908" y="26503"/>
                      <a:pt x="22670" y="29682"/>
                      <a:pt x="22622" y="32659"/>
                    </a:cubicBezTo>
                    <a:lnTo>
                      <a:pt x="20979" y="32659"/>
                    </a:lnTo>
                    <a:cubicBezTo>
                      <a:pt x="20943" y="30433"/>
                      <a:pt x="20896" y="27777"/>
                      <a:pt x="20860" y="25384"/>
                    </a:cubicBezTo>
                    <a:lnTo>
                      <a:pt x="19979" y="26301"/>
                    </a:lnTo>
                    <a:cubicBezTo>
                      <a:pt x="19943" y="28408"/>
                      <a:pt x="19907" y="30433"/>
                      <a:pt x="19872" y="32659"/>
                    </a:cubicBezTo>
                    <a:lnTo>
                      <a:pt x="18205" y="32659"/>
                    </a:lnTo>
                    <a:cubicBezTo>
                      <a:pt x="18181" y="32528"/>
                      <a:pt x="18169" y="32385"/>
                      <a:pt x="18169" y="32254"/>
                    </a:cubicBezTo>
                    <a:cubicBezTo>
                      <a:pt x="18157" y="30861"/>
                      <a:pt x="18157" y="29444"/>
                      <a:pt x="18145" y="28063"/>
                    </a:cubicBezTo>
                    <a:lnTo>
                      <a:pt x="17169" y="29087"/>
                    </a:lnTo>
                    <a:cubicBezTo>
                      <a:pt x="17157" y="30254"/>
                      <a:pt x="17133" y="31171"/>
                      <a:pt x="17121" y="32659"/>
                    </a:cubicBezTo>
                    <a:lnTo>
                      <a:pt x="15478" y="32659"/>
                    </a:lnTo>
                    <a:cubicBezTo>
                      <a:pt x="15466" y="31909"/>
                      <a:pt x="15455" y="31385"/>
                      <a:pt x="15443" y="30790"/>
                    </a:cubicBezTo>
                    <a:lnTo>
                      <a:pt x="14419" y="31849"/>
                    </a:lnTo>
                    <a:lnTo>
                      <a:pt x="14419" y="32659"/>
                    </a:lnTo>
                    <a:lnTo>
                      <a:pt x="13633" y="32659"/>
                    </a:lnTo>
                    <a:lnTo>
                      <a:pt x="12811" y="33254"/>
                    </a:lnTo>
                    <a:cubicBezTo>
                      <a:pt x="16288" y="33314"/>
                      <a:pt x="20134" y="33314"/>
                      <a:pt x="23098" y="33373"/>
                    </a:cubicBezTo>
                    <a:lnTo>
                      <a:pt x="23098" y="35005"/>
                    </a:lnTo>
                    <a:lnTo>
                      <a:pt x="11954" y="35207"/>
                    </a:lnTo>
                    <a:lnTo>
                      <a:pt x="11954" y="34064"/>
                    </a:lnTo>
                    <a:lnTo>
                      <a:pt x="11418" y="34635"/>
                    </a:lnTo>
                    <a:cubicBezTo>
                      <a:pt x="11466" y="37707"/>
                      <a:pt x="11585" y="40827"/>
                      <a:pt x="11645" y="43803"/>
                    </a:cubicBezTo>
                    <a:lnTo>
                      <a:pt x="9573" y="43803"/>
                    </a:lnTo>
                    <a:cubicBezTo>
                      <a:pt x="9680" y="41565"/>
                      <a:pt x="9740" y="38862"/>
                      <a:pt x="9763" y="36374"/>
                    </a:cubicBezTo>
                    <a:lnTo>
                      <a:pt x="9763" y="36374"/>
                    </a:lnTo>
                    <a:lnTo>
                      <a:pt x="8763" y="37386"/>
                    </a:lnTo>
                    <a:lnTo>
                      <a:pt x="8763" y="38422"/>
                    </a:lnTo>
                    <a:cubicBezTo>
                      <a:pt x="8787" y="40029"/>
                      <a:pt x="8870" y="41589"/>
                      <a:pt x="8918" y="43184"/>
                    </a:cubicBezTo>
                    <a:lnTo>
                      <a:pt x="8918" y="43803"/>
                    </a:lnTo>
                    <a:lnTo>
                      <a:pt x="6823" y="43803"/>
                    </a:lnTo>
                    <a:cubicBezTo>
                      <a:pt x="6882" y="42315"/>
                      <a:pt x="6930" y="40720"/>
                      <a:pt x="6965" y="39160"/>
                    </a:cubicBezTo>
                    <a:lnTo>
                      <a:pt x="6965" y="39160"/>
                    </a:lnTo>
                    <a:lnTo>
                      <a:pt x="6061" y="40077"/>
                    </a:lnTo>
                    <a:cubicBezTo>
                      <a:pt x="6096" y="41112"/>
                      <a:pt x="6132" y="42124"/>
                      <a:pt x="6168" y="43160"/>
                    </a:cubicBezTo>
                    <a:lnTo>
                      <a:pt x="6168" y="43803"/>
                    </a:lnTo>
                    <a:lnTo>
                      <a:pt x="4120" y="43803"/>
                    </a:lnTo>
                    <a:cubicBezTo>
                      <a:pt x="4132" y="43053"/>
                      <a:pt x="4144" y="42601"/>
                      <a:pt x="4156" y="41970"/>
                    </a:cubicBezTo>
                    <a:lnTo>
                      <a:pt x="4156" y="41970"/>
                    </a:lnTo>
                    <a:lnTo>
                      <a:pt x="3405" y="42744"/>
                    </a:lnTo>
                    <a:cubicBezTo>
                      <a:pt x="3405" y="42910"/>
                      <a:pt x="3417" y="43089"/>
                      <a:pt x="3429" y="43256"/>
                    </a:cubicBezTo>
                    <a:cubicBezTo>
                      <a:pt x="3429" y="43434"/>
                      <a:pt x="3429" y="43637"/>
                      <a:pt x="3429" y="43827"/>
                    </a:cubicBezTo>
                    <a:cubicBezTo>
                      <a:pt x="3102" y="43877"/>
                      <a:pt x="2783" y="43901"/>
                      <a:pt x="2458" y="43901"/>
                    </a:cubicBezTo>
                    <a:cubicBezTo>
                      <a:pt x="2393" y="43901"/>
                      <a:pt x="2328" y="43900"/>
                      <a:pt x="2262" y="43898"/>
                    </a:cubicBezTo>
                    <a:lnTo>
                      <a:pt x="1596" y="44518"/>
                    </a:lnTo>
                    <a:cubicBezTo>
                      <a:pt x="5060" y="44458"/>
                      <a:pt x="8239" y="44399"/>
                      <a:pt x="11954" y="44339"/>
                    </a:cubicBezTo>
                    <a:lnTo>
                      <a:pt x="11954" y="46363"/>
                    </a:lnTo>
                    <a:lnTo>
                      <a:pt x="810" y="46173"/>
                    </a:lnTo>
                    <a:lnTo>
                      <a:pt x="810" y="45399"/>
                    </a:lnTo>
                    <a:lnTo>
                      <a:pt x="84" y="46101"/>
                    </a:lnTo>
                    <a:cubicBezTo>
                      <a:pt x="60" y="47316"/>
                      <a:pt x="24" y="48268"/>
                      <a:pt x="0" y="49744"/>
                    </a:cubicBezTo>
                    <a:lnTo>
                      <a:pt x="12633" y="49744"/>
                    </a:lnTo>
                    <a:cubicBezTo>
                      <a:pt x="12633" y="49006"/>
                      <a:pt x="12621" y="47958"/>
                      <a:pt x="12609" y="47066"/>
                    </a:cubicBezTo>
                    <a:cubicBezTo>
                      <a:pt x="12597" y="46196"/>
                      <a:pt x="12526" y="45268"/>
                      <a:pt x="12490" y="44387"/>
                    </a:cubicBezTo>
                    <a:cubicBezTo>
                      <a:pt x="12490" y="44220"/>
                      <a:pt x="12490" y="43791"/>
                      <a:pt x="12490" y="43791"/>
                    </a:cubicBezTo>
                    <a:lnTo>
                      <a:pt x="14585" y="43791"/>
                    </a:lnTo>
                    <a:cubicBezTo>
                      <a:pt x="14597" y="45280"/>
                      <a:pt x="14490" y="46327"/>
                      <a:pt x="14478" y="47577"/>
                    </a:cubicBezTo>
                    <a:cubicBezTo>
                      <a:pt x="14478" y="48280"/>
                      <a:pt x="14454" y="48994"/>
                      <a:pt x="14443" y="49744"/>
                    </a:cubicBezTo>
                    <a:lnTo>
                      <a:pt x="15383" y="49744"/>
                    </a:lnTo>
                    <a:cubicBezTo>
                      <a:pt x="15383" y="48994"/>
                      <a:pt x="15371" y="47911"/>
                      <a:pt x="15359" y="46994"/>
                    </a:cubicBezTo>
                    <a:cubicBezTo>
                      <a:pt x="15347" y="46137"/>
                      <a:pt x="15276" y="45220"/>
                      <a:pt x="15240" y="44351"/>
                    </a:cubicBezTo>
                    <a:cubicBezTo>
                      <a:pt x="15228" y="44196"/>
                      <a:pt x="15240" y="43791"/>
                      <a:pt x="15240" y="43791"/>
                    </a:cubicBezTo>
                    <a:lnTo>
                      <a:pt x="17300" y="43791"/>
                    </a:lnTo>
                    <a:cubicBezTo>
                      <a:pt x="17276" y="46030"/>
                      <a:pt x="17240" y="47518"/>
                      <a:pt x="17205" y="49744"/>
                    </a:cubicBezTo>
                    <a:lnTo>
                      <a:pt x="18145" y="49744"/>
                    </a:lnTo>
                    <a:cubicBezTo>
                      <a:pt x="18110" y="47506"/>
                      <a:pt x="18074" y="45887"/>
                      <a:pt x="18038" y="43934"/>
                    </a:cubicBezTo>
                    <a:cubicBezTo>
                      <a:pt x="18188" y="43887"/>
                      <a:pt x="18693" y="43859"/>
                      <a:pt x="19175" y="43859"/>
                    </a:cubicBezTo>
                    <a:cubicBezTo>
                      <a:pt x="19538" y="43859"/>
                      <a:pt x="19888" y="43875"/>
                      <a:pt x="20062" y="43910"/>
                    </a:cubicBezTo>
                    <a:cubicBezTo>
                      <a:pt x="20027" y="45851"/>
                      <a:pt x="19991" y="47506"/>
                      <a:pt x="19955" y="49733"/>
                    </a:cubicBezTo>
                    <a:lnTo>
                      <a:pt x="20884" y="49733"/>
                    </a:lnTo>
                    <a:cubicBezTo>
                      <a:pt x="20884" y="48994"/>
                      <a:pt x="20872" y="47851"/>
                      <a:pt x="20860" y="46899"/>
                    </a:cubicBezTo>
                    <a:cubicBezTo>
                      <a:pt x="20848" y="46053"/>
                      <a:pt x="20789" y="45149"/>
                      <a:pt x="20741" y="44303"/>
                    </a:cubicBezTo>
                    <a:lnTo>
                      <a:pt x="20741" y="43791"/>
                    </a:lnTo>
                    <a:lnTo>
                      <a:pt x="22801" y="43791"/>
                    </a:lnTo>
                    <a:cubicBezTo>
                      <a:pt x="22777" y="46018"/>
                      <a:pt x="22741" y="47506"/>
                      <a:pt x="22705" y="49733"/>
                    </a:cubicBezTo>
                    <a:lnTo>
                      <a:pt x="35314" y="49733"/>
                    </a:lnTo>
                    <a:cubicBezTo>
                      <a:pt x="35302" y="48994"/>
                      <a:pt x="35290" y="47554"/>
                      <a:pt x="35278" y="46446"/>
                    </a:cubicBezTo>
                    <a:cubicBezTo>
                      <a:pt x="35267" y="45756"/>
                      <a:pt x="35219" y="44994"/>
                      <a:pt x="35195" y="44303"/>
                    </a:cubicBezTo>
                    <a:lnTo>
                      <a:pt x="35195" y="43791"/>
                    </a:lnTo>
                    <a:lnTo>
                      <a:pt x="37291" y="43791"/>
                    </a:lnTo>
                    <a:cubicBezTo>
                      <a:pt x="37303" y="45280"/>
                      <a:pt x="37195" y="46315"/>
                      <a:pt x="37183" y="47566"/>
                    </a:cubicBezTo>
                    <a:cubicBezTo>
                      <a:pt x="37183" y="48268"/>
                      <a:pt x="37172" y="48994"/>
                      <a:pt x="37148" y="49733"/>
                    </a:cubicBezTo>
                    <a:lnTo>
                      <a:pt x="38088" y="49733"/>
                    </a:lnTo>
                    <a:cubicBezTo>
                      <a:pt x="38088" y="48994"/>
                      <a:pt x="38076" y="47899"/>
                      <a:pt x="38065" y="46982"/>
                    </a:cubicBezTo>
                    <a:cubicBezTo>
                      <a:pt x="38053" y="46113"/>
                      <a:pt x="37981" y="45208"/>
                      <a:pt x="37945" y="44351"/>
                    </a:cubicBezTo>
                    <a:cubicBezTo>
                      <a:pt x="37945" y="44184"/>
                      <a:pt x="37945" y="43791"/>
                      <a:pt x="37945" y="43791"/>
                    </a:cubicBezTo>
                    <a:lnTo>
                      <a:pt x="40005" y="43791"/>
                    </a:lnTo>
                    <a:cubicBezTo>
                      <a:pt x="39981" y="46018"/>
                      <a:pt x="39946" y="47506"/>
                      <a:pt x="39910" y="49733"/>
                    </a:cubicBezTo>
                    <a:lnTo>
                      <a:pt x="40851" y="49733"/>
                    </a:lnTo>
                    <a:cubicBezTo>
                      <a:pt x="40815" y="47506"/>
                      <a:pt x="40779" y="46018"/>
                      <a:pt x="40743" y="43791"/>
                    </a:cubicBezTo>
                    <a:lnTo>
                      <a:pt x="42756" y="43791"/>
                    </a:lnTo>
                    <a:cubicBezTo>
                      <a:pt x="42732" y="46018"/>
                      <a:pt x="42696" y="47506"/>
                      <a:pt x="42660" y="49733"/>
                    </a:cubicBezTo>
                    <a:lnTo>
                      <a:pt x="43601" y="49733"/>
                    </a:lnTo>
                    <a:cubicBezTo>
                      <a:pt x="43565" y="47506"/>
                      <a:pt x="43529" y="45875"/>
                      <a:pt x="43494" y="43934"/>
                    </a:cubicBezTo>
                    <a:cubicBezTo>
                      <a:pt x="43650" y="43887"/>
                      <a:pt x="44166" y="43859"/>
                      <a:pt x="44647" y="43859"/>
                    </a:cubicBezTo>
                    <a:cubicBezTo>
                      <a:pt x="45009" y="43859"/>
                      <a:pt x="45352" y="43875"/>
                      <a:pt x="45506" y="43910"/>
                    </a:cubicBezTo>
                    <a:cubicBezTo>
                      <a:pt x="45482" y="45851"/>
                      <a:pt x="45446" y="47506"/>
                      <a:pt x="45411" y="49733"/>
                    </a:cubicBezTo>
                    <a:lnTo>
                      <a:pt x="56543" y="49733"/>
                    </a:lnTo>
                    <a:lnTo>
                      <a:pt x="56543" y="49137"/>
                    </a:lnTo>
                    <a:cubicBezTo>
                      <a:pt x="53759" y="49039"/>
                      <a:pt x="51400" y="48968"/>
                      <a:pt x="48836" y="48968"/>
                    </a:cubicBezTo>
                    <a:cubicBezTo>
                      <a:pt x="47968" y="48968"/>
                      <a:pt x="47076" y="48976"/>
                      <a:pt x="46137" y="48994"/>
                    </a:cubicBezTo>
                    <a:lnTo>
                      <a:pt x="46137" y="47292"/>
                    </a:lnTo>
                    <a:cubicBezTo>
                      <a:pt x="49852" y="47232"/>
                      <a:pt x="52828" y="47173"/>
                      <a:pt x="56543" y="47113"/>
                    </a:cubicBezTo>
                    <a:lnTo>
                      <a:pt x="56543" y="46363"/>
                    </a:lnTo>
                    <a:cubicBezTo>
                      <a:pt x="52816" y="46304"/>
                      <a:pt x="49852" y="46244"/>
                      <a:pt x="46137" y="46173"/>
                    </a:cubicBezTo>
                    <a:lnTo>
                      <a:pt x="46137" y="44541"/>
                    </a:lnTo>
                    <a:cubicBezTo>
                      <a:pt x="49852" y="44482"/>
                      <a:pt x="52828" y="44422"/>
                      <a:pt x="56543" y="44363"/>
                    </a:cubicBezTo>
                    <a:lnTo>
                      <a:pt x="56543" y="43803"/>
                    </a:lnTo>
                    <a:lnTo>
                      <a:pt x="54983" y="43803"/>
                    </a:lnTo>
                    <a:cubicBezTo>
                      <a:pt x="55138" y="40088"/>
                      <a:pt x="55221" y="36374"/>
                      <a:pt x="55162" y="32659"/>
                    </a:cubicBezTo>
                    <a:lnTo>
                      <a:pt x="56543" y="32659"/>
                    </a:lnTo>
                    <a:lnTo>
                      <a:pt x="56543" y="31897"/>
                    </a:lnTo>
                    <a:cubicBezTo>
                      <a:pt x="52828" y="31849"/>
                      <a:pt x="49625" y="31790"/>
                      <a:pt x="46089" y="31730"/>
                    </a:cubicBezTo>
                    <a:cubicBezTo>
                      <a:pt x="46077" y="31206"/>
                      <a:pt x="46054" y="30647"/>
                      <a:pt x="46054" y="30087"/>
                    </a:cubicBezTo>
                    <a:cubicBezTo>
                      <a:pt x="49566" y="30028"/>
                      <a:pt x="52828" y="29968"/>
                      <a:pt x="56543" y="29909"/>
                    </a:cubicBezTo>
                    <a:lnTo>
                      <a:pt x="56543" y="29194"/>
                    </a:lnTo>
                    <a:cubicBezTo>
                      <a:pt x="53721" y="29086"/>
                      <a:pt x="51326" y="29018"/>
                      <a:pt x="48709" y="29018"/>
                    </a:cubicBezTo>
                    <a:cubicBezTo>
                      <a:pt x="47880" y="29018"/>
                      <a:pt x="47030" y="29025"/>
                      <a:pt x="46137" y="29040"/>
                    </a:cubicBezTo>
                    <a:lnTo>
                      <a:pt x="46137" y="27313"/>
                    </a:lnTo>
                    <a:cubicBezTo>
                      <a:pt x="46244" y="27301"/>
                      <a:pt x="46351" y="27289"/>
                      <a:pt x="46458" y="27289"/>
                    </a:cubicBezTo>
                    <a:cubicBezTo>
                      <a:pt x="49102" y="27265"/>
                      <a:pt x="51697" y="27242"/>
                      <a:pt x="54340" y="27206"/>
                    </a:cubicBezTo>
                    <a:cubicBezTo>
                      <a:pt x="55090" y="27194"/>
                      <a:pt x="55805" y="27158"/>
                      <a:pt x="56543" y="27123"/>
                    </a:cubicBezTo>
                    <a:lnTo>
                      <a:pt x="56543" y="26444"/>
                    </a:lnTo>
                    <a:cubicBezTo>
                      <a:pt x="53712" y="26335"/>
                      <a:pt x="51321" y="26268"/>
                      <a:pt x="48707" y="26268"/>
                    </a:cubicBezTo>
                    <a:cubicBezTo>
                      <a:pt x="47880" y="26268"/>
                      <a:pt x="47030" y="26275"/>
                      <a:pt x="46137" y="26289"/>
                    </a:cubicBezTo>
                    <a:lnTo>
                      <a:pt x="46137" y="24587"/>
                    </a:lnTo>
                    <a:cubicBezTo>
                      <a:pt x="49864" y="24527"/>
                      <a:pt x="52828" y="24468"/>
                      <a:pt x="56543" y="24408"/>
                    </a:cubicBezTo>
                    <a:lnTo>
                      <a:pt x="56543" y="23646"/>
                    </a:lnTo>
                    <a:cubicBezTo>
                      <a:pt x="52816" y="23586"/>
                      <a:pt x="49852" y="23527"/>
                      <a:pt x="46137" y="23467"/>
                    </a:cubicBezTo>
                    <a:lnTo>
                      <a:pt x="46137" y="21836"/>
                    </a:lnTo>
                    <a:cubicBezTo>
                      <a:pt x="49864" y="21777"/>
                      <a:pt x="52828" y="21717"/>
                      <a:pt x="56543" y="21658"/>
                    </a:cubicBezTo>
                    <a:lnTo>
                      <a:pt x="56543" y="21181"/>
                    </a:lnTo>
                    <a:cubicBezTo>
                      <a:pt x="56454" y="21185"/>
                      <a:pt x="56365" y="21187"/>
                      <a:pt x="56276" y="21187"/>
                    </a:cubicBezTo>
                    <a:cubicBezTo>
                      <a:pt x="55818" y="21187"/>
                      <a:pt x="55361" y="21134"/>
                      <a:pt x="54912" y="21015"/>
                    </a:cubicBezTo>
                    <a:cubicBezTo>
                      <a:pt x="55067" y="17276"/>
                      <a:pt x="55221" y="13335"/>
                      <a:pt x="55162" y="9620"/>
                    </a:cubicBezTo>
                    <a:lnTo>
                      <a:pt x="56543" y="9620"/>
                    </a:lnTo>
                    <a:lnTo>
                      <a:pt x="56543" y="9192"/>
                    </a:lnTo>
                    <a:cubicBezTo>
                      <a:pt x="52816" y="9132"/>
                      <a:pt x="49852" y="9073"/>
                      <a:pt x="46137" y="9025"/>
                    </a:cubicBezTo>
                    <a:lnTo>
                      <a:pt x="46137" y="7394"/>
                    </a:lnTo>
                    <a:cubicBezTo>
                      <a:pt x="49864" y="7334"/>
                      <a:pt x="52828" y="7275"/>
                      <a:pt x="56543" y="7215"/>
                    </a:cubicBezTo>
                    <a:lnTo>
                      <a:pt x="56543" y="6489"/>
                    </a:lnTo>
                    <a:cubicBezTo>
                      <a:pt x="53759" y="6391"/>
                      <a:pt x="51400" y="6320"/>
                      <a:pt x="48836" y="6320"/>
                    </a:cubicBezTo>
                    <a:cubicBezTo>
                      <a:pt x="47968" y="6320"/>
                      <a:pt x="47076" y="6328"/>
                      <a:pt x="46137" y="6346"/>
                    </a:cubicBezTo>
                    <a:lnTo>
                      <a:pt x="46137" y="4632"/>
                    </a:lnTo>
                    <a:cubicBezTo>
                      <a:pt x="49864" y="4572"/>
                      <a:pt x="52828" y="4513"/>
                      <a:pt x="56543" y="4453"/>
                    </a:cubicBezTo>
                    <a:lnTo>
                      <a:pt x="56543" y="3739"/>
                    </a:lnTo>
                    <a:cubicBezTo>
                      <a:pt x="53712" y="3630"/>
                      <a:pt x="51321" y="3563"/>
                      <a:pt x="48707" y="3563"/>
                    </a:cubicBezTo>
                    <a:cubicBezTo>
                      <a:pt x="47880" y="3563"/>
                      <a:pt x="47030" y="3570"/>
                      <a:pt x="46137" y="3584"/>
                    </a:cubicBezTo>
                    <a:lnTo>
                      <a:pt x="46137" y="1881"/>
                    </a:lnTo>
                    <a:cubicBezTo>
                      <a:pt x="49864" y="1822"/>
                      <a:pt x="52828" y="1762"/>
                      <a:pt x="56543" y="1703"/>
                    </a:cubicBezTo>
                    <a:lnTo>
                      <a:pt x="56543" y="965"/>
                    </a:lnTo>
                    <a:cubicBezTo>
                      <a:pt x="55055" y="917"/>
                      <a:pt x="53340" y="869"/>
                      <a:pt x="51721" y="846"/>
                    </a:cubicBezTo>
                    <a:cubicBezTo>
                      <a:pt x="51098" y="838"/>
                      <a:pt x="50517" y="835"/>
                      <a:pt x="49937" y="835"/>
                    </a:cubicBezTo>
                    <a:cubicBezTo>
                      <a:pt x="48777" y="835"/>
                      <a:pt x="47621" y="846"/>
                      <a:pt x="46137" y="846"/>
                    </a:cubicBezTo>
                    <a:lnTo>
                      <a:pt x="461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98850" y="4648625"/>
                <a:ext cx="232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751" extrusionOk="0">
                    <a:moveTo>
                      <a:pt x="906" y="0"/>
                    </a:moveTo>
                    <a:lnTo>
                      <a:pt x="13" y="893"/>
                    </a:lnTo>
                    <a:cubicBezTo>
                      <a:pt x="13" y="1191"/>
                      <a:pt x="1" y="1750"/>
                      <a:pt x="1" y="1750"/>
                    </a:cubicBezTo>
                    <a:lnTo>
                      <a:pt x="930" y="1750"/>
                    </a:lnTo>
                    <a:cubicBezTo>
                      <a:pt x="918" y="1012"/>
                      <a:pt x="918" y="584"/>
                      <a:pt x="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;p2"/>
            <p:cNvGrpSpPr/>
            <p:nvPr/>
          </p:nvGrpSpPr>
          <p:grpSpPr>
            <a:xfrm>
              <a:off x="7027390" y="3043364"/>
              <a:ext cx="2017775" cy="1998718"/>
              <a:chOff x="498850" y="3224050"/>
              <a:chExt cx="1482350" cy="1468350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742175" y="3224050"/>
                <a:ext cx="239025" cy="202725"/>
              </a:xfrm>
              <a:custGeom>
                <a:avLst/>
                <a:gdLst/>
                <a:ahLst/>
                <a:cxnLst/>
                <a:rect l="l" t="t" r="r" b="b"/>
                <a:pathLst>
                  <a:path w="9561" h="8109" extrusionOk="0">
                    <a:moveTo>
                      <a:pt x="8192" y="0"/>
                    </a:moveTo>
                    <a:lnTo>
                      <a:pt x="7192" y="988"/>
                    </a:lnTo>
                    <a:cubicBezTo>
                      <a:pt x="7192" y="1334"/>
                      <a:pt x="7192" y="1679"/>
                      <a:pt x="7204" y="2024"/>
                    </a:cubicBezTo>
                    <a:cubicBezTo>
                      <a:pt x="7227" y="3620"/>
                      <a:pt x="7299" y="5215"/>
                      <a:pt x="7346" y="6822"/>
                    </a:cubicBezTo>
                    <a:cubicBezTo>
                      <a:pt x="7358" y="7025"/>
                      <a:pt x="7346" y="7215"/>
                      <a:pt x="7346" y="7477"/>
                    </a:cubicBezTo>
                    <a:cubicBezTo>
                      <a:pt x="7055" y="7487"/>
                      <a:pt x="6767" y="7491"/>
                      <a:pt x="6476" y="7491"/>
                    </a:cubicBezTo>
                    <a:cubicBezTo>
                      <a:pt x="6080" y="7491"/>
                      <a:pt x="5677" y="7484"/>
                      <a:pt x="5251" y="7477"/>
                    </a:cubicBezTo>
                    <a:cubicBezTo>
                      <a:pt x="5310" y="5906"/>
                      <a:pt x="5370" y="4346"/>
                      <a:pt x="5394" y="2786"/>
                    </a:cubicBezTo>
                    <a:lnTo>
                      <a:pt x="5394" y="2786"/>
                    </a:lnTo>
                    <a:lnTo>
                      <a:pt x="4501" y="3691"/>
                    </a:lnTo>
                    <a:cubicBezTo>
                      <a:pt x="4525" y="4715"/>
                      <a:pt x="4560" y="5751"/>
                      <a:pt x="4596" y="6775"/>
                    </a:cubicBezTo>
                    <a:lnTo>
                      <a:pt x="4596" y="7418"/>
                    </a:lnTo>
                    <a:cubicBezTo>
                      <a:pt x="4419" y="7467"/>
                      <a:pt x="3906" y="7496"/>
                      <a:pt x="3414" y="7496"/>
                    </a:cubicBezTo>
                    <a:cubicBezTo>
                      <a:pt x="3078" y="7496"/>
                      <a:pt x="2751" y="7482"/>
                      <a:pt x="2548" y="7453"/>
                    </a:cubicBezTo>
                    <a:cubicBezTo>
                      <a:pt x="2560" y="6834"/>
                      <a:pt x="2572" y="6215"/>
                      <a:pt x="2584" y="5596"/>
                    </a:cubicBezTo>
                    <a:lnTo>
                      <a:pt x="2584" y="5596"/>
                    </a:lnTo>
                    <a:lnTo>
                      <a:pt x="1798" y="6382"/>
                    </a:lnTo>
                    <a:cubicBezTo>
                      <a:pt x="1798" y="6727"/>
                      <a:pt x="1810" y="7084"/>
                      <a:pt x="1810" y="7430"/>
                    </a:cubicBezTo>
                    <a:cubicBezTo>
                      <a:pt x="1504" y="7469"/>
                      <a:pt x="1190" y="7492"/>
                      <a:pt x="882" y="7492"/>
                    </a:cubicBezTo>
                    <a:cubicBezTo>
                      <a:pt x="818" y="7492"/>
                      <a:pt x="754" y="7491"/>
                      <a:pt x="691" y="7489"/>
                    </a:cubicBezTo>
                    <a:lnTo>
                      <a:pt x="0" y="8108"/>
                    </a:lnTo>
                    <a:cubicBezTo>
                      <a:pt x="3215" y="8049"/>
                      <a:pt x="6584" y="7989"/>
                      <a:pt x="9561" y="7941"/>
                    </a:cubicBezTo>
                    <a:lnTo>
                      <a:pt x="9561" y="7465"/>
                    </a:lnTo>
                    <a:lnTo>
                      <a:pt x="8001" y="7465"/>
                    </a:lnTo>
                    <a:cubicBezTo>
                      <a:pt x="8108" y="5239"/>
                      <a:pt x="8168" y="2488"/>
                      <a:pt x="8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67625" y="3448775"/>
                <a:ext cx="1413575" cy="1243625"/>
              </a:xfrm>
              <a:custGeom>
                <a:avLst/>
                <a:gdLst/>
                <a:ahLst/>
                <a:cxnLst/>
                <a:rect l="l" t="t" r="r" b="b"/>
                <a:pathLst>
                  <a:path w="56543" h="49745" extrusionOk="0">
                    <a:moveTo>
                      <a:pt x="34838" y="13228"/>
                    </a:moveTo>
                    <a:lnTo>
                      <a:pt x="34838" y="13240"/>
                    </a:lnTo>
                    <a:lnTo>
                      <a:pt x="46137" y="13430"/>
                    </a:lnTo>
                    <a:lnTo>
                      <a:pt x="46137" y="15074"/>
                    </a:lnTo>
                    <a:lnTo>
                      <a:pt x="34850" y="15264"/>
                    </a:lnTo>
                    <a:cubicBezTo>
                      <a:pt x="34778" y="14978"/>
                      <a:pt x="34766" y="13585"/>
                      <a:pt x="34838" y="13228"/>
                    </a:cubicBezTo>
                    <a:close/>
                    <a:moveTo>
                      <a:pt x="34993" y="15978"/>
                    </a:moveTo>
                    <a:lnTo>
                      <a:pt x="46137" y="16181"/>
                    </a:lnTo>
                    <a:lnTo>
                      <a:pt x="46137" y="17812"/>
                    </a:lnTo>
                    <a:lnTo>
                      <a:pt x="34993" y="18002"/>
                    </a:lnTo>
                    <a:lnTo>
                      <a:pt x="34993" y="15978"/>
                    </a:lnTo>
                    <a:close/>
                    <a:moveTo>
                      <a:pt x="34790" y="18693"/>
                    </a:moveTo>
                    <a:cubicBezTo>
                      <a:pt x="36695" y="18753"/>
                      <a:pt x="38588" y="18824"/>
                      <a:pt x="40481" y="18848"/>
                    </a:cubicBezTo>
                    <a:cubicBezTo>
                      <a:pt x="41109" y="18852"/>
                      <a:pt x="41697" y="18853"/>
                      <a:pt x="42286" y="18853"/>
                    </a:cubicBezTo>
                    <a:cubicBezTo>
                      <a:pt x="43465" y="18853"/>
                      <a:pt x="44645" y="18848"/>
                      <a:pt x="46137" y="18848"/>
                    </a:cubicBezTo>
                    <a:lnTo>
                      <a:pt x="46137" y="20538"/>
                    </a:lnTo>
                    <a:lnTo>
                      <a:pt x="34790" y="20753"/>
                    </a:lnTo>
                    <a:cubicBezTo>
                      <a:pt x="34790" y="20443"/>
                      <a:pt x="34790" y="20098"/>
                      <a:pt x="34790" y="19753"/>
                    </a:cubicBezTo>
                    <a:cubicBezTo>
                      <a:pt x="34778" y="19407"/>
                      <a:pt x="34790" y="19086"/>
                      <a:pt x="34790" y="18693"/>
                    </a:cubicBezTo>
                    <a:close/>
                    <a:moveTo>
                      <a:pt x="48649" y="9620"/>
                    </a:moveTo>
                    <a:cubicBezTo>
                      <a:pt x="48649" y="10061"/>
                      <a:pt x="48653" y="10119"/>
                      <a:pt x="48657" y="10119"/>
                    </a:cubicBezTo>
                    <a:cubicBezTo>
                      <a:pt x="48658" y="10119"/>
                      <a:pt x="48659" y="10112"/>
                      <a:pt x="48660" y="10112"/>
                    </a:cubicBezTo>
                    <a:cubicBezTo>
                      <a:pt x="48661" y="10112"/>
                      <a:pt x="48661" y="10118"/>
                      <a:pt x="48661" y="10144"/>
                    </a:cubicBezTo>
                    <a:cubicBezTo>
                      <a:pt x="48673" y="12061"/>
                      <a:pt x="48661" y="14038"/>
                      <a:pt x="48685" y="15943"/>
                    </a:cubicBezTo>
                    <a:cubicBezTo>
                      <a:pt x="48709" y="17467"/>
                      <a:pt x="48780" y="19014"/>
                      <a:pt x="48828" y="20538"/>
                    </a:cubicBezTo>
                    <a:lnTo>
                      <a:pt x="48828" y="21169"/>
                    </a:lnTo>
                    <a:cubicBezTo>
                      <a:pt x="48764" y="21172"/>
                      <a:pt x="48701" y="21173"/>
                      <a:pt x="48638" y="21173"/>
                    </a:cubicBezTo>
                    <a:cubicBezTo>
                      <a:pt x="48003" y="21173"/>
                      <a:pt x="47386" y="21073"/>
                      <a:pt x="46780" y="21062"/>
                    </a:cubicBezTo>
                    <a:cubicBezTo>
                      <a:pt x="46839" y="17264"/>
                      <a:pt x="46899" y="13347"/>
                      <a:pt x="46958" y="9620"/>
                    </a:cubicBezTo>
                    <a:close/>
                    <a:moveTo>
                      <a:pt x="51400" y="9882"/>
                    </a:moveTo>
                    <a:cubicBezTo>
                      <a:pt x="51400" y="10037"/>
                      <a:pt x="51411" y="10168"/>
                      <a:pt x="51411" y="10299"/>
                    </a:cubicBezTo>
                    <a:cubicBezTo>
                      <a:pt x="51411" y="12168"/>
                      <a:pt x="51411" y="14014"/>
                      <a:pt x="51435" y="15871"/>
                    </a:cubicBezTo>
                    <a:cubicBezTo>
                      <a:pt x="51459" y="17419"/>
                      <a:pt x="51530" y="19122"/>
                      <a:pt x="51578" y="20669"/>
                    </a:cubicBezTo>
                    <a:cubicBezTo>
                      <a:pt x="51578" y="20884"/>
                      <a:pt x="51578" y="20765"/>
                      <a:pt x="51578" y="21515"/>
                    </a:cubicBezTo>
                    <a:lnTo>
                      <a:pt x="49530" y="21515"/>
                    </a:lnTo>
                    <a:cubicBezTo>
                      <a:pt x="49590" y="17062"/>
                      <a:pt x="49649" y="13823"/>
                      <a:pt x="49709" y="10025"/>
                    </a:cubicBezTo>
                    <a:cubicBezTo>
                      <a:pt x="49947" y="10025"/>
                      <a:pt x="50221" y="9930"/>
                      <a:pt x="50507" y="9930"/>
                    </a:cubicBezTo>
                    <a:cubicBezTo>
                      <a:pt x="50780" y="9918"/>
                      <a:pt x="51066" y="9882"/>
                      <a:pt x="51400" y="9882"/>
                    </a:cubicBezTo>
                    <a:close/>
                    <a:moveTo>
                      <a:pt x="54305" y="9620"/>
                    </a:moveTo>
                    <a:lnTo>
                      <a:pt x="54305" y="10347"/>
                    </a:lnTo>
                    <a:cubicBezTo>
                      <a:pt x="54305" y="12121"/>
                      <a:pt x="54221" y="13895"/>
                      <a:pt x="54257" y="15669"/>
                    </a:cubicBezTo>
                    <a:cubicBezTo>
                      <a:pt x="54281" y="17288"/>
                      <a:pt x="54317" y="19086"/>
                      <a:pt x="54364" y="20705"/>
                    </a:cubicBezTo>
                    <a:cubicBezTo>
                      <a:pt x="54364" y="20908"/>
                      <a:pt x="54328" y="20765"/>
                      <a:pt x="54328" y="21515"/>
                    </a:cubicBezTo>
                    <a:lnTo>
                      <a:pt x="52221" y="21515"/>
                    </a:lnTo>
                    <a:cubicBezTo>
                      <a:pt x="52388" y="17062"/>
                      <a:pt x="52459" y="13347"/>
                      <a:pt x="52400" y="9620"/>
                    </a:cubicBezTo>
                    <a:close/>
                    <a:moveTo>
                      <a:pt x="34993" y="24396"/>
                    </a:moveTo>
                    <a:lnTo>
                      <a:pt x="34993" y="26468"/>
                    </a:lnTo>
                    <a:cubicBezTo>
                      <a:pt x="32031" y="26345"/>
                      <a:pt x="29084" y="26259"/>
                      <a:pt x="26129" y="26259"/>
                    </a:cubicBezTo>
                    <a:cubicBezTo>
                      <a:pt x="25365" y="26259"/>
                      <a:pt x="24602" y="26265"/>
                      <a:pt x="23837" y="26277"/>
                    </a:cubicBezTo>
                    <a:lnTo>
                      <a:pt x="23837" y="24587"/>
                    </a:lnTo>
                    <a:lnTo>
                      <a:pt x="34993" y="24396"/>
                    </a:lnTo>
                    <a:close/>
                    <a:moveTo>
                      <a:pt x="34993" y="27146"/>
                    </a:moveTo>
                    <a:lnTo>
                      <a:pt x="34993" y="29218"/>
                    </a:lnTo>
                    <a:cubicBezTo>
                      <a:pt x="32038" y="29105"/>
                      <a:pt x="29091" y="29021"/>
                      <a:pt x="25777" y="29021"/>
                    </a:cubicBezTo>
                    <a:cubicBezTo>
                      <a:pt x="24912" y="29021"/>
                      <a:pt x="24021" y="29027"/>
                      <a:pt x="23098" y="29040"/>
                    </a:cubicBezTo>
                    <a:lnTo>
                      <a:pt x="23098" y="27337"/>
                    </a:lnTo>
                    <a:cubicBezTo>
                      <a:pt x="27563" y="27265"/>
                      <a:pt x="31266" y="27206"/>
                      <a:pt x="34993" y="27146"/>
                    </a:cubicBezTo>
                    <a:close/>
                    <a:moveTo>
                      <a:pt x="34993" y="29909"/>
                    </a:moveTo>
                    <a:lnTo>
                      <a:pt x="34993" y="31921"/>
                    </a:lnTo>
                    <a:cubicBezTo>
                      <a:pt x="31266" y="31849"/>
                      <a:pt x="27551" y="31790"/>
                      <a:pt x="23098" y="31730"/>
                    </a:cubicBezTo>
                    <a:lnTo>
                      <a:pt x="23098" y="30099"/>
                    </a:lnTo>
                    <a:cubicBezTo>
                      <a:pt x="27563" y="30028"/>
                      <a:pt x="31266" y="29968"/>
                      <a:pt x="34993" y="29909"/>
                    </a:cubicBezTo>
                    <a:close/>
                    <a:moveTo>
                      <a:pt x="41611" y="21278"/>
                    </a:moveTo>
                    <a:cubicBezTo>
                      <a:pt x="42042" y="21278"/>
                      <a:pt x="42515" y="21299"/>
                      <a:pt x="42756" y="21336"/>
                    </a:cubicBezTo>
                    <a:cubicBezTo>
                      <a:pt x="42684" y="25087"/>
                      <a:pt x="42625" y="28932"/>
                      <a:pt x="42565" y="32647"/>
                    </a:cubicBezTo>
                    <a:lnTo>
                      <a:pt x="40934" y="32647"/>
                    </a:lnTo>
                    <a:cubicBezTo>
                      <a:pt x="40862" y="28944"/>
                      <a:pt x="40803" y="25087"/>
                      <a:pt x="40732" y="21336"/>
                    </a:cubicBezTo>
                    <a:cubicBezTo>
                      <a:pt x="40846" y="21296"/>
                      <a:pt x="41211" y="21278"/>
                      <a:pt x="41611" y="21278"/>
                    </a:cubicBezTo>
                    <a:close/>
                    <a:moveTo>
                      <a:pt x="37255" y="21515"/>
                    </a:moveTo>
                    <a:lnTo>
                      <a:pt x="37064" y="32659"/>
                    </a:lnTo>
                    <a:lnTo>
                      <a:pt x="35374" y="32659"/>
                    </a:lnTo>
                    <a:lnTo>
                      <a:pt x="35374" y="32218"/>
                    </a:lnTo>
                    <a:cubicBezTo>
                      <a:pt x="35350" y="29778"/>
                      <a:pt x="35350" y="27301"/>
                      <a:pt x="35314" y="24872"/>
                    </a:cubicBezTo>
                    <a:cubicBezTo>
                      <a:pt x="35302" y="23848"/>
                      <a:pt x="35231" y="22955"/>
                      <a:pt x="35195" y="21931"/>
                    </a:cubicBezTo>
                    <a:cubicBezTo>
                      <a:pt x="35195" y="21753"/>
                      <a:pt x="35195" y="21515"/>
                      <a:pt x="35195" y="21515"/>
                    </a:cubicBezTo>
                    <a:close/>
                    <a:moveTo>
                      <a:pt x="39278" y="21228"/>
                    </a:moveTo>
                    <a:cubicBezTo>
                      <a:pt x="39542" y="21228"/>
                      <a:pt x="39808" y="21238"/>
                      <a:pt x="40041" y="21265"/>
                    </a:cubicBezTo>
                    <a:cubicBezTo>
                      <a:pt x="40041" y="22503"/>
                      <a:pt x="39934" y="23729"/>
                      <a:pt x="39922" y="24968"/>
                    </a:cubicBezTo>
                    <a:cubicBezTo>
                      <a:pt x="39910" y="26218"/>
                      <a:pt x="39874" y="27551"/>
                      <a:pt x="39862" y="28825"/>
                    </a:cubicBezTo>
                    <a:cubicBezTo>
                      <a:pt x="39850" y="30087"/>
                      <a:pt x="39862" y="31171"/>
                      <a:pt x="39862" y="32659"/>
                    </a:cubicBezTo>
                    <a:lnTo>
                      <a:pt x="38184" y="32659"/>
                    </a:lnTo>
                    <a:cubicBezTo>
                      <a:pt x="38112" y="28944"/>
                      <a:pt x="38053" y="25087"/>
                      <a:pt x="37993" y="21336"/>
                    </a:cubicBezTo>
                    <a:cubicBezTo>
                      <a:pt x="38148" y="21279"/>
                      <a:pt x="38705" y="21228"/>
                      <a:pt x="39278" y="21228"/>
                    </a:cubicBezTo>
                    <a:close/>
                    <a:moveTo>
                      <a:pt x="45494" y="21515"/>
                    </a:moveTo>
                    <a:cubicBezTo>
                      <a:pt x="45434" y="25230"/>
                      <a:pt x="45375" y="28885"/>
                      <a:pt x="45315" y="32683"/>
                    </a:cubicBezTo>
                    <a:cubicBezTo>
                      <a:pt x="45077" y="32683"/>
                      <a:pt x="44803" y="32623"/>
                      <a:pt x="44530" y="32623"/>
                    </a:cubicBezTo>
                    <a:cubicBezTo>
                      <a:pt x="44256" y="32623"/>
                      <a:pt x="43970" y="32588"/>
                      <a:pt x="43660" y="32588"/>
                    </a:cubicBezTo>
                    <a:cubicBezTo>
                      <a:pt x="43649" y="32457"/>
                      <a:pt x="43625" y="32338"/>
                      <a:pt x="43625" y="32230"/>
                    </a:cubicBezTo>
                    <a:cubicBezTo>
                      <a:pt x="43601" y="29575"/>
                      <a:pt x="43589" y="26896"/>
                      <a:pt x="43553" y="24229"/>
                    </a:cubicBezTo>
                    <a:cubicBezTo>
                      <a:pt x="43541" y="23384"/>
                      <a:pt x="43482" y="22682"/>
                      <a:pt x="43446" y="21836"/>
                    </a:cubicBezTo>
                    <a:cubicBezTo>
                      <a:pt x="43434" y="21693"/>
                      <a:pt x="43446" y="21515"/>
                      <a:pt x="43446" y="21515"/>
                    </a:cubicBezTo>
                    <a:close/>
                    <a:moveTo>
                      <a:pt x="34993" y="33135"/>
                    </a:moveTo>
                    <a:cubicBezTo>
                      <a:pt x="37949" y="33268"/>
                      <a:pt x="40905" y="33340"/>
                      <a:pt x="43862" y="33340"/>
                    </a:cubicBezTo>
                    <a:cubicBezTo>
                      <a:pt x="44620" y="33340"/>
                      <a:pt x="45379" y="33335"/>
                      <a:pt x="46137" y="33326"/>
                    </a:cubicBezTo>
                    <a:lnTo>
                      <a:pt x="46137" y="35028"/>
                    </a:lnTo>
                    <a:cubicBezTo>
                      <a:pt x="46042" y="35052"/>
                      <a:pt x="45935" y="35064"/>
                      <a:pt x="45839" y="35064"/>
                    </a:cubicBezTo>
                    <a:cubicBezTo>
                      <a:pt x="43172" y="35088"/>
                      <a:pt x="40505" y="35100"/>
                      <a:pt x="37850" y="35135"/>
                    </a:cubicBezTo>
                    <a:cubicBezTo>
                      <a:pt x="37017" y="35147"/>
                      <a:pt x="36279" y="35207"/>
                      <a:pt x="35445" y="35231"/>
                    </a:cubicBezTo>
                    <a:lnTo>
                      <a:pt x="34993" y="35231"/>
                    </a:lnTo>
                    <a:lnTo>
                      <a:pt x="34993" y="33135"/>
                    </a:lnTo>
                    <a:close/>
                    <a:moveTo>
                      <a:pt x="11954" y="35933"/>
                    </a:moveTo>
                    <a:lnTo>
                      <a:pt x="23098" y="36136"/>
                    </a:lnTo>
                    <a:lnTo>
                      <a:pt x="23098" y="37767"/>
                    </a:lnTo>
                    <a:lnTo>
                      <a:pt x="11954" y="37957"/>
                    </a:lnTo>
                    <a:lnTo>
                      <a:pt x="11954" y="35933"/>
                    </a:lnTo>
                    <a:close/>
                    <a:moveTo>
                      <a:pt x="34993" y="35945"/>
                    </a:moveTo>
                    <a:lnTo>
                      <a:pt x="46137" y="36124"/>
                    </a:lnTo>
                    <a:lnTo>
                      <a:pt x="46137" y="37791"/>
                    </a:lnTo>
                    <a:cubicBezTo>
                      <a:pt x="46018" y="37814"/>
                      <a:pt x="45899" y="37826"/>
                      <a:pt x="45792" y="37826"/>
                    </a:cubicBezTo>
                    <a:cubicBezTo>
                      <a:pt x="43137" y="37850"/>
                      <a:pt x="40493" y="37862"/>
                      <a:pt x="37838" y="37898"/>
                    </a:cubicBezTo>
                    <a:cubicBezTo>
                      <a:pt x="36993" y="37910"/>
                      <a:pt x="36243" y="37969"/>
                      <a:pt x="35398" y="38005"/>
                    </a:cubicBezTo>
                    <a:cubicBezTo>
                      <a:pt x="35342" y="38009"/>
                      <a:pt x="35278" y="38010"/>
                      <a:pt x="35218" y="38010"/>
                    </a:cubicBezTo>
                    <a:cubicBezTo>
                      <a:pt x="35099" y="38010"/>
                      <a:pt x="34993" y="38005"/>
                      <a:pt x="34993" y="38005"/>
                    </a:cubicBezTo>
                    <a:lnTo>
                      <a:pt x="34993" y="35945"/>
                    </a:lnTo>
                    <a:close/>
                    <a:moveTo>
                      <a:pt x="11954" y="38684"/>
                    </a:moveTo>
                    <a:lnTo>
                      <a:pt x="23098" y="38886"/>
                    </a:lnTo>
                    <a:lnTo>
                      <a:pt x="23098" y="40517"/>
                    </a:lnTo>
                    <a:lnTo>
                      <a:pt x="11954" y="40708"/>
                    </a:lnTo>
                    <a:lnTo>
                      <a:pt x="11954" y="38684"/>
                    </a:lnTo>
                    <a:close/>
                    <a:moveTo>
                      <a:pt x="34993" y="38695"/>
                    </a:moveTo>
                    <a:lnTo>
                      <a:pt x="46137" y="38874"/>
                    </a:lnTo>
                    <a:lnTo>
                      <a:pt x="46137" y="40541"/>
                    </a:lnTo>
                    <a:cubicBezTo>
                      <a:pt x="46018" y="40553"/>
                      <a:pt x="45899" y="40565"/>
                      <a:pt x="45792" y="40565"/>
                    </a:cubicBezTo>
                    <a:cubicBezTo>
                      <a:pt x="43196" y="40589"/>
                      <a:pt x="40601" y="40600"/>
                      <a:pt x="38005" y="40636"/>
                    </a:cubicBezTo>
                    <a:cubicBezTo>
                      <a:pt x="37112" y="40648"/>
                      <a:pt x="36314" y="40708"/>
                      <a:pt x="35433" y="40743"/>
                    </a:cubicBezTo>
                    <a:cubicBezTo>
                      <a:pt x="35374" y="40747"/>
                      <a:pt x="35305" y="40749"/>
                      <a:pt x="35240" y="40749"/>
                    </a:cubicBezTo>
                    <a:cubicBezTo>
                      <a:pt x="35109" y="40749"/>
                      <a:pt x="34993" y="40743"/>
                      <a:pt x="34993" y="40743"/>
                    </a:cubicBezTo>
                    <a:lnTo>
                      <a:pt x="34993" y="38695"/>
                    </a:lnTo>
                    <a:close/>
                    <a:moveTo>
                      <a:pt x="11942" y="41434"/>
                    </a:moveTo>
                    <a:lnTo>
                      <a:pt x="23098" y="41636"/>
                    </a:lnTo>
                    <a:lnTo>
                      <a:pt x="23098" y="43279"/>
                    </a:lnTo>
                    <a:cubicBezTo>
                      <a:pt x="23098" y="43291"/>
                      <a:pt x="23063" y="43315"/>
                      <a:pt x="22955" y="43315"/>
                    </a:cubicBezTo>
                    <a:cubicBezTo>
                      <a:pt x="20503" y="43339"/>
                      <a:pt x="18133" y="43351"/>
                      <a:pt x="15693" y="43387"/>
                    </a:cubicBezTo>
                    <a:cubicBezTo>
                      <a:pt x="14645" y="43398"/>
                      <a:pt x="13561" y="43458"/>
                      <a:pt x="12514" y="43494"/>
                    </a:cubicBezTo>
                    <a:lnTo>
                      <a:pt x="11942" y="43494"/>
                    </a:lnTo>
                    <a:lnTo>
                      <a:pt x="11942" y="41434"/>
                    </a:lnTo>
                    <a:close/>
                    <a:moveTo>
                      <a:pt x="34790" y="41410"/>
                    </a:moveTo>
                    <a:cubicBezTo>
                      <a:pt x="36064" y="41410"/>
                      <a:pt x="37314" y="41505"/>
                      <a:pt x="38565" y="41517"/>
                    </a:cubicBezTo>
                    <a:cubicBezTo>
                      <a:pt x="39827" y="41529"/>
                      <a:pt x="41077" y="41565"/>
                      <a:pt x="42327" y="41577"/>
                    </a:cubicBezTo>
                    <a:cubicBezTo>
                      <a:pt x="42744" y="41581"/>
                      <a:pt x="43141" y="41582"/>
                      <a:pt x="43540" y="41582"/>
                    </a:cubicBezTo>
                    <a:cubicBezTo>
                      <a:pt x="44338" y="41582"/>
                      <a:pt x="45145" y="41577"/>
                      <a:pt x="46137" y="41577"/>
                    </a:cubicBezTo>
                    <a:lnTo>
                      <a:pt x="46137" y="43291"/>
                    </a:lnTo>
                    <a:cubicBezTo>
                      <a:pt x="46030" y="43315"/>
                      <a:pt x="45935" y="43327"/>
                      <a:pt x="45827" y="43327"/>
                    </a:cubicBezTo>
                    <a:cubicBezTo>
                      <a:pt x="43387" y="43339"/>
                      <a:pt x="40934" y="43351"/>
                      <a:pt x="38481" y="43387"/>
                    </a:cubicBezTo>
                    <a:cubicBezTo>
                      <a:pt x="37445" y="43398"/>
                      <a:pt x="36386" y="43470"/>
                      <a:pt x="35338" y="43506"/>
                    </a:cubicBezTo>
                    <a:lnTo>
                      <a:pt x="34802" y="43506"/>
                    </a:lnTo>
                    <a:cubicBezTo>
                      <a:pt x="34766" y="43160"/>
                      <a:pt x="34790" y="42815"/>
                      <a:pt x="34790" y="42470"/>
                    </a:cubicBezTo>
                    <a:cubicBezTo>
                      <a:pt x="34778" y="42113"/>
                      <a:pt x="34790" y="41791"/>
                      <a:pt x="34790" y="41410"/>
                    </a:cubicBezTo>
                    <a:close/>
                    <a:moveTo>
                      <a:pt x="54150" y="32659"/>
                    </a:moveTo>
                    <a:cubicBezTo>
                      <a:pt x="54150" y="32659"/>
                      <a:pt x="54162" y="32933"/>
                      <a:pt x="54162" y="33088"/>
                    </a:cubicBezTo>
                    <a:cubicBezTo>
                      <a:pt x="54162" y="34885"/>
                      <a:pt x="54150" y="36659"/>
                      <a:pt x="54186" y="38469"/>
                    </a:cubicBezTo>
                    <a:cubicBezTo>
                      <a:pt x="54209" y="40065"/>
                      <a:pt x="54281" y="41612"/>
                      <a:pt x="54328" y="43208"/>
                    </a:cubicBezTo>
                    <a:lnTo>
                      <a:pt x="54328" y="43803"/>
                    </a:lnTo>
                    <a:lnTo>
                      <a:pt x="52221" y="43803"/>
                    </a:lnTo>
                    <a:cubicBezTo>
                      <a:pt x="52388" y="40088"/>
                      <a:pt x="52459" y="36374"/>
                      <a:pt x="52400" y="32659"/>
                    </a:cubicBezTo>
                    <a:close/>
                    <a:moveTo>
                      <a:pt x="25039" y="32528"/>
                    </a:moveTo>
                    <a:cubicBezTo>
                      <a:pt x="25325" y="32528"/>
                      <a:pt x="25611" y="32540"/>
                      <a:pt x="25932" y="32540"/>
                    </a:cubicBezTo>
                    <a:cubicBezTo>
                      <a:pt x="25932" y="32707"/>
                      <a:pt x="25956" y="32849"/>
                      <a:pt x="25956" y="32992"/>
                    </a:cubicBezTo>
                    <a:cubicBezTo>
                      <a:pt x="25956" y="34897"/>
                      <a:pt x="25956" y="36814"/>
                      <a:pt x="25980" y="38731"/>
                    </a:cubicBezTo>
                    <a:cubicBezTo>
                      <a:pt x="26003" y="40243"/>
                      <a:pt x="26075" y="41732"/>
                      <a:pt x="26123" y="43244"/>
                    </a:cubicBezTo>
                    <a:lnTo>
                      <a:pt x="26123" y="43803"/>
                    </a:lnTo>
                    <a:lnTo>
                      <a:pt x="24075" y="43815"/>
                    </a:lnTo>
                    <a:cubicBezTo>
                      <a:pt x="24134" y="40100"/>
                      <a:pt x="24194" y="36338"/>
                      <a:pt x="24253" y="32528"/>
                    </a:cubicBezTo>
                    <a:cubicBezTo>
                      <a:pt x="24412" y="32528"/>
                      <a:pt x="24587" y="32533"/>
                      <a:pt x="24767" y="32533"/>
                    </a:cubicBezTo>
                    <a:cubicBezTo>
                      <a:pt x="24857" y="32533"/>
                      <a:pt x="24948" y="32532"/>
                      <a:pt x="25039" y="32528"/>
                    </a:cubicBezTo>
                    <a:close/>
                    <a:moveTo>
                      <a:pt x="27789" y="32528"/>
                    </a:moveTo>
                    <a:cubicBezTo>
                      <a:pt x="28075" y="32528"/>
                      <a:pt x="28361" y="32540"/>
                      <a:pt x="28682" y="32540"/>
                    </a:cubicBezTo>
                    <a:cubicBezTo>
                      <a:pt x="28682" y="32707"/>
                      <a:pt x="28706" y="32849"/>
                      <a:pt x="28706" y="32992"/>
                    </a:cubicBezTo>
                    <a:cubicBezTo>
                      <a:pt x="28706" y="34850"/>
                      <a:pt x="28706" y="36707"/>
                      <a:pt x="28730" y="38564"/>
                    </a:cubicBezTo>
                    <a:cubicBezTo>
                      <a:pt x="28754" y="40112"/>
                      <a:pt x="28825" y="41624"/>
                      <a:pt x="28873" y="43172"/>
                    </a:cubicBezTo>
                    <a:lnTo>
                      <a:pt x="28873" y="43803"/>
                    </a:lnTo>
                    <a:lnTo>
                      <a:pt x="26825" y="43815"/>
                    </a:lnTo>
                    <a:cubicBezTo>
                      <a:pt x="26885" y="40088"/>
                      <a:pt x="26944" y="36338"/>
                      <a:pt x="27004" y="32528"/>
                    </a:cubicBezTo>
                    <a:cubicBezTo>
                      <a:pt x="27162" y="32528"/>
                      <a:pt x="27337" y="32533"/>
                      <a:pt x="27517" y="32533"/>
                    </a:cubicBezTo>
                    <a:cubicBezTo>
                      <a:pt x="27607" y="32533"/>
                      <a:pt x="27698" y="32532"/>
                      <a:pt x="27789" y="32528"/>
                    </a:cubicBezTo>
                    <a:close/>
                    <a:moveTo>
                      <a:pt x="31266" y="32671"/>
                    </a:moveTo>
                    <a:lnTo>
                      <a:pt x="31266" y="33052"/>
                    </a:lnTo>
                    <a:cubicBezTo>
                      <a:pt x="31266" y="34826"/>
                      <a:pt x="31349" y="36600"/>
                      <a:pt x="31385" y="38374"/>
                    </a:cubicBezTo>
                    <a:cubicBezTo>
                      <a:pt x="31409" y="40005"/>
                      <a:pt x="31528" y="41589"/>
                      <a:pt x="31576" y="43220"/>
                    </a:cubicBezTo>
                    <a:cubicBezTo>
                      <a:pt x="31576" y="43422"/>
                      <a:pt x="31623" y="43815"/>
                      <a:pt x="31623" y="43815"/>
                    </a:cubicBezTo>
                    <a:lnTo>
                      <a:pt x="29528" y="43815"/>
                    </a:lnTo>
                    <a:cubicBezTo>
                      <a:pt x="29682" y="40092"/>
                      <a:pt x="29766" y="36382"/>
                      <a:pt x="29707" y="32671"/>
                    </a:cubicBezTo>
                    <a:close/>
                    <a:moveTo>
                      <a:pt x="34183" y="32540"/>
                    </a:moveTo>
                    <a:cubicBezTo>
                      <a:pt x="34183" y="32695"/>
                      <a:pt x="34207" y="32838"/>
                      <a:pt x="34207" y="32992"/>
                    </a:cubicBezTo>
                    <a:cubicBezTo>
                      <a:pt x="34207" y="34207"/>
                      <a:pt x="34183" y="35409"/>
                      <a:pt x="34207" y="36624"/>
                    </a:cubicBezTo>
                    <a:cubicBezTo>
                      <a:pt x="34219" y="38374"/>
                      <a:pt x="34266" y="40124"/>
                      <a:pt x="34302" y="41863"/>
                    </a:cubicBezTo>
                    <a:cubicBezTo>
                      <a:pt x="34314" y="42434"/>
                      <a:pt x="34350" y="42958"/>
                      <a:pt x="34374" y="43529"/>
                    </a:cubicBezTo>
                    <a:cubicBezTo>
                      <a:pt x="34374" y="43625"/>
                      <a:pt x="34374" y="43720"/>
                      <a:pt x="34350" y="43827"/>
                    </a:cubicBezTo>
                    <a:lnTo>
                      <a:pt x="32266" y="43827"/>
                    </a:lnTo>
                    <a:cubicBezTo>
                      <a:pt x="32433" y="40092"/>
                      <a:pt x="32516" y="36334"/>
                      <a:pt x="32457" y="32540"/>
                    </a:cubicBezTo>
                    <a:close/>
                    <a:moveTo>
                      <a:pt x="48649" y="32659"/>
                    </a:moveTo>
                    <a:cubicBezTo>
                      <a:pt x="48661" y="32778"/>
                      <a:pt x="48661" y="32897"/>
                      <a:pt x="48661" y="33016"/>
                    </a:cubicBezTo>
                    <a:cubicBezTo>
                      <a:pt x="48673" y="34945"/>
                      <a:pt x="48661" y="36850"/>
                      <a:pt x="48685" y="38779"/>
                    </a:cubicBezTo>
                    <a:cubicBezTo>
                      <a:pt x="48709" y="40279"/>
                      <a:pt x="48780" y="41779"/>
                      <a:pt x="48828" y="43279"/>
                    </a:cubicBezTo>
                    <a:lnTo>
                      <a:pt x="48828" y="43898"/>
                    </a:lnTo>
                    <a:cubicBezTo>
                      <a:pt x="48221" y="43919"/>
                      <a:pt x="47633" y="43948"/>
                      <a:pt x="47054" y="43948"/>
                    </a:cubicBezTo>
                    <a:cubicBezTo>
                      <a:pt x="46962" y="43948"/>
                      <a:pt x="46871" y="43948"/>
                      <a:pt x="46780" y="43946"/>
                    </a:cubicBezTo>
                    <a:cubicBezTo>
                      <a:pt x="46839" y="40148"/>
                      <a:pt x="46899" y="36374"/>
                      <a:pt x="46958" y="32659"/>
                    </a:cubicBezTo>
                    <a:close/>
                    <a:moveTo>
                      <a:pt x="51364" y="32659"/>
                    </a:moveTo>
                    <a:cubicBezTo>
                      <a:pt x="51423" y="36386"/>
                      <a:pt x="51483" y="40136"/>
                      <a:pt x="51542" y="43887"/>
                    </a:cubicBezTo>
                    <a:cubicBezTo>
                      <a:pt x="51370" y="43939"/>
                      <a:pt x="50794" y="43972"/>
                      <a:pt x="50280" y="43972"/>
                    </a:cubicBezTo>
                    <a:cubicBezTo>
                      <a:pt x="49976" y="43972"/>
                      <a:pt x="49694" y="43961"/>
                      <a:pt x="49530" y="43934"/>
                    </a:cubicBezTo>
                    <a:cubicBezTo>
                      <a:pt x="49590" y="40172"/>
                      <a:pt x="49649" y="36374"/>
                      <a:pt x="49709" y="32659"/>
                    </a:cubicBezTo>
                    <a:close/>
                    <a:moveTo>
                      <a:pt x="34993" y="44351"/>
                    </a:moveTo>
                    <a:lnTo>
                      <a:pt x="34993" y="44363"/>
                    </a:lnTo>
                    <a:lnTo>
                      <a:pt x="34993" y="46423"/>
                    </a:lnTo>
                    <a:cubicBezTo>
                      <a:pt x="32129" y="46304"/>
                      <a:pt x="29272" y="46220"/>
                      <a:pt x="26082" y="46220"/>
                    </a:cubicBezTo>
                    <a:cubicBezTo>
                      <a:pt x="25121" y="46220"/>
                      <a:pt x="24129" y="46227"/>
                      <a:pt x="23098" y="46244"/>
                    </a:cubicBezTo>
                    <a:lnTo>
                      <a:pt x="23098" y="44541"/>
                    </a:lnTo>
                    <a:cubicBezTo>
                      <a:pt x="27563" y="44482"/>
                      <a:pt x="31278" y="44410"/>
                      <a:pt x="34993" y="44351"/>
                    </a:cubicBezTo>
                    <a:close/>
                    <a:moveTo>
                      <a:pt x="11954" y="47101"/>
                    </a:moveTo>
                    <a:lnTo>
                      <a:pt x="11954" y="49173"/>
                    </a:lnTo>
                    <a:cubicBezTo>
                      <a:pt x="9002" y="49050"/>
                      <a:pt x="6035" y="48965"/>
                      <a:pt x="3040" y="48965"/>
                    </a:cubicBezTo>
                    <a:cubicBezTo>
                      <a:pt x="2267" y="48965"/>
                      <a:pt x="1492" y="48970"/>
                      <a:pt x="715" y="48982"/>
                    </a:cubicBezTo>
                    <a:cubicBezTo>
                      <a:pt x="703" y="48899"/>
                      <a:pt x="703" y="48804"/>
                      <a:pt x="715" y="48709"/>
                    </a:cubicBezTo>
                    <a:cubicBezTo>
                      <a:pt x="715" y="48244"/>
                      <a:pt x="679" y="47768"/>
                      <a:pt x="679" y="47292"/>
                    </a:cubicBezTo>
                    <a:lnTo>
                      <a:pt x="11954" y="47101"/>
                    </a:lnTo>
                    <a:close/>
                    <a:moveTo>
                      <a:pt x="34993" y="47101"/>
                    </a:moveTo>
                    <a:lnTo>
                      <a:pt x="34993" y="49173"/>
                    </a:lnTo>
                    <a:cubicBezTo>
                      <a:pt x="32083" y="49061"/>
                      <a:pt x="29064" y="48972"/>
                      <a:pt x="26079" y="48972"/>
                    </a:cubicBezTo>
                    <a:cubicBezTo>
                      <a:pt x="25240" y="48972"/>
                      <a:pt x="24405" y="48979"/>
                      <a:pt x="23575" y="48994"/>
                    </a:cubicBezTo>
                    <a:cubicBezTo>
                      <a:pt x="23575" y="48840"/>
                      <a:pt x="23503" y="48732"/>
                      <a:pt x="23503" y="48625"/>
                    </a:cubicBezTo>
                    <a:cubicBezTo>
                      <a:pt x="23503" y="48185"/>
                      <a:pt x="23587" y="47744"/>
                      <a:pt x="23587" y="47292"/>
                    </a:cubicBezTo>
                    <a:cubicBezTo>
                      <a:pt x="27373" y="47232"/>
                      <a:pt x="31266" y="47173"/>
                      <a:pt x="34993" y="47101"/>
                    </a:cubicBezTo>
                    <a:close/>
                    <a:moveTo>
                      <a:pt x="46137" y="0"/>
                    </a:moveTo>
                    <a:lnTo>
                      <a:pt x="45446" y="607"/>
                    </a:lnTo>
                    <a:cubicBezTo>
                      <a:pt x="45399" y="3644"/>
                      <a:pt x="45375" y="6656"/>
                      <a:pt x="45315" y="9632"/>
                    </a:cubicBezTo>
                    <a:lnTo>
                      <a:pt x="43660" y="9632"/>
                    </a:lnTo>
                    <a:cubicBezTo>
                      <a:pt x="43637" y="9561"/>
                      <a:pt x="43625" y="9489"/>
                      <a:pt x="43637" y="9418"/>
                    </a:cubicBezTo>
                    <a:cubicBezTo>
                      <a:pt x="43613" y="7120"/>
                      <a:pt x="43589" y="4858"/>
                      <a:pt x="43565" y="2548"/>
                    </a:cubicBezTo>
                    <a:lnTo>
                      <a:pt x="42672" y="3382"/>
                    </a:lnTo>
                    <a:cubicBezTo>
                      <a:pt x="42637" y="5477"/>
                      <a:pt x="42601" y="7394"/>
                      <a:pt x="42577" y="9632"/>
                    </a:cubicBezTo>
                    <a:lnTo>
                      <a:pt x="40934" y="9632"/>
                    </a:lnTo>
                    <a:cubicBezTo>
                      <a:pt x="40910" y="8144"/>
                      <a:pt x="40886" y="6727"/>
                      <a:pt x="40862" y="5227"/>
                    </a:cubicBezTo>
                    <a:lnTo>
                      <a:pt x="39874" y="6251"/>
                    </a:lnTo>
                    <a:cubicBezTo>
                      <a:pt x="39862" y="7430"/>
                      <a:pt x="39839" y="8632"/>
                      <a:pt x="39827" y="9823"/>
                    </a:cubicBezTo>
                    <a:cubicBezTo>
                      <a:pt x="39303" y="9835"/>
                      <a:pt x="38743" y="9835"/>
                      <a:pt x="38136" y="9835"/>
                    </a:cubicBezTo>
                    <a:cubicBezTo>
                      <a:pt x="38136" y="9680"/>
                      <a:pt x="38124" y="9537"/>
                      <a:pt x="38124" y="9406"/>
                    </a:cubicBezTo>
                    <a:cubicBezTo>
                      <a:pt x="38124" y="8954"/>
                      <a:pt x="38124" y="8513"/>
                      <a:pt x="38112" y="8061"/>
                    </a:cubicBezTo>
                    <a:lnTo>
                      <a:pt x="37088" y="9001"/>
                    </a:lnTo>
                    <a:lnTo>
                      <a:pt x="37088" y="9632"/>
                    </a:lnTo>
                    <a:lnTo>
                      <a:pt x="36350" y="9632"/>
                    </a:lnTo>
                    <a:lnTo>
                      <a:pt x="35719" y="10382"/>
                    </a:lnTo>
                    <a:cubicBezTo>
                      <a:pt x="38757" y="10507"/>
                      <a:pt x="41614" y="10641"/>
                      <a:pt x="44765" y="10641"/>
                    </a:cubicBezTo>
                    <a:cubicBezTo>
                      <a:pt x="45220" y="10641"/>
                      <a:pt x="45681" y="10638"/>
                      <a:pt x="46149" y="10632"/>
                    </a:cubicBezTo>
                    <a:lnTo>
                      <a:pt x="46149" y="12323"/>
                    </a:lnTo>
                    <a:lnTo>
                      <a:pt x="35005" y="12526"/>
                    </a:lnTo>
                    <a:lnTo>
                      <a:pt x="35005" y="11371"/>
                    </a:lnTo>
                    <a:lnTo>
                      <a:pt x="34278" y="12156"/>
                    </a:lnTo>
                    <a:cubicBezTo>
                      <a:pt x="34326" y="15216"/>
                      <a:pt x="34290" y="17812"/>
                      <a:pt x="34338" y="21515"/>
                    </a:cubicBezTo>
                    <a:lnTo>
                      <a:pt x="32278" y="21515"/>
                    </a:lnTo>
                    <a:cubicBezTo>
                      <a:pt x="32373" y="18538"/>
                      <a:pt x="32445" y="16371"/>
                      <a:pt x="32469" y="13883"/>
                    </a:cubicBezTo>
                    <a:lnTo>
                      <a:pt x="32469" y="13883"/>
                    </a:lnTo>
                    <a:lnTo>
                      <a:pt x="31468" y="14788"/>
                    </a:lnTo>
                    <a:lnTo>
                      <a:pt x="31468" y="15669"/>
                    </a:lnTo>
                    <a:cubicBezTo>
                      <a:pt x="31492" y="17312"/>
                      <a:pt x="31564" y="19098"/>
                      <a:pt x="31623" y="20729"/>
                    </a:cubicBezTo>
                    <a:lnTo>
                      <a:pt x="31623" y="21515"/>
                    </a:lnTo>
                    <a:lnTo>
                      <a:pt x="29528" y="21515"/>
                    </a:lnTo>
                    <a:cubicBezTo>
                      <a:pt x="29587" y="19276"/>
                      <a:pt x="29635" y="18229"/>
                      <a:pt x="29671" y="16669"/>
                    </a:cubicBezTo>
                    <a:lnTo>
                      <a:pt x="29671" y="16669"/>
                    </a:lnTo>
                    <a:lnTo>
                      <a:pt x="28766" y="17479"/>
                    </a:lnTo>
                    <a:cubicBezTo>
                      <a:pt x="28801" y="18526"/>
                      <a:pt x="28837" y="19681"/>
                      <a:pt x="28873" y="20717"/>
                    </a:cubicBezTo>
                    <a:lnTo>
                      <a:pt x="28873" y="21515"/>
                    </a:lnTo>
                    <a:lnTo>
                      <a:pt x="26825" y="21515"/>
                    </a:lnTo>
                    <a:cubicBezTo>
                      <a:pt x="26837" y="20765"/>
                      <a:pt x="26849" y="20098"/>
                      <a:pt x="26861" y="19479"/>
                    </a:cubicBezTo>
                    <a:lnTo>
                      <a:pt x="26861" y="19479"/>
                    </a:lnTo>
                    <a:lnTo>
                      <a:pt x="26111" y="20146"/>
                    </a:lnTo>
                    <a:cubicBezTo>
                      <a:pt x="26111" y="20312"/>
                      <a:pt x="26123" y="20598"/>
                      <a:pt x="26134" y="20753"/>
                    </a:cubicBezTo>
                    <a:lnTo>
                      <a:pt x="26134" y="21515"/>
                    </a:lnTo>
                    <a:lnTo>
                      <a:pt x="25003" y="21515"/>
                    </a:lnTo>
                    <a:lnTo>
                      <a:pt x="24468" y="21991"/>
                    </a:lnTo>
                    <a:cubicBezTo>
                      <a:pt x="27932" y="21931"/>
                      <a:pt x="31278" y="21705"/>
                      <a:pt x="34993" y="21646"/>
                    </a:cubicBezTo>
                    <a:lnTo>
                      <a:pt x="34993" y="23670"/>
                    </a:lnTo>
                    <a:lnTo>
                      <a:pt x="23848" y="23467"/>
                    </a:lnTo>
                    <a:lnTo>
                      <a:pt x="23848" y="22693"/>
                    </a:lnTo>
                    <a:lnTo>
                      <a:pt x="22955" y="23467"/>
                    </a:lnTo>
                    <a:cubicBezTo>
                      <a:pt x="22908" y="26503"/>
                      <a:pt x="22670" y="29682"/>
                      <a:pt x="22622" y="32659"/>
                    </a:cubicBezTo>
                    <a:lnTo>
                      <a:pt x="20979" y="32659"/>
                    </a:lnTo>
                    <a:cubicBezTo>
                      <a:pt x="20943" y="30433"/>
                      <a:pt x="20896" y="27777"/>
                      <a:pt x="20860" y="25384"/>
                    </a:cubicBezTo>
                    <a:lnTo>
                      <a:pt x="19979" y="26301"/>
                    </a:lnTo>
                    <a:cubicBezTo>
                      <a:pt x="19943" y="28408"/>
                      <a:pt x="19907" y="30433"/>
                      <a:pt x="19872" y="32659"/>
                    </a:cubicBezTo>
                    <a:lnTo>
                      <a:pt x="18205" y="32659"/>
                    </a:lnTo>
                    <a:cubicBezTo>
                      <a:pt x="18181" y="32528"/>
                      <a:pt x="18169" y="32385"/>
                      <a:pt x="18169" y="32254"/>
                    </a:cubicBezTo>
                    <a:cubicBezTo>
                      <a:pt x="18157" y="30861"/>
                      <a:pt x="18157" y="29444"/>
                      <a:pt x="18145" y="28063"/>
                    </a:cubicBezTo>
                    <a:lnTo>
                      <a:pt x="17169" y="29087"/>
                    </a:lnTo>
                    <a:cubicBezTo>
                      <a:pt x="17157" y="30254"/>
                      <a:pt x="17133" y="31171"/>
                      <a:pt x="17121" y="32659"/>
                    </a:cubicBezTo>
                    <a:lnTo>
                      <a:pt x="15478" y="32659"/>
                    </a:lnTo>
                    <a:cubicBezTo>
                      <a:pt x="15466" y="31909"/>
                      <a:pt x="15455" y="31385"/>
                      <a:pt x="15443" y="30790"/>
                    </a:cubicBezTo>
                    <a:lnTo>
                      <a:pt x="14419" y="31849"/>
                    </a:lnTo>
                    <a:lnTo>
                      <a:pt x="14419" y="32659"/>
                    </a:lnTo>
                    <a:lnTo>
                      <a:pt x="13633" y="32659"/>
                    </a:lnTo>
                    <a:lnTo>
                      <a:pt x="12811" y="33254"/>
                    </a:lnTo>
                    <a:cubicBezTo>
                      <a:pt x="16288" y="33314"/>
                      <a:pt x="20134" y="33314"/>
                      <a:pt x="23098" y="33373"/>
                    </a:cubicBezTo>
                    <a:lnTo>
                      <a:pt x="23098" y="35005"/>
                    </a:lnTo>
                    <a:lnTo>
                      <a:pt x="11954" y="35207"/>
                    </a:lnTo>
                    <a:lnTo>
                      <a:pt x="11954" y="34064"/>
                    </a:lnTo>
                    <a:lnTo>
                      <a:pt x="11418" y="34635"/>
                    </a:lnTo>
                    <a:cubicBezTo>
                      <a:pt x="11466" y="37707"/>
                      <a:pt x="11585" y="40827"/>
                      <a:pt x="11645" y="43803"/>
                    </a:cubicBezTo>
                    <a:lnTo>
                      <a:pt x="9573" y="43803"/>
                    </a:lnTo>
                    <a:cubicBezTo>
                      <a:pt x="9680" y="41565"/>
                      <a:pt x="9740" y="38862"/>
                      <a:pt x="9763" y="36374"/>
                    </a:cubicBezTo>
                    <a:lnTo>
                      <a:pt x="9763" y="36374"/>
                    </a:lnTo>
                    <a:lnTo>
                      <a:pt x="8763" y="37386"/>
                    </a:lnTo>
                    <a:lnTo>
                      <a:pt x="8763" y="38422"/>
                    </a:lnTo>
                    <a:cubicBezTo>
                      <a:pt x="8787" y="40029"/>
                      <a:pt x="8870" y="41589"/>
                      <a:pt x="8918" y="43184"/>
                    </a:cubicBezTo>
                    <a:lnTo>
                      <a:pt x="8918" y="43803"/>
                    </a:lnTo>
                    <a:lnTo>
                      <a:pt x="6823" y="43803"/>
                    </a:lnTo>
                    <a:cubicBezTo>
                      <a:pt x="6882" y="42315"/>
                      <a:pt x="6930" y="40720"/>
                      <a:pt x="6965" y="39160"/>
                    </a:cubicBezTo>
                    <a:lnTo>
                      <a:pt x="6965" y="39160"/>
                    </a:lnTo>
                    <a:lnTo>
                      <a:pt x="6061" y="40077"/>
                    </a:lnTo>
                    <a:cubicBezTo>
                      <a:pt x="6096" y="41112"/>
                      <a:pt x="6132" y="42124"/>
                      <a:pt x="6168" y="43160"/>
                    </a:cubicBezTo>
                    <a:lnTo>
                      <a:pt x="6168" y="43803"/>
                    </a:lnTo>
                    <a:lnTo>
                      <a:pt x="4120" y="43803"/>
                    </a:lnTo>
                    <a:cubicBezTo>
                      <a:pt x="4132" y="43053"/>
                      <a:pt x="4144" y="42601"/>
                      <a:pt x="4156" y="41970"/>
                    </a:cubicBezTo>
                    <a:lnTo>
                      <a:pt x="4156" y="41970"/>
                    </a:lnTo>
                    <a:lnTo>
                      <a:pt x="3405" y="42744"/>
                    </a:lnTo>
                    <a:cubicBezTo>
                      <a:pt x="3405" y="42910"/>
                      <a:pt x="3417" y="43089"/>
                      <a:pt x="3429" y="43256"/>
                    </a:cubicBezTo>
                    <a:cubicBezTo>
                      <a:pt x="3429" y="43434"/>
                      <a:pt x="3429" y="43637"/>
                      <a:pt x="3429" y="43827"/>
                    </a:cubicBezTo>
                    <a:cubicBezTo>
                      <a:pt x="3102" y="43877"/>
                      <a:pt x="2783" y="43901"/>
                      <a:pt x="2458" y="43901"/>
                    </a:cubicBezTo>
                    <a:cubicBezTo>
                      <a:pt x="2393" y="43901"/>
                      <a:pt x="2328" y="43900"/>
                      <a:pt x="2262" y="43898"/>
                    </a:cubicBezTo>
                    <a:lnTo>
                      <a:pt x="1596" y="44518"/>
                    </a:lnTo>
                    <a:cubicBezTo>
                      <a:pt x="5060" y="44458"/>
                      <a:pt x="8239" y="44399"/>
                      <a:pt x="11954" y="44339"/>
                    </a:cubicBezTo>
                    <a:lnTo>
                      <a:pt x="11954" y="46363"/>
                    </a:lnTo>
                    <a:lnTo>
                      <a:pt x="810" y="46173"/>
                    </a:lnTo>
                    <a:lnTo>
                      <a:pt x="810" y="45399"/>
                    </a:lnTo>
                    <a:lnTo>
                      <a:pt x="84" y="46101"/>
                    </a:lnTo>
                    <a:cubicBezTo>
                      <a:pt x="60" y="47316"/>
                      <a:pt x="24" y="48268"/>
                      <a:pt x="0" y="49744"/>
                    </a:cubicBezTo>
                    <a:lnTo>
                      <a:pt x="12633" y="49744"/>
                    </a:lnTo>
                    <a:cubicBezTo>
                      <a:pt x="12633" y="49006"/>
                      <a:pt x="12621" y="47958"/>
                      <a:pt x="12609" y="47066"/>
                    </a:cubicBezTo>
                    <a:cubicBezTo>
                      <a:pt x="12597" y="46196"/>
                      <a:pt x="12526" y="45268"/>
                      <a:pt x="12490" y="44387"/>
                    </a:cubicBezTo>
                    <a:cubicBezTo>
                      <a:pt x="12490" y="44220"/>
                      <a:pt x="12490" y="43791"/>
                      <a:pt x="12490" y="43791"/>
                    </a:cubicBezTo>
                    <a:lnTo>
                      <a:pt x="14585" y="43791"/>
                    </a:lnTo>
                    <a:cubicBezTo>
                      <a:pt x="14597" y="45280"/>
                      <a:pt x="14490" y="46327"/>
                      <a:pt x="14478" y="47577"/>
                    </a:cubicBezTo>
                    <a:cubicBezTo>
                      <a:pt x="14478" y="48280"/>
                      <a:pt x="14454" y="48994"/>
                      <a:pt x="14443" y="49744"/>
                    </a:cubicBezTo>
                    <a:lnTo>
                      <a:pt x="15383" y="49744"/>
                    </a:lnTo>
                    <a:cubicBezTo>
                      <a:pt x="15383" y="48994"/>
                      <a:pt x="15371" y="47911"/>
                      <a:pt x="15359" y="46994"/>
                    </a:cubicBezTo>
                    <a:cubicBezTo>
                      <a:pt x="15347" y="46137"/>
                      <a:pt x="15276" y="45220"/>
                      <a:pt x="15240" y="44351"/>
                    </a:cubicBezTo>
                    <a:cubicBezTo>
                      <a:pt x="15228" y="44196"/>
                      <a:pt x="15240" y="43791"/>
                      <a:pt x="15240" y="43791"/>
                    </a:cubicBezTo>
                    <a:lnTo>
                      <a:pt x="17300" y="43791"/>
                    </a:lnTo>
                    <a:cubicBezTo>
                      <a:pt x="17276" y="46030"/>
                      <a:pt x="17240" y="47518"/>
                      <a:pt x="17205" y="49744"/>
                    </a:cubicBezTo>
                    <a:lnTo>
                      <a:pt x="18145" y="49744"/>
                    </a:lnTo>
                    <a:cubicBezTo>
                      <a:pt x="18110" y="47506"/>
                      <a:pt x="18074" y="45887"/>
                      <a:pt x="18038" y="43934"/>
                    </a:cubicBezTo>
                    <a:cubicBezTo>
                      <a:pt x="18188" y="43887"/>
                      <a:pt x="18693" y="43859"/>
                      <a:pt x="19175" y="43859"/>
                    </a:cubicBezTo>
                    <a:cubicBezTo>
                      <a:pt x="19538" y="43859"/>
                      <a:pt x="19888" y="43875"/>
                      <a:pt x="20062" y="43910"/>
                    </a:cubicBezTo>
                    <a:cubicBezTo>
                      <a:pt x="20027" y="45851"/>
                      <a:pt x="19991" y="47506"/>
                      <a:pt x="19955" y="49733"/>
                    </a:cubicBezTo>
                    <a:lnTo>
                      <a:pt x="20884" y="49733"/>
                    </a:lnTo>
                    <a:cubicBezTo>
                      <a:pt x="20884" y="48994"/>
                      <a:pt x="20872" y="47851"/>
                      <a:pt x="20860" y="46899"/>
                    </a:cubicBezTo>
                    <a:cubicBezTo>
                      <a:pt x="20848" y="46053"/>
                      <a:pt x="20789" y="45149"/>
                      <a:pt x="20741" y="44303"/>
                    </a:cubicBezTo>
                    <a:lnTo>
                      <a:pt x="20741" y="43791"/>
                    </a:lnTo>
                    <a:lnTo>
                      <a:pt x="22801" y="43791"/>
                    </a:lnTo>
                    <a:cubicBezTo>
                      <a:pt x="22777" y="46018"/>
                      <a:pt x="22741" y="47506"/>
                      <a:pt x="22705" y="49733"/>
                    </a:cubicBezTo>
                    <a:lnTo>
                      <a:pt x="35314" y="49733"/>
                    </a:lnTo>
                    <a:cubicBezTo>
                      <a:pt x="35302" y="48994"/>
                      <a:pt x="35290" y="47554"/>
                      <a:pt x="35278" y="46446"/>
                    </a:cubicBezTo>
                    <a:cubicBezTo>
                      <a:pt x="35267" y="45756"/>
                      <a:pt x="35219" y="44994"/>
                      <a:pt x="35195" y="44303"/>
                    </a:cubicBezTo>
                    <a:lnTo>
                      <a:pt x="35195" y="43791"/>
                    </a:lnTo>
                    <a:lnTo>
                      <a:pt x="37291" y="43791"/>
                    </a:lnTo>
                    <a:cubicBezTo>
                      <a:pt x="37303" y="45280"/>
                      <a:pt x="37195" y="46315"/>
                      <a:pt x="37183" y="47566"/>
                    </a:cubicBezTo>
                    <a:cubicBezTo>
                      <a:pt x="37183" y="48268"/>
                      <a:pt x="37172" y="48994"/>
                      <a:pt x="37148" y="49733"/>
                    </a:cubicBezTo>
                    <a:lnTo>
                      <a:pt x="38088" y="49733"/>
                    </a:lnTo>
                    <a:cubicBezTo>
                      <a:pt x="38088" y="48994"/>
                      <a:pt x="38076" y="47899"/>
                      <a:pt x="38065" y="46982"/>
                    </a:cubicBezTo>
                    <a:cubicBezTo>
                      <a:pt x="38053" y="46113"/>
                      <a:pt x="37981" y="45208"/>
                      <a:pt x="37945" y="44351"/>
                    </a:cubicBezTo>
                    <a:cubicBezTo>
                      <a:pt x="37945" y="44184"/>
                      <a:pt x="37945" y="43791"/>
                      <a:pt x="37945" y="43791"/>
                    </a:cubicBezTo>
                    <a:lnTo>
                      <a:pt x="40005" y="43791"/>
                    </a:lnTo>
                    <a:cubicBezTo>
                      <a:pt x="39981" y="46018"/>
                      <a:pt x="39946" y="47506"/>
                      <a:pt x="39910" y="49733"/>
                    </a:cubicBezTo>
                    <a:lnTo>
                      <a:pt x="40851" y="49733"/>
                    </a:lnTo>
                    <a:cubicBezTo>
                      <a:pt x="40815" y="47506"/>
                      <a:pt x="40779" y="46018"/>
                      <a:pt x="40743" y="43791"/>
                    </a:cubicBezTo>
                    <a:lnTo>
                      <a:pt x="42756" y="43791"/>
                    </a:lnTo>
                    <a:cubicBezTo>
                      <a:pt x="42732" y="46018"/>
                      <a:pt x="42696" y="47506"/>
                      <a:pt x="42660" y="49733"/>
                    </a:cubicBezTo>
                    <a:lnTo>
                      <a:pt x="43601" y="49733"/>
                    </a:lnTo>
                    <a:cubicBezTo>
                      <a:pt x="43565" y="47506"/>
                      <a:pt x="43529" y="45875"/>
                      <a:pt x="43494" y="43934"/>
                    </a:cubicBezTo>
                    <a:cubicBezTo>
                      <a:pt x="43650" y="43887"/>
                      <a:pt x="44166" y="43859"/>
                      <a:pt x="44647" y="43859"/>
                    </a:cubicBezTo>
                    <a:cubicBezTo>
                      <a:pt x="45009" y="43859"/>
                      <a:pt x="45352" y="43875"/>
                      <a:pt x="45506" y="43910"/>
                    </a:cubicBezTo>
                    <a:cubicBezTo>
                      <a:pt x="45482" y="45851"/>
                      <a:pt x="45446" y="47506"/>
                      <a:pt x="45411" y="49733"/>
                    </a:cubicBezTo>
                    <a:lnTo>
                      <a:pt x="56543" y="49733"/>
                    </a:lnTo>
                    <a:lnTo>
                      <a:pt x="56543" y="49137"/>
                    </a:lnTo>
                    <a:cubicBezTo>
                      <a:pt x="53759" y="49039"/>
                      <a:pt x="51400" y="48968"/>
                      <a:pt x="48836" y="48968"/>
                    </a:cubicBezTo>
                    <a:cubicBezTo>
                      <a:pt x="47968" y="48968"/>
                      <a:pt x="47076" y="48976"/>
                      <a:pt x="46137" y="48994"/>
                    </a:cubicBezTo>
                    <a:lnTo>
                      <a:pt x="46137" y="47292"/>
                    </a:lnTo>
                    <a:cubicBezTo>
                      <a:pt x="49852" y="47232"/>
                      <a:pt x="52828" y="47173"/>
                      <a:pt x="56543" y="47113"/>
                    </a:cubicBezTo>
                    <a:lnTo>
                      <a:pt x="56543" y="46363"/>
                    </a:lnTo>
                    <a:cubicBezTo>
                      <a:pt x="52816" y="46304"/>
                      <a:pt x="49852" y="46244"/>
                      <a:pt x="46137" y="46173"/>
                    </a:cubicBezTo>
                    <a:lnTo>
                      <a:pt x="46137" y="44541"/>
                    </a:lnTo>
                    <a:cubicBezTo>
                      <a:pt x="49852" y="44482"/>
                      <a:pt x="52828" y="44422"/>
                      <a:pt x="56543" y="44363"/>
                    </a:cubicBezTo>
                    <a:lnTo>
                      <a:pt x="56543" y="43803"/>
                    </a:lnTo>
                    <a:lnTo>
                      <a:pt x="54983" y="43803"/>
                    </a:lnTo>
                    <a:cubicBezTo>
                      <a:pt x="55138" y="40088"/>
                      <a:pt x="55221" y="36374"/>
                      <a:pt x="55162" y="32659"/>
                    </a:cubicBezTo>
                    <a:lnTo>
                      <a:pt x="56543" y="32659"/>
                    </a:lnTo>
                    <a:lnTo>
                      <a:pt x="56543" y="31897"/>
                    </a:lnTo>
                    <a:cubicBezTo>
                      <a:pt x="52828" y="31849"/>
                      <a:pt x="49625" y="31790"/>
                      <a:pt x="46089" y="31730"/>
                    </a:cubicBezTo>
                    <a:cubicBezTo>
                      <a:pt x="46077" y="31206"/>
                      <a:pt x="46054" y="30647"/>
                      <a:pt x="46054" y="30087"/>
                    </a:cubicBezTo>
                    <a:cubicBezTo>
                      <a:pt x="49566" y="30028"/>
                      <a:pt x="52828" y="29968"/>
                      <a:pt x="56543" y="29909"/>
                    </a:cubicBezTo>
                    <a:lnTo>
                      <a:pt x="56543" y="29194"/>
                    </a:lnTo>
                    <a:cubicBezTo>
                      <a:pt x="53721" y="29086"/>
                      <a:pt x="51326" y="29018"/>
                      <a:pt x="48709" y="29018"/>
                    </a:cubicBezTo>
                    <a:cubicBezTo>
                      <a:pt x="47880" y="29018"/>
                      <a:pt x="47030" y="29025"/>
                      <a:pt x="46137" y="29040"/>
                    </a:cubicBezTo>
                    <a:lnTo>
                      <a:pt x="46137" y="27313"/>
                    </a:lnTo>
                    <a:cubicBezTo>
                      <a:pt x="46244" y="27301"/>
                      <a:pt x="46351" y="27289"/>
                      <a:pt x="46458" y="27289"/>
                    </a:cubicBezTo>
                    <a:cubicBezTo>
                      <a:pt x="49102" y="27265"/>
                      <a:pt x="51697" y="27242"/>
                      <a:pt x="54340" y="27206"/>
                    </a:cubicBezTo>
                    <a:cubicBezTo>
                      <a:pt x="55090" y="27194"/>
                      <a:pt x="55805" y="27158"/>
                      <a:pt x="56543" y="27123"/>
                    </a:cubicBezTo>
                    <a:lnTo>
                      <a:pt x="56543" y="26444"/>
                    </a:lnTo>
                    <a:cubicBezTo>
                      <a:pt x="53712" y="26335"/>
                      <a:pt x="51321" y="26268"/>
                      <a:pt x="48707" y="26268"/>
                    </a:cubicBezTo>
                    <a:cubicBezTo>
                      <a:pt x="47880" y="26268"/>
                      <a:pt x="47030" y="26275"/>
                      <a:pt x="46137" y="26289"/>
                    </a:cubicBezTo>
                    <a:lnTo>
                      <a:pt x="46137" y="24587"/>
                    </a:lnTo>
                    <a:cubicBezTo>
                      <a:pt x="49864" y="24527"/>
                      <a:pt x="52828" y="24468"/>
                      <a:pt x="56543" y="24408"/>
                    </a:cubicBezTo>
                    <a:lnTo>
                      <a:pt x="56543" y="23646"/>
                    </a:lnTo>
                    <a:cubicBezTo>
                      <a:pt x="52816" y="23586"/>
                      <a:pt x="49852" y="23527"/>
                      <a:pt x="46137" y="23467"/>
                    </a:cubicBezTo>
                    <a:lnTo>
                      <a:pt x="46137" y="21836"/>
                    </a:lnTo>
                    <a:cubicBezTo>
                      <a:pt x="49864" y="21777"/>
                      <a:pt x="52828" y="21717"/>
                      <a:pt x="56543" y="21658"/>
                    </a:cubicBezTo>
                    <a:lnTo>
                      <a:pt x="56543" y="21181"/>
                    </a:lnTo>
                    <a:cubicBezTo>
                      <a:pt x="56454" y="21185"/>
                      <a:pt x="56365" y="21187"/>
                      <a:pt x="56276" y="21187"/>
                    </a:cubicBezTo>
                    <a:cubicBezTo>
                      <a:pt x="55818" y="21187"/>
                      <a:pt x="55361" y="21134"/>
                      <a:pt x="54912" y="21015"/>
                    </a:cubicBezTo>
                    <a:cubicBezTo>
                      <a:pt x="55067" y="17276"/>
                      <a:pt x="55221" y="13335"/>
                      <a:pt x="55162" y="9620"/>
                    </a:cubicBezTo>
                    <a:lnTo>
                      <a:pt x="56543" y="9620"/>
                    </a:lnTo>
                    <a:lnTo>
                      <a:pt x="56543" y="9192"/>
                    </a:lnTo>
                    <a:cubicBezTo>
                      <a:pt x="52816" y="9132"/>
                      <a:pt x="49852" y="9073"/>
                      <a:pt x="46137" y="9025"/>
                    </a:cubicBezTo>
                    <a:lnTo>
                      <a:pt x="46137" y="7394"/>
                    </a:lnTo>
                    <a:cubicBezTo>
                      <a:pt x="49864" y="7334"/>
                      <a:pt x="52828" y="7275"/>
                      <a:pt x="56543" y="7215"/>
                    </a:cubicBezTo>
                    <a:lnTo>
                      <a:pt x="56543" y="6489"/>
                    </a:lnTo>
                    <a:cubicBezTo>
                      <a:pt x="53759" y="6391"/>
                      <a:pt x="51400" y="6320"/>
                      <a:pt x="48836" y="6320"/>
                    </a:cubicBezTo>
                    <a:cubicBezTo>
                      <a:pt x="47968" y="6320"/>
                      <a:pt x="47076" y="6328"/>
                      <a:pt x="46137" y="6346"/>
                    </a:cubicBezTo>
                    <a:lnTo>
                      <a:pt x="46137" y="4632"/>
                    </a:lnTo>
                    <a:cubicBezTo>
                      <a:pt x="49864" y="4572"/>
                      <a:pt x="52828" y="4513"/>
                      <a:pt x="56543" y="4453"/>
                    </a:cubicBezTo>
                    <a:lnTo>
                      <a:pt x="56543" y="3739"/>
                    </a:lnTo>
                    <a:cubicBezTo>
                      <a:pt x="53712" y="3630"/>
                      <a:pt x="51321" y="3563"/>
                      <a:pt x="48707" y="3563"/>
                    </a:cubicBezTo>
                    <a:cubicBezTo>
                      <a:pt x="47880" y="3563"/>
                      <a:pt x="47030" y="3570"/>
                      <a:pt x="46137" y="3584"/>
                    </a:cubicBezTo>
                    <a:lnTo>
                      <a:pt x="46137" y="1881"/>
                    </a:lnTo>
                    <a:cubicBezTo>
                      <a:pt x="49864" y="1822"/>
                      <a:pt x="52828" y="1762"/>
                      <a:pt x="56543" y="1703"/>
                    </a:cubicBezTo>
                    <a:lnTo>
                      <a:pt x="56543" y="965"/>
                    </a:lnTo>
                    <a:cubicBezTo>
                      <a:pt x="55055" y="917"/>
                      <a:pt x="53340" y="869"/>
                      <a:pt x="51721" y="846"/>
                    </a:cubicBezTo>
                    <a:cubicBezTo>
                      <a:pt x="51098" y="838"/>
                      <a:pt x="50517" y="835"/>
                      <a:pt x="49937" y="835"/>
                    </a:cubicBezTo>
                    <a:cubicBezTo>
                      <a:pt x="48777" y="835"/>
                      <a:pt x="47621" y="846"/>
                      <a:pt x="46137" y="846"/>
                    </a:cubicBezTo>
                    <a:lnTo>
                      <a:pt x="461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98850" y="4648625"/>
                <a:ext cx="232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751" extrusionOk="0">
                    <a:moveTo>
                      <a:pt x="906" y="0"/>
                    </a:moveTo>
                    <a:lnTo>
                      <a:pt x="13" y="893"/>
                    </a:lnTo>
                    <a:cubicBezTo>
                      <a:pt x="13" y="1191"/>
                      <a:pt x="1" y="1750"/>
                      <a:pt x="1" y="1750"/>
                    </a:cubicBezTo>
                    <a:lnTo>
                      <a:pt x="930" y="1750"/>
                    </a:lnTo>
                    <a:cubicBezTo>
                      <a:pt x="918" y="1012"/>
                      <a:pt x="918" y="584"/>
                      <a:pt x="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9;p2"/>
            <p:cNvSpPr/>
            <p:nvPr/>
          </p:nvSpPr>
          <p:spPr>
            <a:xfrm rot="5400000">
              <a:off x="-150" y="0"/>
              <a:ext cx="1758600" cy="1758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51" y="0"/>
              <a:ext cx="2888100" cy="2888100"/>
            </a:xfrm>
            <a:prstGeom prst="diagStripe">
              <a:avLst>
                <a:gd name="adj" fmla="val 557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50" y="0"/>
              <a:ext cx="3077400" cy="3077400"/>
            </a:xfrm>
            <a:prstGeom prst="diagStripe">
              <a:avLst>
                <a:gd name="adj" fmla="val 9164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50" y="0"/>
              <a:ext cx="9144000" cy="5143500"/>
            </a:xfrm>
            <a:prstGeom prst="frame">
              <a:avLst>
                <a:gd name="adj1" fmla="val 23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657228" y="580280"/>
              <a:ext cx="538010" cy="538443"/>
            </a:xfrm>
            <a:custGeom>
              <a:avLst/>
              <a:gdLst/>
              <a:ahLst/>
              <a:cxnLst/>
              <a:rect l="l" t="t" r="r" b="b"/>
              <a:pathLst>
                <a:path w="13682" h="13693" fill="none" extrusionOk="0">
                  <a:moveTo>
                    <a:pt x="8276" y="798"/>
                  </a:moveTo>
                  <a:cubicBezTo>
                    <a:pt x="11621" y="1596"/>
                    <a:pt x="13681" y="4942"/>
                    <a:pt x="12883" y="8287"/>
                  </a:cubicBezTo>
                  <a:cubicBezTo>
                    <a:pt x="12098" y="11621"/>
                    <a:pt x="8740" y="13693"/>
                    <a:pt x="5406" y="12895"/>
                  </a:cubicBezTo>
                  <a:cubicBezTo>
                    <a:pt x="2061" y="12097"/>
                    <a:pt x="1" y="8752"/>
                    <a:pt x="799" y="5406"/>
                  </a:cubicBezTo>
                  <a:cubicBezTo>
                    <a:pt x="1584" y="2072"/>
                    <a:pt x="4942" y="0"/>
                    <a:pt x="8276" y="798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FC09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592117" y="532942"/>
              <a:ext cx="381625" cy="381625"/>
            </a:xfrm>
            <a:custGeom>
              <a:avLst/>
              <a:gdLst/>
              <a:ahLst/>
              <a:cxnLst/>
              <a:rect l="l" t="t" r="r" b="b"/>
              <a:pathLst>
                <a:path w="9705" h="9705" fill="none" extrusionOk="0">
                  <a:moveTo>
                    <a:pt x="7978" y="1727"/>
                  </a:moveTo>
                  <a:cubicBezTo>
                    <a:pt x="9704" y="3454"/>
                    <a:pt x="9704" y="6252"/>
                    <a:pt x="7978" y="7978"/>
                  </a:cubicBezTo>
                  <a:cubicBezTo>
                    <a:pt x="6251" y="9704"/>
                    <a:pt x="3454" y="9704"/>
                    <a:pt x="1727" y="7978"/>
                  </a:cubicBezTo>
                  <a:cubicBezTo>
                    <a:pt x="1" y="6252"/>
                    <a:pt x="1" y="3454"/>
                    <a:pt x="1727" y="1727"/>
                  </a:cubicBezTo>
                  <a:cubicBezTo>
                    <a:pt x="3454" y="1"/>
                    <a:pt x="6251" y="1"/>
                    <a:pt x="7978" y="1727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FC09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25;p2"/>
            <p:cNvGrpSpPr/>
            <p:nvPr/>
          </p:nvGrpSpPr>
          <p:grpSpPr>
            <a:xfrm>
              <a:off x="373691" y="3895669"/>
              <a:ext cx="885900" cy="885900"/>
              <a:chOff x="713388" y="3717894"/>
              <a:chExt cx="885900" cy="885900"/>
            </a:xfrm>
          </p:grpSpPr>
          <p:grpSp>
            <p:nvGrpSpPr>
              <p:cNvPr id="26" name="Google Shape;26;p2"/>
              <p:cNvGrpSpPr/>
              <p:nvPr/>
            </p:nvGrpSpPr>
            <p:grpSpPr>
              <a:xfrm>
                <a:off x="1139136" y="3851384"/>
                <a:ext cx="454563" cy="703194"/>
                <a:chOff x="1139136" y="3851384"/>
                <a:chExt cx="454563" cy="703194"/>
              </a:xfrm>
            </p:grpSpPr>
            <p:sp>
              <p:nvSpPr>
                <p:cNvPr id="27" name="Google Shape;27;p2"/>
                <p:cNvSpPr/>
                <p:nvPr/>
              </p:nvSpPr>
              <p:spPr>
                <a:xfrm>
                  <a:off x="1311460" y="4104215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7" y="1"/>
                      </a:moveTo>
                      <a:lnTo>
                        <a:pt x="0" y="989"/>
                      </a:lnTo>
                      <a:lnTo>
                        <a:pt x="0" y="8001"/>
                      </a:lnTo>
                      <a:lnTo>
                        <a:pt x="977" y="7013"/>
                      </a:lnTo>
                      <a:lnTo>
                        <a:pt x="9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1228838" y="4188069"/>
                  <a:ext cx="34443" cy="282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14" extrusionOk="0">
                      <a:moveTo>
                        <a:pt x="977" y="1"/>
                      </a:moveTo>
                      <a:lnTo>
                        <a:pt x="1" y="989"/>
                      </a:lnTo>
                      <a:lnTo>
                        <a:pt x="1" y="8014"/>
                      </a:lnTo>
                      <a:lnTo>
                        <a:pt x="977" y="7025"/>
                      </a:lnTo>
                      <a:lnTo>
                        <a:pt x="9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1559292" y="3851384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6" y="0"/>
                      </a:moveTo>
                      <a:lnTo>
                        <a:pt x="0" y="988"/>
                      </a:lnTo>
                      <a:lnTo>
                        <a:pt x="0" y="8001"/>
                      </a:lnTo>
                      <a:lnTo>
                        <a:pt x="976" y="7013"/>
                      </a:lnTo>
                      <a:lnTo>
                        <a:pt x="97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394082" y="4019938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6" y="0"/>
                      </a:moveTo>
                      <a:lnTo>
                        <a:pt x="0" y="977"/>
                      </a:lnTo>
                      <a:lnTo>
                        <a:pt x="0" y="8001"/>
                      </a:lnTo>
                      <a:lnTo>
                        <a:pt x="976" y="7013"/>
                      </a:lnTo>
                      <a:lnTo>
                        <a:pt x="97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1139136" y="4272768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6" y="1"/>
                      </a:moveTo>
                      <a:lnTo>
                        <a:pt x="0" y="977"/>
                      </a:lnTo>
                      <a:lnTo>
                        <a:pt x="0" y="8002"/>
                      </a:lnTo>
                      <a:lnTo>
                        <a:pt x="976" y="7014"/>
                      </a:lnTo>
                      <a:lnTo>
                        <a:pt x="9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476669" y="3935661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7" y="0"/>
                      </a:moveTo>
                      <a:lnTo>
                        <a:pt x="1" y="977"/>
                      </a:lnTo>
                      <a:lnTo>
                        <a:pt x="1" y="8001"/>
                      </a:lnTo>
                      <a:lnTo>
                        <a:pt x="977" y="7013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33" name="Google Shape;33;p2"/>
              <p:cNvCxnSpPr/>
              <p:nvPr/>
            </p:nvCxnSpPr>
            <p:spPr>
              <a:xfrm rot="10800000" flipH="1">
                <a:off x="713388" y="3717894"/>
                <a:ext cx="885900" cy="885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10800000" flipH="1">
                <a:off x="960650" y="4001657"/>
                <a:ext cx="219900" cy="219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5" name="Google Shape;35;p2"/>
            <p:cNvGrpSpPr/>
            <p:nvPr/>
          </p:nvGrpSpPr>
          <p:grpSpPr>
            <a:xfrm rot="-5400000">
              <a:off x="8430603" y="721212"/>
              <a:ext cx="475817" cy="475817"/>
              <a:chOff x="713388" y="3717894"/>
              <a:chExt cx="885900" cy="885900"/>
            </a:xfrm>
          </p:grpSpPr>
          <p:cxnSp>
            <p:nvCxnSpPr>
              <p:cNvPr id="36" name="Google Shape;36;p2"/>
              <p:cNvCxnSpPr/>
              <p:nvPr/>
            </p:nvCxnSpPr>
            <p:spPr>
              <a:xfrm rot="10800000" flipH="1">
                <a:off x="713388" y="3717894"/>
                <a:ext cx="885900" cy="885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10800000" flipH="1">
                <a:off x="847319" y="4001657"/>
                <a:ext cx="219900" cy="219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2147575" y="1686875"/>
            <a:ext cx="42573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147575" y="3543602"/>
            <a:ext cx="43434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4"/>
          <p:cNvGrpSpPr/>
          <p:nvPr/>
        </p:nvGrpSpPr>
        <p:grpSpPr>
          <a:xfrm>
            <a:off x="-150" y="-8024"/>
            <a:ext cx="9144000" cy="5151624"/>
            <a:chOff x="-150" y="-8024"/>
            <a:chExt cx="9144000" cy="5151624"/>
          </a:xfrm>
        </p:grpSpPr>
        <p:sp>
          <p:nvSpPr>
            <p:cNvPr id="53" name="Google Shape;53;p4"/>
            <p:cNvSpPr/>
            <p:nvPr/>
          </p:nvSpPr>
          <p:spPr>
            <a:xfrm>
              <a:off x="1" y="3940000"/>
              <a:ext cx="1203600" cy="12036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rot="-5400000">
              <a:off x="7445525" y="-4"/>
              <a:ext cx="1698328" cy="1682289"/>
              <a:chOff x="498850" y="3224050"/>
              <a:chExt cx="1482350" cy="1468350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742175" y="3224050"/>
                <a:ext cx="239025" cy="202725"/>
              </a:xfrm>
              <a:custGeom>
                <a:avLst/>
                <a:gdLst/>
                <a:ahLst/>
                <a:cxnLst/>
                <a:rect l="l" t="t" r="r" b="b"/>
                <a:pathLst>
                  <a:path w="9561" h="8109" extrusionOk="0">
                    <a:moveTo>
                      <a:pt x="8192" y="0"/>
                    </a:moveTo>
                    <a:lnTo>
                      <a:pt x="7192" y="988"/>
                    </a:lnTo>
                    <a:cubicBezTo>
                      <a:pt x="7192" y="1334"/>
                      <a:pt x="7192" y="1679"/>
                      <a:pt x="7204" y="2024"/>
                    </a:cubicBezTo>
                    <a:cubicBezTo>
                      <a:pt x="7227" y="3620"/>
                      <a:pt x="7299" y="5215"/>
                      <a:pt x="7346" y="6822"/>
                    </a:cubicBezTo>
                    <a:cubicBezTo>
                      <a:pt x="7358" y="7025"/>
                      <a:pt x="7346" y="7215"/>
                      <a:pt x="7346" y="7477"/>
                    </a:cubicBezTo>
                    <a:cubicBezTo>
                      <a:pt x="7055" y="7487"/>
                      <a:pt x="6767" y="7491"/>
                      <a:pt x="6476" y="7491"/>
                    </a:cubicBezTo>
                    <a:cubicBezTo>
                      <a:pt x="6080" y="7491"/>
                      <a:pt x="5677" y="7484"/>
                      <a:pt x="5251" y="7477"/>
                    </a:cubicBezTo>
                    <a:cubicBezTo>
                      <a:pt x="5310" y="5906"/>
                      <a:pt x="5370" y="4346"/>
                      <a:pt x="5394" y="2786"/>
                    </a:cubicBezTo>
                    <a:lnTo>
                      <a:pt x="5394" y="2786"/>
                    </a:lnTo>
                    <a:lnTo>
                      <a:pt x="4501" y="3691"/>
                    </a:lnTo>
                    <a:cubicBezTo>
                      <a:pt x="4525" y="4715"/>
                      <a:pt x="4560" y="5751"/>
                      <a:pt x="4596" y="6775"/>
                    </a:cubicBezTo>
                    <a:lnTo>
                      <a:pt x="4596" y="7418"/>
                    </a:lnTo>
                    <a:cubicBezTo>
                      <a:pt x="4419" y="7467"/>
                      <a:pt x="3906" y="7496"/>
                      <a:pt x="3414" y="7496"/>
                    </a:cubicBezTo>
                    <a:cubicBezTo>
                      <a:pt x="3078" y="7496"/>
                      <a:pt x="2751" y="7482"/>
                      <a:pt x="2548" y="7453"/>
                    </a:cubicBezTo>
                    <a:cubicBezTo>
                      <a:pt x="2560" y="6834"/>
                      <a:pt x="2572" y="6215"/>
                      <a:pt x="2584" y="5596"/>
                    </a:cubicBezTo>
                    <a:lnTo>
                      <a:pt x="2584" y="5596"/>
                    </a:lnTo>
                    <a:lnTo>
                      <a:pt x="1798" y="6382"/>
                    </a:lnTo>
                    <a:cubicBezTo>
                      <a:pt x="1798" y="6727"/>
                      <a:pt x="1810" y="7084"/>
                      <a:pt x="1810" y="7430"/>
                    </a:cubicBezTo>
                    <a:cubicBezTo>
                      <a:pt x="1504" y="7469"/>
                      <a:pt x="1190" y="7492"/>
                      <a:pt x="882" y="7492"/>
                    </a:cubicBezTo>
                    <a:cubicBezTo>
                      <a:pt x="818" y="7492"/>
                      <a:pt x="754" y="7491"/>
                      <a:pt x="691" y="7489"/>
                    </a:cubicBezTo>
                    <a:lnTo>
                      <a:pt x="0" y="8108"/>
                    </a:lnTo>
                    <a:cubicBezTo>
                      <a:pt x="3215" y="8049"/>
                      <a:pt x="6584" y="7989"/>
                      <a:pt x="9561" y="7941"/>
                    </a:cubicBezTo>
                    <a:lnTo>
                      <a:pt x="9561" y="7465"/>
                    </a:lnTo>
                    <a:lnTo>
                      <a:pt x="8001" y="7465"/>
                    </a:lnTo>
                    <a:cubicBezTo>
                      <a:pt x="8108" y="5239"/>
                      <a:pt x="8168" y="2488"/>
                      <a:pt x="8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567625" y="3448775"/>
                <a:ext cx="1413575" cy="1243625"/>
              </a:xfrm>
              <a:custGeom>
                <a:avLst/>
                <a:gdLst/>
                <a:ahLst/>
                <a:cxnLst/>
                <a:rect l="l" t="t" r="r" b="b"/>
                <a:pathLst>
                  <a:path w="56543" h="49745" extrusionOk="0">
                    <a:moveTo>
                      <a:pt x="34838" y="13228"/>
                    </a:moveTo>
                    <a:lnTo>
                      <a:pt x="34838" y="13240"/>
                    </a:lnTo>
                    <a:lnTo>
                      <a:pt x="46137" y="13430"/>
                    </a:lnTo>
                    <a:lnTo>
                      <a:pt x="46137" y="15074"/>
                    </a:lnTo>
                    <a:lnTo>
                      <a:pt x="34850" y="15264"/>
                    </a:lnTo>
                    <a:cubicBezTo>
                      <a:pt x="34778" y="14978"/>
                      <a:pt x="34766" y="13585"/>
                      <a:pt x="34838" y="13228"/>
                    </a:cubicBezTo>
                    <a:close/>
                    <a:moveTo>
                      <a:pt x="34993" y="15978"/>
                    </a:moveTo>
                    <a:lnTo>
                      <a:pt x="46137" y="16181"/>
                    </a:lnTo>
                    <a:lnTo>
                      <a:pt x="46137" y="17812"/>
                    </a:lnTo>
                    <a:lnTo>
                      <a:pt x="34993" y="18002"/>
                    </a:lnTo>
                    <a:lnTo>
                      <a:pt x="34993" y="15978"/>
                    </a:lnTo>
                    <a:close/>
                    <a:moveTo>
                      <a:pt x="34790" y="18693"/>
                    </a:moveTo>
                    <a:cubicBezTo>
                      <a:pt x="36695" y="18753"/>
                      <a:pt x="38588" y="18824"/>
                      <a:pt x="40481" y="18848"/>
                    </a:cubicBezTo>
                    <a:cubicBezTo>
                      <a:pt x="41109" y="18852"/>
                      <a:pt x="41697" y="18853"/>
                      <a:pt x="42286" y="18853"/>
                    </a:cubicBezTo>
                    <a:cubicBezTo>
                      <a:pt x="43465" y="18853"/>
                      <a:pt x="44645" y="18848"/>
                      <a:pt x="46137" y="18848"/>
                    </a:cubicBezTo>
                    <a:lnTo>
                      <a:pt x="46137" y="20538"/>
                    </a:lnTo>
                    <a:lnTo>
                      <a:pt x="34790" y="20753"/>
                    </a:lnTo>
                    <a:cubicBezTo>
                      <a:pt x="34790" y="20443"/>
                      <a:pt x="34790" y="20098"/>
                      <a:pt x="34790" y="19753"/>
                    </a:cubicBezTo>
                    <a:cubicBezTo>
                      <a:pt x="34778" y="19407"/>
                      <a:pt x="34790" y="19086"/>
                      <a:pt x="34790" y="18693"/>
                    </a:cubicBezTo>
                    <a:close/>
                    <a:moveTo>
                      <a:pt x="48649" y="9620"/>
                    </a:moveTo>
                    <a:cubicBezTo>
                      <a:pt x="48649" y="10061"/>
                      <a:pt x="48653" y="10119"/>
                      <a:pt x="48657" y="10119"/>
                    </a:cubicBezTo>
                    <a:cubicBezTo>
                      <a:pt x="48658" y="10119"/>
                      <a:pt x="48659" y="10112"/>
                      <a:pt x="48660" y="10112"/>
                    </a:cubicBezTo>
                    <a:cubicBezTo>
                      <a:pt x="48661" y="10112"/>
                      <a:pt x="48661" y="10118"/>
                      <a:pt x="48661" y="10144"/>
                    </a:cubicBezTo>
                    <a:cubicBezTo>
                      <a:pt x="48673" y="12061"/>
                      <a:pt x="48661" y="14038"/>
                      <a:pt x="48685" y="15943"/>
                    </a:cubicBezTo>
                    <a:cubicBezTo>
                      <a:pt x="48709" y="17467"/>
                      <a:pt x="48780" y="19014"/>
                      <a:pt x="48828" y="20538"/>
                    </a:cubicBezTo>
                    <a:lnTo>
                      <a:pt x="48828" y="21169"/>
                    </a:lnTo>
                    <a:cubicBezTo>
                      <a:pt x="48764" y="21172"/>
                      <a:pt x="48701" y="21173"/>
                      <a:pt x="48638" y="21173"/>
                    </a:cubicBezTo>
                    <a:cubicBezTo>
                      <a:pt x="48003" y="21173"/>
                      <a:pt x="47386" y="21073"/>
                      <a:pt x="46780" y="21062"/>
                    </a:cubicBezTo>
                    <a:cubicBezTo>
                      <a:pt x="46839" y="17264"/>
                      <a:pt x="46899" y="13347"/>
                      <a:pt x="46958" y="9620"/>
                    </a:cubicBezTo>
                    <a:close/>
                    <a:moveTo>
                      <a:pt x="51400" y="9882"/>
                    </a:moveTo>
                    <a:cubicBezTo>
                      <a:pt x="51400" y="10037"/>
                      <a:pt x="51411" y="10168"/>
                      <a:pt x="51411" y="10299"/>
                    </a:cubicBezTo>
                    <a:cubicBezTo>
                      <a:pt x="51411" y="12168"/>
                      <a:pt x="51411" y="14014"/>
                      <a:pt x="51435" y="15871"/>
                    </a:cubicBezTo>
                    <a:cubicBezTo>
                      <a:pt x="51459" y="17419"/>
                      <a:pt x="51530" y="19122"/>
                      <a:pt x="51578" y="20669"/>
                    </a:cubicBezTo>
                    <a:cubicBezTo>
                      <a:pt x="51578" y="20884"/>
                      <a:pt x="51578" y="20765"/>
                      <a:pt x="51578" y="21515"/>
                    </a:cubicBezTo>
                    <a:lnTo>
                      <a:pt x="49530" y="21515"/>
                    </a:lnTo>
                    <a:cubicBezTo>
                      <a:pt x="49590" y="17062"/>
                      <a:pt x="49649" y="13823"/>
                      <a:pt x="49709" y="10025"/>
                    </a:cubicBezTo>
                    <a:cubicBezTo>
                      <a:pt x="49947" y="10025"/>
                      <a:pt x="50221" y="9930"/>
                      <a:pt x="50507" y="9930"/>
                    </a:cubicBezTo>
                    <a:cubicBezTo>
                      <a:pt x="50780" y="9918"/>
                      <a:pt x="51066" y="9882"/>
                      <a:pt x="51400" y="9882"/>
                    </a:cubicBezTo>
                    <a:close/>
                    <a:moveTo>
                      <a:pt x="54305" y="9620"/>
                    </a:moveTo>
                    <a:lnTo>
                      <a:pt x="54305" y="10347"/>
                    </a:lnTo>
                    <a:cubicBezTo>
                      <a:pt x="54305" y="12121"/>
                      <a:pt x="54221" y="13895"/>
                      <a:pt x="54257" y="15669"/>
                    </a:cubicBezTo>
                    <a:cubicBezTo>
                      <a:pt x="54281" y="17288"/>
                      <a:pt x="54317" y="19086"/>
                      <a:pt x="54364" y="20705"/>
                    </a:cubicBezTo>
                    <a:cubicBezTo>
                      <a:pt x="54364" y="20908"/>
                      <a:pt x="54328" y="20765"/>
                      <a:pt x="54328" y="21515"/>
                    </a:cubicBezTo>
                    <a:lnTo>
                      <a:pt x="52221" y="21515"/>
                    </a:lnTo>
                    <a:cubicBezTo>
                      <a:pt x="52388" y="17062"/>
                      <a:pt x="52459" y="13347"/>
                      <a:pt x="52400" y="9620"/>
                    </a:cubicBezTo>
                    <a:close/>
                    <a:moveTo>
                      <a:pt x="34993" y="24396"/>
                    </a:moveTo>
                    <a:lnTo>
                      <a:pt x="34993" y="26468"/>
                    </a:lnTo>
                    <a:cubicBezTo>
                      <a:pt x="32031" y="26345"/>
                      <a:pt x="29084" y="26259"/>
                      <a:pt x="26129" y="26259"/>
                    </a:cubicBezTo>
                    <a:cubicBezTo>
                      <a:pt x="25365" y="26259"/>
                      <a:pt x="24602" y="26265"/>
                      <a:pt x="23837" y="26277"/>
                    </a:cubicBezTo>
                    <a:lnTo>
                      <a:pt x="23837" y="24587"/>
                    </a:lnTo>
                    <a:lnTo>
                      <a:pt x="34993" y="24396"/>
                    </a:lnTo>
                    <a:close/>
                    <a:moveTo>
                      <a:pt x="34993" y="27146"/>
                    </a:moveTo>
                    <a:lnTo>
                      <a:pt x="34993" y="29218"/>
                    </a:lnTo>
                    <a:cubicBezTo>
                      <a:pt x="32038" y="29105"/>
                      <a:pt x="29091" y="29021"/>
                      <a:pt x="25777" y="29021"/>
                    </a:cubicBezTo>
                    <a:cubicBezTo>
                      <a:pt x="24912" y="29021"/>
                      <a:pt x="24021" y="29027"/>
                      <a:pt x="23098" y="29040"/>
                    </a:cubicBezTo>
                    <a:lnTo>
                      <a:pt x="23098" y="27337"/>
                    </a:lnTo>
                    <a:cubicBezTo>
                      <a:pt x="27563" y="27265"/>
                      <a:pt x="31266" y="27206"/>
                      <a:pt x="34993" y="27146"/>
                    </a:cubicBezTo>
                    <a:close/>
                    <a:moveTo>
                      <a:pt x="34993" y="29909"/>
                    </a:moveTo>
                    <a:lnTo>
                      <a:pt x="34993" y="31921"/>
                    </a:lnTo>
                    <a:cubicBezTo>
                      <a:pt x="31266" y="31849"/>
                      <a:pt x="27551" y="31790"/>
                      <a:pt x="23098" y="31730"/>
                    </a:cubicBezTo>
                    <a:lnTo>
                      <a:pt x="23098" y="30099"/>
                    </a:lnTo>
                    <a:cubicBezTo>
                      <a:pt x="27563" y="30028"/>
                      <a:pt x="31266" y="29968"/>
                      <a:pt x="34993" y="29909"/>
                    </a:cubicBezTo>
                    <a:close/>
                    <a:moveTo>
                      <a:pt x="41611" y="21278"/>
                    </a:moveTo>
                    <a:cubicBezTo>
                      <a:pt x="42042" y="21278"/>
                      <a:pt x="42515" y="21299"/>
                      <a:pt x="42756" y="21336"/>
                    </a:cubicBezTo>
                    <a:cubicBezTo>
                      <a:pt x="42684" y="25087"/>
                      <a:pt x="42625" y="28932"/>
                      <a:pt x="42565" y="32647"/>
                    </a:cubicBezTo>
                    <a:lnTo>
                      <a:pt x="40934" y="32647"/>
                    </a:lnTo>
                    <a:cubicBezTo>
                      <a:pt x="40862" y="28944"/>
                      <a:pt x="40803" y="25087"/>
                      <a:pt x="40732" y="21336"/>
                    </a:cubicBezTo>
                    <a:cubicBezTo>
                      <a:pt x="40846" y="21296"/>
                      <a:pt x="41211" y="21278"/>
                      <a:pt x="41611" y="21278"/>
                    </a:cubicBezTo>
                    <a:close/>
                    <a:moveTo>
                      <a:pt x="37255" y="21515"/>
                    </a:moveTo>
                    <a:lnTo>
                      <a:pt x="37064" y="32659"/>
                    </a:lnTo>
                    <a:lnTo>
                      <a:pt x="35374" y="32659"/>
                    </a:lnTo>
                    <a:lnTo>
                      <a:pt x="35374" y="32218"/>
                    </a:lnTo>
                    <a:cubicBezTo>
                      <a:pt x="35350" y="29778"/>
                      <a:pt x="35350" y="27301"/>
                      <a:pt x="35314" y="24872"/>
                    </a:cubicBezTo>
                    <a:cubicBezTo>
                      <a:pt x="35302" y="23848"/>
                      <a:pt x="35231" y="22955"/>
                      <a:pt x="35195" y="21931"/>
                    </a:cubicBezTo>
                    <a:cubicBezTo>
                      <a:pt x="35195" y="21753"/>
                      <a:pt x="35195" y="21515"/>
                      <a:pt x="35195" y="21515"/>
                    </a:cubicBezTo>
                    <a:close/>
                    <a:moveTo>
                      <a:pt x="39278" y="21228"/>
                    </a:moveTo>
                    <a:cubicBezTo>
                      <a:pt x="39542" y="21228"/>
                      <a:pt x="39808" y="21238"/>
                      <a:pt x="40041" y="21265"/>
                    </a:cubicBezTo>
                    <a:cubicBezTo>
                      <a:pt x="40041" y="22503"/>
                      <a:pt x="39934" y="23729"/>
                      <a:pt x="39922" y="24968"/>
                    </a:cubicBezTo>
                    <a:cubicBezTo>
                      <a:pt x="39910" y="26218"/>
                      <a:pt x="39874" y="27551"/>
                      <a:pt x="39862" y="28825"/>
                    </a:cubicBezTo>
                    <a:cubicBezTo>
                      <a:pt x="39850" y="30087"/>
                      <a:pt x="39862" y="31171"/>
                      <a:pt x="39862" y="32659"/>
                    </a:cubicBezTo>
                    <a:lnTo>
                      <a:pt x="38184" y="32659"/>
                    </a:lnTo>
                    <a:cubicBezTo>
                      <a:pt x="38112" y="28944"/>
                      <a:pt x="38053" y="25087"/>
                      <a:pt x="37993" y="21336"/>
                    </a:cubicBezTo>
                    <a:cubicBezTo>
                      <a:pt x="38148" y="21279"/>
                      <a:pt x="38705" y="21228"/>
                      <a:pt x="39278" y="21228"/>
                    </a:cubicBezTo>
                    <a:close/>
                    <a:moveTo>
                      <a:pt x="45494" y="21515"/>
                    </a:moveTo>
                    <a:cubicBezTo>
                      <a:pt x="45434" y="25230"/>
                      <a:pt x="45375" y="28885"/>
                      <a:pt x="45315" y="32683"/>
                    </a:cubicBezTo>
                    <a:cubicBezTo>
                      <a:pt x="45077" y="32683"/>
                      <a:pt x="44803" y="32623"/>
                      <a:pt x="44530" y="32623"/>
                    </a:cubicBezTo>
                    <a:cubicBezTo>
                      <a:pt x="44256" y="32623"/>
                      <a:pt x="43970" y="32588"/>
                      <a:pt x="43660" y="32588"/>
                    </a:cubicBezTo>
                    <a:cubicBezTo>
                      <a:pt x="43649" y="32457"/>
                      <a:pt x="43625" y="32338"/>
                      <a:pt x="43625" y="32230"/>
                    </a:cubicBezTo>
                    <a:cubicBezTo>
                      <a:pt x="43601" y="29575"/>
                      <a:pt x="43589" y="26896"/>
                      <a:pt x="43553" y="24229"/>
                    </a:cubicBezTo>
                    <a:cubicBezTo>
                      <a:pt x="43541" y="23384"/>
                      <a:pt x="43482" y="22682"/>
                      <a:pt x="43446" y="21836"/>
                    </a:cubicBezTo>
                    <a:cubicBezTo>
                      <a:pt x="43434" y="21693"/>
                      <a:pt x="43446" y="21515"/>
                      <a:pt x="43446" y="21515"/>
                    </a:cubicBezTo>
                    <a:close/>
                    <a:moveTo>
                      <a:pt x="34993" y="33135"/>
                    </a:moveTo>
                    <a:cubicBezTo>
                      <a:pt x="37949" y="33268"/>
                      <a:pt x="40905" y="33340"/>
                      <a:pt x="43862" y="33340"/>
                    </a:cubicBezTo>
                    <a:cubicBezTo>
                      <a:pt x="44620" y="33340"/>
                      <a:pt x="45379" y="33335"/>
                      <a:pt x="46137" y="33326"/>
                    </a:cubicBezTo>
                    <a:lnTo>
                      <a:pt x="46137" y="35028"/>
                    </a:lnTo>
                    <a:cubicBezTo>
                      <a:pt x="46042" y="35052"/>
                      <a:pt x="45935" y="35064"/>
                      <a:pt x="45839" y="35064"/>
                    </a:cubicBezTo>
                    <a:cubicBezTo>
                      <a:pt x="43172" y="35088"/>
                      <a:pt x="40505" y="35100"/>
                      <a:pt x="37850" y="35135"/>
                    </a:cubicBezTo>
                    <a:cubicBezTo>
                      <a:pt x="37017" y="35147"/>
                      <a:pt x="36279" y="35207"/>
                      <a:pt x="35445" y="35231"/>
                    </a:cubicBezTo>
                    <a:lnTo>
                      <a:pt x="34993" y="35231"/>
                    </a:lnTo>
                    <a:lnTo>
                      <a:pt x="34993" y="33135"/>
                    </a:lnTo>
                    <a:close/>
                    <a:moveTo>
                      <a:pt x="11954" y="35933"/>
                    </a:moveTo>
                    <a:lnTo>
                      <a:pt x="23098" y="36136"/>
                    </a:lnTo>
                    <a:lnTo>
                      <a:pt x="23098" y="37767"/>
                    </a:lnTo>
                    <a:lnTo>
                      <a:pt x="11954" y="37957"/>
                    </a:lnTo>
                    <a:lnTo>
                      <a:pt x="11954" y="35933"/>
                    </a:lnTo>
                    <a:close/>
                    <a:moveTo>
                      <a:pt x="34993" y="35945"/>
                    </a:moveTo>
                    <a:lnTo>
                      <a:pt x="46137" y="36124"/>
                    </a:lnTo>
                    <a:lnTo>
                      <a:pt x="46137" y="37791"/>
                    </a:lnTo>
                    <a:cubicBezTo>
                      <a:pt x="46018" y="37814"/>
                      <a:pt x="45899" y="37826"/>
                      <a:pt x="45792" y="37826"/>
                    </a:cubicBezTo>
                    <a:cubicBezTo>
                      <a:pt x="43137" y="37850"/>
                      <a:pt x="40493" y="37862"/>
                      <a:pt x="37838" y="37898"/>
                    </a:cubicBezTo>
                    <a:cubicBezTo>
                      <a:pt x="36993" y="37910"/>
                      <a:pt x="36243" y="37969"/>
                      <a:pt x="35398" y="38005"/>
                    </a:cubicBezTo>
                    <a:cubicBezTo>
                      <a:pt x="35342" y="38009"/>
                      <a:pt x="35278" y="38010"/>
                      <a:pt x="35218" y="38010"/>
                    </a:cubicBezTo>
                    <a:cubicBezTo>
                      <a:pt x="35099" y="38010"/>
                      <a:pt x="34993" y="38005"/>
                      <a:pt x="34993" y="38005"/>
                    </a:cubicBezTo>
                    <a:lnTo>
                      <a:pt x="34993" y="35945"/>
                    </a:lnTo>
                    <a:close/>
                    <a:moveTo>
                      <a:pt x="11954" y="38684"/>
                    </a:moveTo>
                    <a:lnTo>
                      <a:pt x="23098" y="38886"/>
                    </a:lnTo>
                    <a:lnTo>
                      <a:pt x="23098" y="40517"/>
                    </a:lnTo>
                    <a:lnTo>
                      <a:pt x="11954" y="40708"/>
                    </a:lnTo>
                    <a:lnTo>
                      <a:pt x="11954" y="38684"/>
                    </a:lnTo>
                    <a:close/>
                    <a:moveTo>
                      <a:pt x="34993" y="38695"/>
                    </a:moveTo>
                    <a:lnTo>
                      <a:pt x="46137" y="38874"/>
                    </a:lnTo>
                    <a:lnTo>
                      <a:pt x="46137" y="40541"/>
                    </a:lnTo>
                    <a:cubicBezTo>
                      <a:pt x="46018" y="40553"/>
                      <a:pt x="45899" y="40565"/>
                      <a:pt x="45792" y="40565"/>
                    </a:cubicBezTo>
                    <a:cubicBezTo>
                      <a:pt x="43196" y="40589"/>
                      <a:pt x="40601" y="40600"/>
                      <a:pt x="38005" y="40636"/>
                    </a:cubicBezTo>
                    <a:cubicBezTo>
                      <a:pt x="37112" y="40648"/>
                      <a:pt x="36314" y="40708"/>
                      <a:pt x="35433" y="40743"/>
                    </a:cubicBezTo>
                    <a:cubicBezTo>
                      <a:pt x="35374" y="40747"/>
                      <a:pt x="35305" y="40749"/>
                      <a:pt x="35240" y="40749"/>
                    </a:cubicBezTo>
                    <a:cubicBezTo>
                      <a:pt x="35109" y="40749"/>
                      <a:pt x="34993" y="40743"/>
                      <a:pt x="34993" y="40743"/>
                    </a:cubicBezTo>
                    <a:lnTo>
                      <a:pt x="34993" y="38695"/>
                    </a:lnTo>
                    <a:close/>
                    <a:moveTo>
                      <a:pt x="11942" y="41434"/>
                    </a:moveTo>
                    <a:lnTo>
                      <a:pt x="23098" y="41636"/>
                    </a:lnTo>
                    <a:lnTo>
                      <a:pt x="23098" y="43279"/>
                    </a:lnTo>
                    <a:cubicBezTo>
                      <a:pt x="23098" y="43291"/>
                      <a:pt x="23063" y="43315"/>
                      <a:pt x="22955" y="43315"/>
                    </a:cubicBezTo>
                    <a:cubicBezTo>
                      <a:pt x="20503" y="43339"/>
                      <a:pt x="18133" y="43351"/>
                      <a:pt x="15693" y="43387"/>
                    </a:cubicBezTo>
                    <a:cubicBezTo>
                      <a:pt x="14645" y="43398"/>
                      <a:pt x="13561" y="43458"/>
                      <a:pt x="12514" y="43494"/>
                    </a:cubicBezTo>
                    <a:lnTo>
                      <a:pt x="11942" y="43494"/>
                    </a:lnTo>
                    <a:lnTo>
                      <a:pt x="11942" y="41434"/>
                    </a:lnTo>
                    <a:close/>
                    <a:moveTo>
                      <a:pt x="34790" y="41410"/>
                    </a:moveTo>
                    <a:cubicBezTo>
                      <a:pt x="36064" y="41410"/>
                      <a:pt x="37314" y="41505"/>
                      <a:pt x="38565" y="41517"/>
                    </a:cubicBezTo>
                    <a:cubicBezTo>
                      <a:pt x="39827" y="41529"/>
                      <a:pt x="41077" y="41565"/>
                      <a:pt x="42327" y="41577"/>
                    </a:cubicBezTo>
                    <a:cubicBezTo>
                      <a:pt x="42744" y="41581"/>
                      <a:pt x="43141" y="41582"/>
                      <a:pt x="43540" y="41582"/>
                    </a:cubicBezTo>
                    <a:cubicBezTo>
                      <a:pt x="44338" y="41582"/>
                      <a:pt x="45145" y="41577"/>
                      <a:pt x="46137" y="41577"/>
                    </a:cubicBezTo>
                    <a:lnTo>
                      <a:pt x="46137" y="43291"/>
                    </a:lnTo>
                    <a:cubicBezTo>
                      <a:pt x="46030" y="43315"/>
                      <a:pt x="45935" y="43327"/>
                      <a:pt x="45827" y="43327"/>
                    </a:cubicBezTo>
                    <a:cubicBezTo>
                      <a:pt x="43387" y="43339"/>
                      <a:pt x="40934" y="43351"/>
                      <a:pt x="38481" y="43387"/>
                    </a:cubicBezTo>
                    <a:cubicBezTo>
                      <a:pt x="37445" y="43398"/>
                      <a:pt x="36386" y="43470"/>
                      <a:pt x="35338" y="43506"/>
                    </a:cubicBezTo>
                    <a:lnTo>
                      <a:pt x="34802" y="43506"/>
                    </a:lnTo>
                    <a:cubicBezTo>
                      <a:pt x="34766" y="43160"/>
                      <a:pt x="34790" y="42815"/>
                      <a:pt x="34790" y="42470"/>
                    </a:cubicBezTo>
                    <a:cubicBezTo>
                      <a:pt x="34778" y="42113"/>
                      <a:pt x="34790" y="41791"/>
                      <a:pt x="34790" y="41410"/>
                    </a:cubicBezTo>
                    <a:close/>
                    <a:moveTo>
                      <a:pt x="54150" y="32659"/>
                    </a:moveTo>
                    <a:cubicBezTo>
                      <a:pt x="54150" y="32659"/>
                      <a:pt x="54162" y="32933"/>
                      <a:pt x="54162" y="33088"/>
                    </a:cubicBezTo>
                    <a:cubicBezTo>
                      <a:pt x="54162" y="34885"/>
                      <a:pt x="54150" y="36659"/>
                      <a:pt x="54186" y="38469"/>
                    </a:cubicBezTo>
                    <a:cubicBezTo>
                      <a:pt x="54209" y="40065"/>
                      <a:pt x="54281" y="41612"/>
                      <a:pt x="54328" y="43208"/>
                    </a:cubicBezTo>
                    <a:lnTo>
                      <a:pt x="54328" y="43803"/>
                    </a:lnTo>
                    <a:lnTo>
                      <a:pt x="52221" y="43803"/>
                    </a:lnTo>
                    <a:cubicBezTo>
                      <a:pt x="52388" y="40088"/>
                      <a:pt x="52459" y="36374"/>
                      <a:pt x="52400" y="32659"/>
                    </a:cubicBezTo>
                    <a:close/>
                    <a:moveTo>
                      <a:pt x="25039" y="32528"/>
                    </a:moveTo>
                    <a:cubicBezTo>
                      <a:pt x="25325" y="32528"/>
                      <a:pt x="25611" y="32540"/>
                      <a:pt x="25932" y="32540"/>
                    </a:cubicBezTo>
                    <a:cubicBezTo>
                      <a:pt x="25932" y="32707"/>
                      <a:pt x="25956" y="32849"/>
                      <a:pt x="25956" y="32992"/>
                    </a:cubicBezTo>
                    <a:cubicBezTo>
                      <a:pt x="25956" y="34897"/>
                      <a:pt x="25956" y="36814"/>
                      <a:pt x="25980" y="38731"/>
                    </a:cubicBezTo>
                    <a:cubicBezTo>
                      <a:pt x="26003" y="40243"/>
                      <a:pt x="26075" y="41732"/>
                      <a:pt x="26123" y="43244"/>
                    </a:cubicBezTo>
                    <a:lnTo>
                      <a:pt x="26123" y="43803"/>
                    </a:lnTo>
                    <a:lnTo>
                      <a:pt x="24075" y="43815"/>
                    </a:lnTo>
                    <a:cubicBezTo>
                      <a:pt x="24134" y="40100"/>
                      <a:pt x="24194" y="36338"/>
                      <a:pt x="24253" y="32528"/>
                    </a:cubicBezTo>
                    <a:cubicBezTo>
                      <a:pt x="24412" y="32528"/>
                      <a:pt x="24587" y="32533"/>
                      <a:pt x="24767" y="32533"/>
                    </a:cubicBezTo>
                    <a:cubicBezTo>
                      <a:pt x="24857" y="32533"/>
                      <a:pt x="24948" y="32532"/>
                      <a:pt x="25039" y="32528"/>
                    </a:cubicBezTo>
                    <a:close/>
                    <a:moveTo>
                      <a:pt x="27789" y="32528"/>
                    </a:moveTo>
                    <a:cubicBezTo>
                      <a:pt x="28075" y="32528"/>
                      <a:pt x="28361" y="32540"/>
                      <a:pt x="28682" y="32540"/>
                    </a:cubicBezTo>
                    <a:cubicBezTo>
                      <a:pt x="28682" y="32707"/>
                      <a:pt x="28706" y="32849"/>
                      <a:pt x="28706" y="32992"/>
                    </a:cubicBezTo>
                    <a:cubicBezTo>
                      <a:pt x="28706" y="34850"/>
                      <a:pt x="28706" y="36707"/>
                      <a:pt x="28730" y="38564"/>
                    </a:cubicBezTo>
                    <a:cubicBezTo>
                      <a:pt x="28754" y="40112"/>
                      <a:pt x="28825" y="41624"/>
                      <a:pt x="28873" y="43172"/>
                    </a:cubicBezTo>
                    <a:lnTo>
                      <a:pt x="28873" y="43803"/>
                    </a:lnTo>
                    <a:lnTo>
                      <a:pt x="26825" y="43815"/>
                    </a:lnTo>
                    <a:cubicBezTo>
                      <a:pt x="26885" y="40088"/>
                      <a:pt x="26944" y="36338"/>
                      <a:pt x="27004" y="32528"/>
                    </a:cubicBezTo>
                    <a:cubicBezTo>
                      <a:pt x="27162" y="32528"/>
                      <a:pt x="27337" y="32533"/>
                      <a:pt x="27517" y="32533"/>
                    </a:cubicBezTo>
                    <a:cubicBezTo>
                      <a:pt x="27607" y="32533"/>
                      <a:pt x="27698" y="32532"/>
                      <a:pt x="27789" y="32528"/>
                    </a:cubicBezTo>
                    <a:close/>
                    <a:moveTo>
                      <a:pt x="31266" y="32671"/>
                    </a:moveTo>
                    <a:lnTo>
                      <a:pt x="31266" y="33052"/>
                    </a:lnTo>
                    <a:cubicBezTo>
                      <a:pt x="31266" y="34826"/>
                      <a:pt x="31349" y="36600"/>
                      <a:pt x="31385" y="38374"/>
                    </a:cubicBezTo>
                    <a:cubicBezTo>
                      <a:pt x="31409" y="40005"/>
                      <a:pt x="31528" y="41589"/>
                      <a:pt x="31576" y="43220"/>
                    </a:cubicBezTo>
                    <a:cubicBezTo>
                      <a:pt x="31576" y="43422"/>
                      <a:pt x="31623" y="43815"/>
                      <a:pt x="31623" y="43815"/>
                    </a:cubicBezTo>
                    <a:lnTo>
                      <a:pt x="29528" y="43815"/>
                    </a:lnTo>
                    <a:cubicBezTo>
                      <a:pt x="29682" y="40092"/>
                      <a:pt x="29766" y="36382"/>
                      <a:pt x="29707" y="32671"/>
                    </a:cubicBezTo>
                    <a:close/>
                    <a:moveTo>
                      <a:pt x="34183" y="32540"/>
                    </a:moveTo>
                    <a:cubicBezTo>
                      <a:pt x="34183" y="32695"/>
                      <a:pt x="34207" y="32838"/>
                      <a:pt x="34207" y="32992"/>
                    </a:cubicBezTo>
                    <a:cubicBezTo>
                      <a:pt x="34207" y="34207"/>
                      <a:pt x="34183" y="35409"/>
                      <a:pt x="34207" y="36624"/>
                    </a:cubicBezTo>
                    <a:cubicBezTo>
                      <a:pt x="34219" y="38374"/>
                      <a:pt x="34266" y="40124"/>
                      <a:pt x="34302" y="41863"/>
                    </a:cubicBezTo>
                    <a:cubicBezTo>
                      <a:pt x="34314" y="42434"/>
                      <a:pt x="34350" y="42958"/>
                      <a:pt x="34374" y="43529"/>
                    </a:cubicBezTo>
                    <a:cubicBezTo>
                      <a:pt x="34374" y="43625"/>
                      <a:pt x="34374" y="43720"/>
                      <a:pt x="34350" y="43827"/>
                    </a:cubicBezTo>
                    <a:lnTo>
                      <a:pt x="32266" y="43827"/>
                    </a:lnTo>
                    <a:cubicBezTo>
                      <a:pt x="32433" y="40092"/>
                      <a:pt x="32516" y="36334"/>
                      <a:pt x="32457" y="32540"/>
                    </a:cubicBezTo>
                    <a:close/>
                    <a:moveTo>
                      <a:pt x="48649" y="32659"/>
                    </a:moveTo>
                    <a:cubicBezTo>
                      <a:pt x="48661" y="32778"/>
                      <a:pt x="48661" y="32897"/>
                      <a:pt x="48661" y="33016"/>
                    </a:cubicBezTo>
                    <a:cubicBezTo>
                      <a:pt x="48673" y="34945"/>
                      <a:pt x="48661" y="36850"/>
                      <a:pt x="48685" y="38779"/>
                    </a:cubicBezTo>
                    <a:cubicBezTo>
                      <a:pt x="48709" y="40279"/>
                      <a:pt x="48780" y="41779"/>
                      <a:pt x="48828" y="43279"/>
                    </a:cubicBezTo>
                    <a:lnTo>
                      <a:pt x="48828" y="43898"/>
                    </a:lnTo>
                    <a:cubicBezTo>
                      <a:pt x="48221" y="43919"/>
                      <a:pt x="47633" y="43948"/>
                      <a:pt x="47054" y="43948"/>
                    </a:cubicBezTo>
                    <a:cubicBezTo>
                      <a:pt x="46962" y="43948"/>
                      <a:pt x="46871" y="43948"/>
                      <a:pt x="46780" y="43946"/>
                    </a:cubicBezTo>
                    <a:cubicBezTo>
                      <a:pt x="46839" y="40148"/>
                      <a:pt x="46899" y="36374"/>
                      <a:pt x="46958" y="32659"/>
                    </a:cubicBezTo>
                    <a:close/>
                    <a:moveTo>
                      <a:pt x="51364" y="32659"/>
                    </a:moveTo>
                    <a:cubicBezTo>
                      <a:pt x="51423" y="36386"/>
                      <a:pt x="51483" y="40136"/>
                      <a:pt x="51542" y="43887"/>
                    </a:cubicBezTo>
                    <a:cubicBezTo>
                      <a:pt x="51370" y="43939"/>
                      <a:pt x="50794" y="43972"/>
                      <a:pt x="50280" y="43972"/>
                    </a:cubicBezTo>
                    <a:cubicBezTo>
                      <a:pt x="49976" y="43972"/>
                      <a:pt x="49694" y="43961"/>
                      <a:pt x="49530" y="43934"/>
                    </a:cubicBezTo>
                    <a:cubicBezTo>
                      <a:pt x="49590" y="40172"/>
                      <a:pt x="49649" y="36374"/>
                      <a:pt x="49709" y="32659"/>
                    </a:cubicBezTo>
                    <a:close/>
                    <a:moveTo>
                      <a:pt x="34993" y="44351"/>
                    </a:moveTo>
                    <a:lnTo>
                      <a:pt x="34993" y="44363"/>
                    </a:lnTo>
                    <a:lnTo>
                      <a:pt x="34993" y="46423"/>
                    </a:lnTo>
                    <a:cubicBezTo>
                      <a:pt x="32129" y="46304"/>
                      <a:pt x="29272" y="46220"/>
                      <a:pt x="26082" y="46220"/>
                    </a:cubicBezTo>
                    <a:cubicBezTo>
                      <a:pt x="25121" y="46220"/>
                      <a:pt x="24129" y="46227"/>
                      <a:pt x="23098" y="46244"/>
                    </a:cubicBezTo>
                    <a:lnTo>
                      <a:pt x="23098" y="44541"/>
                    </a:lnTo>
                    <a:cubicBezTo>
                      <a:pt x="27563" y="44482"/>
                      <a:pt x="31278" y="44410"/>
                      <a:pt x="34993" y="44351"/>
                    </a:cubicBezTo>
                    <a:close/>
                    <a:moveTo>
                      <a:pt x="11954" y="47101"/>
                    </a:moveTo>
                    <a:lnTo>
                      <a:pt x="11954" y="49173"/>
                    </a:lnTo>
                    <a:cubicBezTo>
                      <a:pt x="9002" y="49050"/>
                      <a:pt x="6035" y="48965"/>
                      <a:pt x="3040" y="48965"/>
                    </a:cubicBezTo>
                    <a:cubicBezTo>
                      <a:pt x="2267" y="48965"/>
                      <a:pt x="1492" y="48970"/>
                      <a:pt x="715" y="48982"/>
                    </a:cubicBezTo>
                    <a:cubicBezTo>
                      <a:pt x="703" y="48899"/>
                      <a:pt x="703" y="48804"/>
                      <a:pt x="715" y="48709"/>
                    </a:cubicBezTo>
                    <a:cubicBezTo>
                      <a:pt x="715" y="48244"/>
                      <a:pt x="679" y="47768"/>
                      <a:pt x="679" y="47292"/>
                    </a:cubicBezTo>
                    <a:lnTo>
                      <a:pt x="11954" y="47101"/>
                    </a:lnTo>
                    <a:close/>
                    <a:moveTo>
                      <a:pt x="34993" y="47101"/>
                    </a:moveTo>
                    <a:lnTo>
                      <a:pt x="34993" y="49173"/>
                    </a:lnTo>
                    <a:cubicBezTo>
                      <a:pt x="32083" y="49061"/>
                      <a:pt x="29064" y="48972"/>
                      <a:pt x="26079" y="48972"/>
                    </a:cubicBezTo>
                    <a:cubicBezTo>
                      <a:pt x="25240" y="48972"/>
                      <a:pt x="24405" y="48979"/>
                      <a:pt x="23575" y="48994"/>
                    </a:cubicBezTo>
                    <a:cubicBezTo>
                      <a:pt x="23575" y="48840"/>
                      <a:pt x="23503" y="48732"/>
                      <a:pt x="23503" y="48625"/>
                    </a:cubicBezTo>
                    <a:cubicBezTo>
                      <a:pt x="23503" y="48185"/>
                      <a:pt x="23587" y="47744"/>
                      <a:pt x="23587" y="47292"/>
                    </a:cubicBezTo>
                    <a:cubicBezTo>
                      <a:pt x="27373" y="47232"/>
                      <a:pt x="31266" y="47173"/>
                      <a:pt x="34993" y="47101"/>
                    </a:cubicBezTo>
                    <a:close/>
                    <a:moveTo>
                      <a:pt x="46137" y="0"/>
                    </a:moveTo>
                    <a:lnTo>
                      <a:pt x="45446" y="607"/>
                    </a:lnTo>
                    <a:cubicBezTo>
                      <a:pt x="45399" y="3644"/>
                      <a:pt x="45375" y="6656"/>
                      <a:pt x="45315" y="9632"/>
                    </a:cubicBezTo>
                    <a:lnTo>
                      <a:pt x="43660" y="9632"/>
                    </a:lnTo>
                    <a:cubicBezTo>
                      <a:pt x="43637" y="9561"/>
                      <a:pt x="43625" y="9489"/>
                      <a:pt x="43637" y="9418"/>
                    </a:cubicBezTo>
                    <a:cubicBezTo>
                      <a:pt x="43613" y="7120"/>
                      <a:pt x="43589" y="4858"/>
                      <a:pt x="43565" y="2548"/>
                    </a:cubicBezTo>
                    <a:lnTo>
                      <a:pt x="42672" y="3382"/>
                    </a:lnTo>
                    <a:cubicBezTo>
                      <a:pt x="42637" y="5477"/>
                      <a:pt x="42601" y="7394"/>
                      <a:pt x="42577" y="9632"/>
                    </a:cubicBezTo>
                    <a:lnTo>
                      <a:pt x="40934" y="9632"/>
                    </a:lnTo>
                    <a:cubicBezTo>
                      <a:pt x="40910" y="8144"/>
                      <a:pt x="40886" y="6727"/>
                      <a:pt x="40862" y="5227"/>
                    </a:cubicBezTo>
                    <a:lnTo>
                      <a:pt x="39874" y="6251"/>
                    </a:lnTo>
                    <a:cubicBezTo>
                      <a:pt x="39862" y="7430"/>
                      <a:pt x="39839" y="8632"/>
                      <a:pt x="39827" y="9823"/>
                    </a:cubicBezTo>
                    <a:cubicBezTo>
                      <a:pt x="39303" y="9835"/>
                      <a:pt x="38743" y="9835"/>
                      <a:pt x="38136" y="9835"/>
                    </a:cubicBezTo>
                    <a:cubicBezTo>
                      <a:pt x="38136" y="9680"/>
                      <a:pt x="38124" y="9537"/>
                      <a:pt x="38124" y="9406"/>
                    </a:cubicBezTo>
                    <a:cubicBezTo>
                      <a:pt x="38124" y="8954"/>
                      <a:pt x="38124" y="8513"/>
                      <a:pt x="38112" y="8061"/>
                    </a:cubicBezTo>
                    <a:lnTo>
                      <a:pt x="37088" y="9001"/>
                    </a:lnTo>
                    <a:lnTo>
                      <a:pt x="37088" y="9632"/>
                    </a:lnTo>
                    <a:lnTo>
                      <a:pt x="36350" y="9632"/>
                    </a:lnTo>
                    <a:lnTo>
                      <a:pt x="35719" y="10382"/>
                    </a:lnTo>
                    <a:cubicBezTo>
                      <a:pt x="38757" y="10507"/>
                      <a:pt x="41614" y="10641"/>
                      <a:pt x="44765" y="10641"/>
                    </a:cubicBezTo>
                    <a:cubicBezTo>
                      <a:pt x="45220" y="10641"/>
                      <a:pt x="45681" y="10638"/>
                      <a:pt x="46149" y="10632"/>
                    </a:cubicBezTo>
                    <a:lnTo>
                      <a:pt x="46149" y="12323"/>
                    </a:lnTo>
                    <a:lnTo>
                      <a:pt x="35005" y="12526"/>
                    </a:lnTo>
                    <a:lnTo>
                      <a:pt x="35005" y="11371"/>
                    </a:lnTo>
                    <a:lnTo>
                      <a:pt x="34278" y="12156"/>
                    </a:lnTo>
                    <a:cubicBezTo>
                      <a:pt x="34326" y="15216"/>
                      <a:pt x="34290" y="17812"/>
                      <a:pt x="34338" y="21515"/>
                    </a:cubicBezTo>
                    <a:lnTo>
                      <a:pt x="32278" y="21515"/>
                    </a:lnTo>
                    <a:cubicBezTo>
                      <a:pt x="32373" y="18538"/>
                      <a:pt x="32445" y="16371"/>
                      <a:pt x="32469" y="13883"/>
                    </a:cubicBezTo>
                    <a:lnTo>
                      <a:pt x="32469" y="13883"/>
                    </a:lnTo>
                    <a:lnTo>
                      <a:pt x="31468" y="14788"/>
                    </a:lnTo>
                    <a:lnTo>
                      <a:pt x="31468" y="15669"/>
                    </a:lnTo>
                    <a:cubicBezTo>
                      <a:pt x="31492" y="17312"/>
                      <a:pt x="31564" y="19098"/>
                      <a:pt x="31623" y="20729"/>
                    </a:cubicBezTo>
                    <a:lnTo>
                      <a:pt x="31623" y="21515"/>
                    </a:lnTo>
                    <a:lnTo>
                      <a:pt x="29528" y="21515"/>
                    </a:lnTo>
                    <a:cubicBezTo>
                      <a:pt x="29587" y="19276"/>
                      <a:pt x="29635" y="18229"/>
                      <a:pt x="29671" y="16669"/>
                    </a:cubicBezTo>
                    <a:lnTo>
                      <a:pt x="29671" y="16669"/>
                    </a:lnTo>
                    <a:lnTo>
                      <a:pt x="28766" y="17479"/>
                    </a:lnTo>
                    <a:cubicBezTo>
                      <a:pt x="28801" y="18526"/>
                      <a:pt x="28837" y="19681"/>
                      <a:pt x="28873" y="20717"/>
                    </a:cubicBezTo>
                    <a:lnTo>
                      <a:pt x="28873" y="21515"/>
                    </a:lnTo>
                    <a:lnTo>
                      <a:pt x="26825" y="21515"/>
                    </a:lnTo>
                    <a:cubicBezTo>
                      <a:pt x="26837" y="20765"/>
                      <a:pt x="26849" y="20098"/>
                      <a:pt x="26861" y="19479"/>
                    </a:cubicBezTo>
                    <a:lnTo>
                      <a:pt x="26861" y="19479"/>
                    </a:lnTo>
                    <a:lnTo>
                      <a:pt x="26111" y="20146"/>
                    </a:lnTo>
                    <a:cubicBezTo>
                      <a:pt x="26111" y="20312"/>
                      <a:pt x="26123" y="20598"/>
                      <a:pt x="26134" y="20753"/>
                    </a:cubicBezTo>
                    <a:lnTo>
                      <a:pt x="26134" y="21515"/>
                    </a:lnTo>
                    <a:lnTo>
                      <a:pt x="25003" y="21515"/>
                    </a:lnTo>
                    <a:lnTo>
                      <a:pt x="24468" y="21991"/>
                    </a:lnTo>
                    <a:cubicBezTo>
                      <a:pt x="27932" y="21931"/>
                      <a:pt x="31278" y="21705"/>
                      <a:pt x="34993" y="21646"/>
                    </a:cubicBezTo>
                    <a:lnTo>
                      <a:pt x="34993" y="23670"/>
                    </a:lnTo>
                    <a:lnTo>
                      <a:pt x="23848" y="23467"/>
                    </a:lnTo>
                    <a:lnTo>
                      <a:pt x="23848" y="22693"/>
                    </a:lnTo>
                    <a:lnTo>
                      <a:pt x="22955" y="23467"/>
                    </a:lnTo>
                    <a:cubicBezTo>
                      <a:pt x="22908" y="26503"/>
                      <a:pt x="22670" y="29682"/>
                      <a:pt x="22622" y="32659"/>
                    </a:cubicBezTo>
                    <a:lnTo>
                      <a:pt x="20979" y="32659"/>
                    </a:lnTo>
                    <a:cubicBezTo>
                      <a:pt x="20943" y="30433"/>
                      <a:pt x="20896" y="27777"/>
                      <a:pt x="20860" y="25384"/>
                    </a:cubicBezTo>
                    <a:lnTo>
                      <a:pt x="19979" y="26301"/>
                    </a:lnTo>
                    <a:cubicBezTo>
                      <a:pt x="19943" y="28408"/>
                      <a:pt x="19907" y="30433"/>
                      <a:pt x="19872" y="32659"/>
                    </a:cubicBezTo>
                    <a:lnTo>
                      <a:pt x="18205" y="32659"/>
                    </a:lnTo>
                    <a:cubicBezTo>
                      <a:pt x="18181" y="32528"/>
                      <a:pt x="18169" y="32385"/>
                      <a:pt x="18169" y="32254"/>
                    </a:cubicBezTo>
                    <a:cubicBezTo>
                      <a:pt x="18157" y="30861"/>
                      <a:pt x="18157" y="29444"/>
                      <a:pt x="18145" y="28063"/>
                    </a:cubicBezTo>
                    <a:lnTo>
                      <a:pt x="17169" y="29087"/>
                    </a:lnTo>
                    <a:cubicBezTo>
                      <a:pt x="17157" y="30254"/>
                      <a:pt x="17133" y="31171"/>
                      <a:pt x="17121" y="32659"/>
                    </a:cubicBezTo>
                    <a:lnTo>
                      <a:pt x="15478" y="32659"/>
                    </a:lnTo>
                    <a:cubicBezTo>
                      <a:pt x="15466" y="31909"/>
                      <a:pt x="15455" y="31385"/>
                      <a:pt x="15443" y="30790"/>
                    </a:cubicBezTo>
                    <a:lnTo>
                      <a:pt x="14419" y="31849"/>
                    </a:lnTo>
                    <a:lnTo>
                      <a:pt x="14419" y="32659"/>
                    </a:lnTo>
                    <a:lnTo>
                      <a:pt x="13633" y="32659"/>
                    </a:lnTo>
                    <a:lnTo>
                      <a:pt x="12811" y="33254"/>
                    </a:lnTo>
                    <a:cubicBezTo>
                      <a:pt x="16288" y="33314"/>
                      <a:pt x="20134" y="33314"/>
                      <a:pt x="23098" y="33373"/>
                    </a:cubicBezTo>
                    <a:lnTo>
                      <a:pt x="23098" y="35005"/>
                    </a:lnTo>
                    <a:lnTo>
                      <a:pt x="11954" y="35207"/>
                    </a:lnTo>
                    <a:lnTo>
                      <a:pt x="11954" y="34064"/>
                    </a:lnTo>
                    <a:lnTo>
                      <a:pt x="11418" y="34635"/>
                    </a:lnTo>
                    <a:cubicBezTo>
                      <a:pt x="11466" y="37707"/>
                      <a:pt x="11585" y="40827"/>
                      <a:pt x="11645" y="43803"/>
                    </a:cubicBezTo>
                    <a:lnTo>
                      <a:pt x="9573" y="43803"/>
                    </a:lnTo>
                    <a:cubicBezTo>
                      <a:pt x="9680" y="41565"/>
                      <a:pt x="9740" y="38862"/>
                      <a:pt x="9763" y="36374"/>
                    </a:cubicBezTo>
                    <a:lnTo>
                      <a:pt x="9763" y="36374"/>
                    </a:lnTo>
                    <a:lnTo>
                      <a:pt x="8763" y="37386"/>
                    </a:lnTo>
                    <a:lnTo>
                      <a:pt x="8763" y="38422"/>
                    </a:lnTo>
                    <a:cubicBezTo>
                      <a:pt x="8787" y="40029"/>
                      <a:pt x="8870" y="41589"/>
                      <a:pt x="8918" y="43184"/>
                    </a:cubicBezTo>
                    <a:lnTo>
                      <a:pt x="8918" y="43803"/>
                    </a:lnTo>
                    <a:lnTo>
                      <a:pt x="6823" y="43803"/>
                    </a:lnTo>
                    <a:cubicBezTo>
                      <a:pt x="6882" y="42315"/>
                      <a:pt x="6930" y="40720"/>
                      <a:pt x="6965" y="39160"/>
                    </a:cubicBezTo>
                    <a:lnTo>
                      <a:pt x="6965" y="39160"/>
                    </a:lnTo>
                    <a:lnTo>
                      <a:pt x="6061" y="40077"/>
                    </a:lnTo>
                    <a:cubicBezTo>
                      <a:pt x="6096" y="41112"/>
                      <a:pt x="6132" y="42124"/>
                      <a:pt x="6168" y="43160"/>
                    </a:cubicBezTo>
                    <a:lnTo>
                      <a:pt x="6168" y="43803"/>
                    </a:lnTo>
                    <a:lnTo>
                      <a:pt x="4120" y="43803"/>
                    </a:lnTo>
                    <a:cubicBezTo>
                      <a:pt x="4132" y="43053"/>
                      <a:pt x="4144" y="42601"/>
                      <a:pt x="4156" y="41970"/>
                    </a:cubicBezTo>
                    <a:lnTo>
                      <a:pt x="4156" y="41970"/>
                    </a:lnTo>
                    <a:lnTo>
                      <a:pt x="3405" y="42744"/>
                    </a:lnTo>
                    <a:cubicBezTo>
                      <a:pt x="3405" y="42910"/>
                      <a:pt x="3417" y="43089"/>
                      <a:pt x="3429" y="43256"/>
                    </a:cubicBezTo>
                    <a:cubicBezTo>
                      <a:pt x="3429" y="43434"/>
                      <a:pt x="3429" y="43637"/>
                      <a:pt x="3429" y="43827"/>
                    </a:cubicBezTo>
                    <a:cubicBezTo>
                      <a:pt x="3102" y="43877"/>
                      <a:pt x="2783" y="43901"/>
                      <a:pt x="2458" y="43901"/>
                    </a:cubicBezTo>
                    <a:cubicBezTo>
                      <a:pt x="2393" y="43901"/>
                      <a:pt x="2328" y="43900"/>
                      <a:pt x="2262" y="43898"/>
                    </a:cubicBezTo>
                    <a:lnTo>
                      <a:pt x="1596" y="44518"/>
                    </a:lnTo>
                    <a:cubicBezTo>
                      <a:pt x="5060" y="44458"/>
                      <a:pt x="8239" y="44399"/>
                      <a:pt x="11954" y="44339"/>
                    </a:cubicBezTo>
                    <a:lnTo>
                      <a:pt x="11954" y="46363"/>
                    </a:lnTo>
                    <a:lnTo>
                      <a:pt x="810" y="46173"/>
                    </a:lnTo>
                    <a:lnTo>
                      <a:pt x="810" y="45399"/>
                    </a:lnTo>
                    <a:lnTo>
                      <a:pt x="84" y="46101"/>
                    </a:lnTo>
                    <a:cubicBezTo>
                      <a:pt x="60" y="47316"/>
                      <a:pt x="24" y="48268"/>
                      <a:pt x="0" y="49744"/>
                    </a:cubicBezTo>
                    <a:lnTo>
                      <a:pt x="12633" y="49744"/>
                    </a:lnTo>
                    <a:cubicBezTo>
                      <a:pt x="12633" y="49006"/>
                      <a:pt x="12621" y="47958"/>
                      <a:pt x="12609" y="47066"/>
                    </a:cubicBezTo>
                    <a:cubicBezTo>
                      <a:pt x="12597" y="46196"/>
                      <a:pt x="12526" y="45268"/>
                      <a:pt x="12490" y="44387"/>
                    </a:cubicBezTo>
                    <a:cubicBezTo>
                      <a:pt x="12490" y="44220"/>
                      <a:pt x="12490" y="43791"/>
                      <a:pt x="12490" y="43791"/>
                    </a:cubicBezTo>
                    <a:lnTo>
                      <a:pt x="14585" y="43791"/>
                    </a:lnTo>
                    <a:cubicBezTo>
                      <a:pt x="14597" y="45280"/>
                      <a:pt x="14490" y="46327"/>
                      <a:pt x="14478" y="47577"/>
                    </a:cubicBezTo>
                    <a:cubicBezTo>
                      <a:pt x="14478" y="48280"/>
                      <a:pt x="14454" y="48994"/>
                      <a:pt x="14443" y="49744"/>
                    </a:cubicBezTo>
                    <a:lnTo>
                      <a:pt x="15383" y="49744"/>
                    </a:lnTo>
                    <a:cubicBezTo>
                      <a:pt x="15383" y="48994"/>
                      <a:pt x="15371" y="47911"/>
                      <a:pt x="15359" y="46994"/>
                    </a:cubicBezTo>
                    <a:cubicBezTo>
                      <a:pt x="15347" y="46137"/>
                      <a:pt x="15276" y="45220"/>
                      <a:pt x="15240" y="44351"/>
                    </a:cubicBezTo>
                    <a:cubicBezTo>
                      <a:pt x="15228" y="44196"/>
                      <a:pt x="15240" y="43791"/>
                      <a:pt x="15240" y="43791"/>
                    </a:cubicBezTo>
                    <a:lnTo>
                      <a:pt x="17300" y="43791"/>
                    </a:lnTo>
                    <a:cubicBezTo>
                      <a:pt x="17276" y="46030"/>
                      <a:pt x="17240" y="47518"/>
                      <a:pt x="17205" y="49744"/>
                    </a:cubicBezTo>
                    <a:lnTo>
                      <a:pt x="18145" y="49744"/>
                    </a:lnTo>
                    <a:cubicBezTo>
                      <a:pt x="18110" y="47506"/>
                      <a:pt x="18074" y="45887"/>
                      <a:pt x="18038" y="43934"/>
                    </a:cubicBezTo>
                    <a:cubicBezTo>
                      <a:pt x="18188" y="43887"/>
                      <a:pt x="18693" y="43859"/>
                      <a:pt x="19175" y="43859"/>
                    </a:cubicBezTo>
                    <a:cubicBezTo>
                      <a:pt x="19538" y="43859"/>
                      <a:pt x="19888" y="43875"/>
                      <a:pt x="20062" y="43910"/>
                    </a:cubicBezTo>
                    <a:cubicBezTo>
                      <a:pt x="20027" y="45851"/>
                      <a:pt x="19991" y="47506"/>
                      <a:pt x="19955" y="49733"/>
                    </a:cubicBezTo>
                    <a:lnTo>
                      <a:pt x="20884" y="49733"/>
                    </a:lnTo>
                    <a:cubicBezTo>
                      <a:pt x="20884" y="48994"/>
                      <a:pt x="20872" y="47851"/>
                      <a:pt x="20860" y="46899"/>
                    </a:cubicBezTo>
                    <a:cubicBezTo>
                      <a:pt x="20848" y="46053"/>
                      <a:pt x="20789" y="45149"/>
                      <a:pt x="20741" y="44303"/>
                    </a:cubicBezTo>
                    <a:lnTo>
                      <a:pt x="20741" y="43791"/>
                    </a:lnTo>
                    <a:lnTo>
                      <a:pt x="22801" y="43791"/>
                    </a:lnTo>
                    <a:cubicBezTo>
                      <a:pt x="22777" y="46018"/>
                      <a:pt x="22741" y="47506"/>
                      <a:pt x="22705" y="49733"/>
                    </a:cubicBezTo>
                    <a:lnTo>
                      <a:pt x="35314" y="49733"/>
                    </a:lnTo>
                    <a:cubicBezTo>
                      <a:pt x="35302" y="48994"/>
                      <a:pt x="35290" y="47554"/>
                      <a:pt x="35278" y="46446"/>
                    </a:cubicBezTo>
                    <a:cubicBezTo>
                      <a:pt x="35267" y="45756"/>
                      <a:pt x="35219" y="44994"/>
                      <a:pt x="35195" y="44303"/>
                    </a:cubicBezTo>
                    <a:lnTo>
                      <a:pt x="35195" y="43791"/>
                    </a:lnTo>
                    <a:lnTo>
                      <a:pt x="37291" y="43791"/>
                    </a:lnTo>
                    <a:cubicBezTo>
                      <a:pt x="37303" y="45280"/>
                      <a:pt x="37195" y="46315"/>
                      <a:pt x="37183" y="47566"/>
                    </a:cubicBezTo>
                    <a:cubicBezTo>
                      <a:pt x="37183" y="48268"/>
                      <a:pt x="37172" y="48994"/>
                      <a:pt x="37148" y="49733"/>
                    </a:cubicBezTo>
                    <a:lnTo>
                      <a:pt x="38088" y="49733"/>
                    </a:lnTo>
                    <a:cubicBezTo>
                      <a:pt x="38088" y="48994"/>
                      <a:pt x="38076" y="47899"/>
                      <a:pt x="38065" y="46982"/>
                    </a:cubicBezTo>
                    <a:cubicBezTo>
                      <a:pt x="38053" y="46113"/>
                      <a:pt x="37981" y="45208"/>
                      <a:pt x="37945" y="44351"/>
                    </a:cubicBezTo>
                    <a:cubicBezTo>
                      <a:pt x="37945" y="44184"/>
                      <a:pt x="37945" y="43791"/>
                      <a:pt x="37945" y="43791"/>
                    </a:cubicBezTo>
                    <a:lnTo>
                      <a:pt x="40005" y="43791"/>
                    </a:lnTo>
                    <a:cubicBezTo>
                      <a:pt x="39981" y="46018"/>
                      <a:pt x="39946" y="47506"/>
                      <a:pt x="39910" y="49733"/>
                    </a:cubicBezTo>
                    <a:lnTo>
                      <a:pt x="40851" y="49733"/>
                    </a:lnTo>
                    <a:cubicBezTo>
                      <a:pt x="40815" y="47506"/>
                      <a:pt x="40779" y="46018"/>
                      <a:pt x="40743" y="43791"/>
                    </a:cubicBezTo>
                    <a:lnTo>
                      <a:pt x="42756" y="43791"/>
                    </a:lnTo>
                    <a:cubicBezTo>
                      <a:pt x="42732" y="46018"/>
                      <a:pt x="42696" y="47506"/>
                      <a:pt x="42660" y="49733"/>
                    </a:cubicBezTo>
                    <a:lnTo>
                      <a:pt x="43601" y="49733"/>
                    </a:lnTo>
                    <a:cubicBezTo>
                      <a:pt x="43565" y="47506"/>
                      <a:pt x="43529" y="45875"/>
                      <a:pt x="43494" y="43934"/>
                    </a:cubicBezTo>
                    <a:cubicBezTo>
                      <a:pt x="43650" y="43887"/>
                      <a:pt x="44166" y="43859"/>
                      <a:pt x="44647" y="43859"/>
                    </a:cubicBezTo>
                    <a:cubicBezTo>
                      <a:pt x="45009" y="43859"/>
                      <a:pt x="45352" y="43875"/>
                      <a:pt x="45506" y="43910"/>
                    </a:cubicBezTo>
                    <a:cubicBezTo>
                      <a:pt x="45482" y="45851"/>
                      <a:pt x="45446" y="47506"/>
                      <a:pt x="45411" y="49733"/>
                    </a:cubicBezTo>
                    <a:lnTo>
                      <a:pt x="56543" y="49733"/>
                    </a:lnTo>
                    <a:lnTo>
                      <a:pt x="56543" y="49137"/>
                    </a:lnTo>
                    <a:cubicBezTo>
                      <a:pt x="53759" y="49039"/>
                      <a:pt x="51400" y="48968"/>
                      <a:pt x="48836" y="48968"/>
                    </a:cubicBezTo>
                    <a:cubicBezTo>
                      <a:pt x="47968" y="48968"/>
                      <a:pt x="47076" y="48976"/>
                      <a:pt x="46137" y="48994"/>
                    </a:cubicBezTo>
                    <a:lnTo>
                      <a:pt x="46137" y="47292"/>
                    </a:lnTo>
                    <a:cubicBezTo>
                      <a:pt x="49852" y="47232"/>
                      <a:pt x="52828" y="47173"/>
                      <a:pt x="56543" y="47113"/>
                    </a:cubicBezTo>
                    <a:lnTo>
                      <a:pt x="56543" y="46363"/>
                    </a:lnTo>
                    <a:cubicBezTo>
                      <a:pt x="52816" y="46304"/>
                      <a:pt x="49852" y="46244"/>
                      <a:pt x="46137" y="46173"/>
                    </a:cubicBezTo>
                    <a:lnTo>
                      <a:pt x="46137" y="44541"/>
                    </a:lnTo>
                    <a:cubicBezTo>
                      <a:pt x="49852" y="44482"/>
                      <a:pt x="52828" y="44422"/>
                      <a:pt x="56543" y="44363"/>
                    </a:cubicBezTo>
                    <a:lnTo>
                      <a:pt x="56543" y="43803"/>
                    </a:lnTo>
                    <a:lnTo>
                      <a:pt x="54983" y="43803"/>
                    </a:lnTo>
                    <a:cubicBezTo>
                      <a:pt x="55138" y="40088"/>
                      <a:pt x="55221" y="36374"/>
                      <a:pt x="55162" y="32659"/>
                    </a:cubicBezTo>
                    <a:lnTo>
                      <a:pt x="56543" y="32659"/>
                    </a:lnTo>
                    <a:lnTo>
                      <a:pt x="56543" y="31897"/>
                    </a:lnTo>
                    <a:cubicBezTo>
                      <a:pt x="52828" y="31849"/>
                      <a:pt x="49625" y="31790"/>
                      <a:pt x="46089" y="31730"/>
                    </a:cubicBezTo>
                    <a:cubicBezTo>
                      <a:pt x="46077" y="31206"/>
                      <a:pt x="46054" y="30647"/>
                      <a:pt x="46054" y="30087"/>
                    </a:cubicBezTo>
                    <a:cubicBezTo>
                      <a:pt x="49566" y="30028"/>
                      <a:pt x="52828" y="29968"/>
                      <a:pt x="56543" y="29909"/>
                    </a:cubicBezTo>
                    <a:lnTo>
                      <a:pt x="56543" y="29194"/>
                    </a:lnTo>
                    <a:cubicBezTo>
                      <a:pt x="53721" y="29086"/>
                      <a:pt x="51326" y="29018"/>
                      <a:pt x="48709" y="29018"/>
                    </a:cubicBezTo>
                    <a:cubicBezTo>
                      <a:pt x="47880" y="29018"/>
                      <a:pt x="47030" y="29025"/>
                      <a:pt x="46137" y="29040"/>
                    </a:cubicBezTo>
                    <a:lnTo>
                      <a:pt x="46137" y="27313"/>
                    </a:lnTo>
                    <a:cubicBezTo>
                      <a:pt x="46244" y="27301"/>
                      <a:pt x="46351" y="27289"/>
                      <a:pt x="46458" y="27289"/>
                    </a:cubicBezTo>
                    <a:cubicBezTo>
                      <a:pt x="49102" y="27265"/>
                      <a:pt x="51697" y="27242"/>
                      <a:pt x="54340" y="27206"/>
                    </a:cubicBezTo>
                    <a:cubicBezTo>
                      <a:pt x="55090" y="27194"/>
                      <a:pt x="55805" y="27158"/>
                      <a:pt x="56543" y="27123"/>
                    </a:cubicBezTo>
                    <a:lnTo>
                      <a:pt x="56543" y="26444"/>
                    </a:lnTo>
                    <a:cubicBezTo>
                      <a:pt x="53712" y="26335"/>
                      <a:pt x="51321" y="26268"/>
                      <a:pt x="48707" y="26268"/>
                    </a:cubicBezTo>
                    <a:cubicBezTo>
                      <a:pt x="47880" y="26268"/>
                      <a:pt x="47030" y="26275"/>
                      <a:pt x="46137" y="26289"/>
                    </a:cubicBezTo>
                    <a:lnTo>
                      <a:pt x="46137" y="24587"/>
                    </a:lnTo>
                    <a:cubicBezTo>
                      <a:pt x="49864" y="24527"/>
                      <a:pt x="52828" y="24468"/>
                      <a:pt x="56543" y="24408"/>
                    </a:cubicBezTo>
                    <a:lnTo>
                      <a:pt x="56543" y="23646"/>
                    </a:lnTo>
                    <a:cubicBezTo>
                      <a:pt x="52816" y="23586"/>
                      <a:pt x="49852" y="23527"/>
                      <a:pt x="46137" y="23467"/>
                    </a:cubicBezTo>
                    <a:lnTo>
                      <a:pt x="46137" y="21836"/>
                    </a:lnTo>
                    <a:cubicBezTo>
                      <a:pt x="49864" y="21777"/>
                      <a:pt x="52828" y="21717"/>
                      <a:pt x="56543" y="21658"/>
                    </a:cubicBezTo>
                    <a:lnTo>
                      <a:pt x="56543" y="21181"/>
                    </a:lnTo>
                    <a:cubicBezTo>
                      <a:pt x="56454" y="21185"/>
                      <a:pt x="56365" y="21187"/>
                      <a:pt x="56276" y="21187"/>
                    </a:cubicBezTo>
                    <a:cubicBezTo>
                      <a:pt x="55818" y="21187"/>
                      <a:pt x="55361" y="21134"/>
                      <a:pt x="54912" y="21015"/>
                    </a:cubicBezTo>
                    <a:cubicBezTo>
                      <a:pt x="55067" y="17276"/>
                      <a:pt x="55221" y="13335"/>
                      <a:pt x="55162" y="9620"/>
                    </a:cubicBezTo>
                    <a:lnTo>
                      <a:pt x="56543" y="9620"/>
                    </a:lnTo>
                    <a:lnTo>
                      <a:pt x="56543" y="9192"/>
                    </a:lnTo>
                    <a:cubicBezTo>
                      <a:pt x="52816" y="9132"/>
                      <a:pt x="49852" y="9073"/>
                      <a:pt x="46137" y="9025"/>
                    </a:cubicBezTo>
                    <a:lnTo>
                      <a:pt x="46137" y="7394"/>
                    </a:lnTo>
                    <a:cubicBezTo>
                      <a:pt x="49864" y="7334"/>
                      <a:pt x="52828" y="7275"/>
                      <a:pt x="56543" y="7215"/>
                    </a:cubicBezTo>
                    <a:lnTo>
                      <a:pt x="56543" y="6489"/>
                    </a:lnTo>
                    <a:cubicBezTo>
                      <a:pt x="53759" y="6391"/>
                      <a:pt x="51400" y="6320"/>
                      <a:pt x="48836" y="6320"/>
                    </a:cubicBezTo>
                    <a:cubicBezTo>
                      <a:pt x="47968" y="6320"/>
                      <a:pt x="47076" y="6328"/>
                      <a:pt x="46137" y="6346"/>
                    </a:cubicBezTo>
                    <a:lnTo>
                      <a:pt x="46137" y="4632"/>
                    </a:lnTo>
                    <a:cubicBezTo>
                      <a:pt x="49864" y="4572"/>
                      <a:pt x="52828" y="4513"/>
                      <a:pt x="56543" y="4453"/>
                    </a:cubicBezTo>
                    <a:lnTo>
                      <a:pt x="56543" y="3739"/>
                    </a:lnTo>
                    <a:cubicBezTo>
                      <a:pt x="53712" y="3630"/>
                      <a:pt x="51321" y="3563"/>
                      <a:pt x="48707" y="3563"/>
                    </a:cubicBezTo>
                    <a:cubicBezTo>
                      <a:pt x="47880" y="3563"/>
                      <a:pt x="47030" y="3570"/>
                      <a:pt x="46137" y="3584"/>
                    </a:cubicBezTo>
                    <a:lnTo>
                      <a:pt x="46137" y="1881"/>
                    </a:lnTo>
                    <a:cubicBezTo>
                      <a:pt x="49864" y="1822"/>
                      <a:pt x="52828" y="1762"/>
                      <a:pt x="56543" y="1703"/>
                    </a:cubicBezTo>
                    <a:lnTo>
                      <a:pt x="56543" y="965"/>
                    </a:lnTo>
                    <a:cubicBezTo>
                      <a:pt x="55055" y="917"/>
                      <a:pt x="53340" y="869"/>
                      <a:pt x="51721" y="846"/>
                    </a:cubicBezTo>
                    <a:cubicBezTo>
                      <a:pt x="51098" y="838"/>
                      <a:pt x="50517" y="835"/>
                      <a:pt x="49937" y="835"/>
                    </a:cubicBezTo>
                    <a:cubicBezTo>
                      <a:pt x="48777" y="835"/>
                      <a:pt x="47621" y="846"/>
                      <a:pt x="46137" y="846"/>
                    </a:cubicBezTo>
                    <a:lnTo>
                      <a:pt x="461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498850" y="4648625"/>
                <a:ext cx="232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751" extrusionOk="0">
                    <a:moveTo>
                      <a:pt x="906" y="0"/>
                    </a:moveTo>
                    <a:lnTo>
                      <a:pt x="13" y="893"/>
                    </a:lnTo>
                    <a:cubicBezTo>
                      <a:pt x="13" y="1191"/>
                      <a:pt x="1" y="1750"/>
                      <a:pt x="1" y="1750"/>
                    </a:cubicBezTo>
                    <a:lnTo>
                      <a:pt x="930" y="1750"/>
                    </a:lnTo>
                    <a:cubicBezTo>
                      <a:pt x="918" y="1012"/>
                      <a:pt x="918" y="584"/>
                      <a:pt x="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" name="Google Shape;58;p4"/>
            <p:cNvSpPr/>
            <p:nvPr/>
          </p:nvSpPr>
          <p:spPr>
            <a:xfrm>
              <a:off x="0" y="411850"/>
              <a:ext cx="6642900" cy="57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-150" y="0"/>
              <a:ext cx="9144000" cy="5143500"/>
            </a:xfrm>
            <a:prstGeom prst="frame">
              <a:avLst>
                <a:gd name="adj1" fmla="val 23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603383" y="431500"/>
            <a:ext cx="7793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body" idx="1"/>
          </p:nvPr>
        </p:nvSpPr>
        <p:spPr>
          <a:xfrm>
            <a:off x="858950" y="1114400"/>
            <a:ext cx="7426200" cy="3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13"/>
          <p:cNvGrpSpPr/>
          <p:nvPr/>
        </p:nvGrpSpPr>
        <p:grpSpPr>
          <a:xfrm>
            <a:off x="0" y="0"/>
            <a:ext cx="9144002" cy="5143500"/>
            <a:chOff x="0" y="0"/>
            <a:chExt cx="9144002" cy="5143500"/>
          </a:xfrm>
        </p:grpSpPr>
        <p:sp>
          <p:nvSpPr>
            <p:cNvPr id="226" name="Google Shape;226;p13"/>
            <p:cNvSpPr/>
            <p:nvPr/>
          </p:nvSpPr>
          <p:spPr>
            <a:xfrm>
              <a:off x="0" y="411850"/>
              <a:ext cx="6642900" cy="57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" y="3359675"/>
              <a:ext cx="1783800" cy="17838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" name="Google Shape;228;p13"/>
            <p:cNvGrpSpPr/>
            <p:nvPr/>
          </p:nvGrpSpPr>
          <p:grpSpPr>
            <a:xfrm>
              <a:off x="7346775" y="3359671"/>
              <a:ext cx="1698328" cy="1682289"/>
              <a:chOff x="498850" y="3224050"/>
              <a:chExt cx="1482350" cy="1468350"/>
            </a:xfrm>
          </p:grpSpPr>
          <p:sp>
            <p:nvSpPr>
              <p:cNvPr id="229" name="Google Shape;229;p13"/>
              <p:cNvSpPr/>
              <p:nvPr/>
            </p:nvSpPr>
            <p:spPr>
              <a:xfrm>
                <a:off x="1742175" y="3224050"/>
                <a:ext cx="239025" cy="202725"/>
              </a:xfrm>
              <a:custGeom>
                <a:avLst/>
                <a:gdLst/>
                <a:ahLst/>
                <a:cxnLst/>
                <a:rect l="l" t="t" r="r" b="b"/>
                <a:pathLst>
                  <a:path w="9561" h="8109" extrusionOk="0">
                    <a:moveTo>
                      <a:pt x="8192" y="0"/>
                    </a:moveTo>
                    <a:lnTo>
                      <a:pt x="7192" y="988"/>
                    </a:lnTo>
                    <a:cubicBezTo>
                      <a:pt x="7192" y="1334"/>
                      <a:pt x="7192" y="1679"/>
                      <a:pt x="7204" y="2024"/>
                    </a:cubicBezTo>
                    <a:cubicBezTo>
                      <a:pt x="7227" y="3620"/>
                      <a:pt x="7299" y="5215"/>
                      <a:pt x="7346" y="6822"/>
                    </a:cubicBezTo>
                    <a:cubicBezTo>
                      <a:pt x="7358" y="7025"/>
                      <a:pt x="7346" y="7215"/>
                      <a:pt x="7346" y="7477"/>
                    </a:cubicBezTo>
                    <a:cubicBezTo>
                      <a:pt x="7055" y="7487"/>
                      <a:pt x="6767" y="7491"/>
                      <a:pt x="6476" y="7491"/>
                    </a:cubicBezTo>
                    <a:cubicBezTo>
                      <a:pt x="6080" y="7491"/>
                      <a:pt x="5677" y="7484"/>
                      <a:pt x="5251" y="7477"/>
                    </a:cubicBezTo>
                    <a:cubicBezTo>
                      <a:pt x="5310" y="5906"/>
                      <a:pt x="5370" y="4346"/>
                      <a:pt x="5394" y="2786"/>
                    </a:cubicBezTo>
                    <a:lnTo>
                      <a:pt x="5394" y="2786"/>
                    </a:lnTo>
                    <a:lnTo>
                      <a:pt x="4501" y="3691"/>
                    </a:lnTo>
                    <a:cubicBezTo>
                      <a:pt x="4525" y="4715"/>
                      <a:pt x="4560" y="5751"/>
                      <a:pt x="4596" y="6775"/>
                    </a:cubicBezTo>
                    <a:lnTo>
                      <a:pt x="4596" y="7418"/>
                    </a:lnTo>
                    <a:cubicBezTo>
                      <a:pt x="4419" y="7467"/>
                      <a:pt x="3906" y="7496"/>
                      <a:pt x="3414" y="7496"/>
                    </a:cubicBezTo>
                    <a:cubicBezTo>
                      <a:pt x="3078" y="7496"/>
                      <a:pt x="2751" y="7482"/>
                      <a:pt x="2548" y="7453"/>
                    </a:cubicBezTo>
                    <a:cubicBezTo>
                      <a:pt x="2560" y="6834"/>
                      <a:pt x="2572" y="6215"/>
                      <a:pt x="2584" y="5596"/>
                    </a:cubicBezTo>
                    <a:lnTo>
                      <a:pt x="2584" y="5596"/>
                    </a:lnTo>
                    <a:lnTo>
                      <a:pt x="1798" y="6382"/>
                    </a:lnTo>
                    <a:cubicBezTo>
                      <a:pt x="1798" y="6727"/>
                      <a:pt x="1810" y="7084"/>
                      <a:pt x="1810" y="7430"/>
                    </a:cubicBezTo>
                    <a:cubicBezTo>
                      <a:pt x="1504" y="7469"/>
                      <a:pt x="1190" y="7492"/>
                      <a:pt x="882" y="7492"/>
                    </a:cubicBezTo>
                    <a:cubicBezTo>
                      <a:pt x="818" y="7492"/>
                      <a:pt x="754" y="7491"/>
                      <a:pt x="691" y="7489"/>
                    </a:cubicBezTo>
                    <a:lnTo>
                      <a:pt x="0" y="8108"/>
                    </a:lnTo>
                    <a:cubicBezTo>
                      <a:pt x="3215" y="8049"/>
                      <a:pt x="6584" y="7989"/>
                      <a:pt x="9561" y="7941"/>
                    </a:cubicBezTo>
                    <a:lnTo>
                      <a:pt x="9561" y="7465"/>
                    </a:lnTo>
                    <a:lnTo>
                      <a:pt x="8001" y="7465"/>
                    </a:lnTo>
                    <a:cubicBezTo>
                      <a:pt x="8108" y="5239"/>
                      <a:pt x="8168" y="2488"/>
                      <a:pt x="8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3"/>
              <p:cNvSpPr/>
              <p:nvPr/>
            </p:nvSpPr>
            <p:spPr>
              <a:xfrm>
                <a:off x="567625" y="3448775"/>
                <a:ext cx="1413575" cy="1243625"/>
              </a:xfrm>
              <a:custGeom>
                <a:avLst/>
                <a:gdLst/>
                <a:ahLst/>
                <a:cxnLst/>
                <a:rect l="l" t="t" r="r" b="b"/>
                <a:pathLst>
                  <a:path w="56543" h="49745" extrusionOk="0">
                    <a:moveTo>
                      <a:pt x="34838" y="13228"/>
                    </a:moveTo>
                    <a:lnTo>
                      <a:pt x="34838" y="13240"/>
                    </a:lnTo>
                    <a:lnTo>
                      <a:pt x="46137" y="13430"/>
                    </a:lnTo>
                    <a:lnTo>
                      <a:pt x="46137" y="15074"/>
                    </a:lnTo>
                    <a:lnTo>
                      <a:pt x="34850" y="15264"/>
                    </a:lnTo>
                    <a:cubicBezTo>
                      <a:pt x="34778" y="14978"/>
                      <a:pt x="34766" y="13585"/>
                      <a:pt x="34838" y="13228"/>
                    </a:cubicBezTo>
                    <a:close/>
                    <a:moveTo>
                      <a:pt x="34993" y="15978"/>
                    </a:moveTo>
                    <a:lnTo>
                      <a:pt x="46137" y="16181"/>
                    </a:lnTo>
                    <a:lnTo>
                      <a:pt x="46137" y="17812"/>
                    </a:lnTo>
                    <a:lnTo>
                      <a:pt x="34993" y="18002"/>
                    </a:lnTo>
                    <a:lnTo>
                      <a:pt x="34993" y="15978"/>
                    </a:lnTo>
                    <a:close/>
                    <a:moveTo>
                      <a:pt x="34790" y="18693"/>
                    </a:moveTo>
                    <a:cubicBezTo>
                      <a:pt x="36695" y="18753"/>
                      <a:pt x="38588" y="18824"/>
                      <a:pt x="40481" y="18848"/>
                    </a:cubicBezTo>
                    <a:cubicBezTo>
                      <a:pt x="41109" y="18852"/>
                      <a:pt x="41697" y="18853"/>
                      <a:pt x="42286" y="18853"/>
                    </a:cubicBezTo>
                    <a:cubicBezTo>
                      <a:pt x="43465" y="18853"/>
                      <a:pt x="44645" y="18848"/>
                      <a:pt x="46137" y="18848"/>
                    </a:cubicBezTo>
                    <a:lnTo>
                      <a:pt x="46137" y="20538"/>
                    </a:lnTo>
                    <a:lnTo>
                      <a:pt x="34790" y="20753"/>
                    </a:lnTo>
                    <a:cubicBezTo>
                      <a:pt x="34790" y="20443"/>
                      <a:pt x="34790" y="20098"/>
                      <a:pt x="34790" y="19753"/>
                    </a:cubicBezTo>
                    <a:cubicBezTo>
                      <a:pt x="34778" y="19407"/>
                      <a:pt x="34790" y="19086"/>
                      <a:pt x="34790" y="18693"/>
                    </a:cubicBezTo>
                    <a:close/>
                    <a:moveTo>
                      <a:pt x="48649" y="9620"/>
                    </a:moveTo>
                    <a:cubicBezTo>
                      <a:pt x="48649" y="10061"/>
                      <a:pt x="48653" y="10119"/>
                      <a:pt x="48657" y="10119"/>
                    </a:cubicBezTo>
                    <a:cubicBezTo>
                      <a:pt x="48658" y="10119"/>
                      <a:pt x="48659" y="10112"/>
                      <a:pt x="48660" y="10112"/>
                    </a:cubicBezTo>
                    <a:cubicBezTo>
                      <a:pt x="48661" y="10112"/>
                      <a:pt x="48661" y="10118"/>
                      <a:pt x="48661" y="10144"/>
                    </a:cubicBezTo>
                    <a:cubicBezTo>
                      <a:pt x="48673" y="12061"/>
                      <a:pt x="48661" y="14038"/>
                      <a:pt x="48685" y="15943"/>
                    </a:cubicBezTo>
                    <a:cubicBezTo>
                      <a:pt x="48709" y="17467"/>
                      <a:pt x="48780" y="19014"/>
                      <a:pt x="48828" y="20538"/>
                    </a:cubicBezTo>
                    <a:lnTo>
                      <a:pt x="48828" y="21169"/>
                    </a:lnTo>
                    <a:cubicBezTo>
                      <a:pt x="48764" y="21172"/>
                      <a:pt x="48701" y="21173"/>
                      <a:pt x="48638" y="21173"/>
                    </a:cubicBezTo>
                    <a:cubicBezTo>
                      <a:pt x="48003" y="21173"/>
                      <a:pt x="47386" y="21073"/>
                      <a:pt x="46780" y="21062"/>
                    </a:cubicBezTo>
                    <a:cubicBezTo>
                      <a:pt x="46839" y="17264"/>
                      <a:pt x="46899" y="13347"/>
                      <a:pt x="46958" y="9620"/>
                    </a:cubicBezTo>
                    <a:close/>
                    <a:moveTo>
                      <a:pt x="51400" y="9882"/>
                    </a:moveTo>
                    <a:cubicBezTo>
                      <a:pt x="51400" y="10037"/>
                      <a:pt x="51411" y="10168"/>
                      <a:pt x="51411" y="10299"/>
                    </a:cubicBezTo>
                    <a:cubicBezTo>
                      <a:pt x="51411" y="12168"/>
                      <a:pt x="51411" y="14014"/>
                      <a:pt x="51435" y="15871"/>
                    </a:cubicBezTo>
                    <a:cubicBezTo>
                      <a:pt x="51459" y="17419"/>
                      <a:pt x="51530" y="19122"/>
                      <a:pt x="51578" y="20669"/>
                    </a:cubicBezTo>
                    <a:cubicBezTo>
                      <a:pt x="51578" y="20884"/>
                      <a:pt x="51578" y="20765"/>
                      <a:pt x="51578" y="21515"/>
                    </a:cubicBezTo>
                    <a:lnTo>
                      <a:pt x="49530" y="21515"/>
                    </a:lnTo>
                    <a:cubicBezTo>
                      <a:pt x="49590" y="17062"/>
                      <a:pt x="49649" y="13823"/>
                      <a:pt x="49709" y="10025"/>
                    </a:cubicBezTo>
                    <a:cubicBezTo>
                      <a:pt x="49947" y="10025"/>
                      <a:pt x="50221" y="9930"/>
                      <a:pt x="50507" y="9930"/>
                    </a:cubicBezTo>
                    <a:cubicBezTo>
                      <a:pt x="50780" y="9918"/>
                      <a:pt x="51066" y="9882"/>
                      <a:pt x="51400" y="9882"/>
                    </a:cubicBezTo>
                    <a:close/>
                    <a:moveTo>
                      <a:pt x="54305" y="9620"/>
                    </a:moveTo>
                    <a:lnTo>
                      <a:pt x="54305" y="10347"/>
                    </a:lnTo>
                    <a:cubicBezTo>
                      <a:pt x="54305" y="12121"/>
                      <a:pt x="54221" y="13895"/>
                      <a:pt x="54257" y="15669"/>
                    </a:cubicBezTo>
                    <a:cubicBezTo>
                      <a:pt x="54281" y="17288"/>
                      <a:pt x="54317" y="19086"/>
                      <a:pt x="54364" y="20705"/>
                    </a:cubicBezTo>
                    <a:cubicBezTo>
                      <a:pt x="54364" y="20908"/>
                      <a:pt x="54328" y="20765"/>
                      <a:pt x="54328" y="21515"/>
                    </a:cubicBezTo>
                    <a:lnTo>
                      <a:pt x="52221" y="21515"/>
                    </a:lnTo>
                    <a:cubicBezTo>
                      <a:pt x="52388" y="17062"/>
                      <a:pt x="52459" y="13347"/>
                      <a:pt x="52400" y="9620"/>
                    </a:cubicBezTo>
                    <a:close/>
                    <a:moveTo>
                      <a:pt x="34993" y="24396"/>
                    </a:moveTo>
                    <a:lnTo>
                      <a:pt x="34993" y="26468"/>
                    </a:lnTo>
                    <a:cubicBezTo>
                      <a:pt x="32031" y="26345"/>
                      <a:pt x="29084" y="26259"/>
                      <a:pt x="26129" y="26259"/>
                    </a:cubicBezTo>
                    <a:cubicBezTo>
                      <a:pt x="25365" y="26259"/>
                      <a:pt x="24602" y="26265"/>
                      <a:pt x="23837" y="26277"/>
                    </a:cubicBezTo>
                    <a:lnTo>
                      <a:pt x="23837" y="24587"/>
                    </a:lnTo>
                    <a:lnTo>
                      <a:pt x="34993" y="24396"/>
                    </a:lnTo>
                    <a:close/>
                    <a:moveTo>
                      <a:pt x="34993" y="27146"/>
                    </a:moveTo>
                    <a:lnTo>
                      <a:pt x="34993" y="29218"/>
                    </a:lnTo>
                    <a:cubicBezTo>
                      <a:pt x="32038" y="29105"/>
                      <a:pt x="29091" y="29021"/>
                      <a:pt x="25777" y="29021"/>
                    </a:cubicBezTo>
                    <a:cubicBezTo>
                      <a:pt x="24912" y="29021"/>
                      <a:pt x="24021" y="29027"/>
                      <a:pt x="23098" y="29040"/>
                    </a:cubicBezTo>
                    <a:lnTo>
                      <a:pt x="23098" y="27337"/>
                    </a:lnTo>
                    <a:cubicBezTo>
                      <a:pt x="27563" y="27265"/>
                      <a:pt x="31266" y="27206"/>
                      <a:pt x="34993" y="27146"/>
                    </a:cubicBezTo>
                    <a:close/>
                    <a:moveTo>
                      <a:pt x="34993" y="29909"/>
                    </a:moveTo>
                    <a:lnTo>
                      <a:pt x="34993" y="31921"/>
                    </a:lnTo>
                    <a:cubicBezTo>
                      <a:pt x="31266" y="31849"/>
                      <a:pt x="27551" y="31790"/>
                      <a:pt x="23098" y="31730"/>
                    </a:cubicBezTo>
                    <a:lnTo>
                      <a:pt x="23098" y="30099"/>
                    </a:lnTo>
                    <a:cubicBezTo>
                      <a:pt x="27563" y="30028"/>
                      <a:pt x="31266" y="29968"/>
                      <a:pt x="34993" y="29909"/>
                    </a:cubicBezTo>
                    <a:close/>
                    <a:moveTo>
                      <a:pt x="41611" y="21278"/>
                    </a:moveTo>
                    <a:cubicBezTo>
                      <a:pt x="42042" y="21278"/>
                      <a:pt x="42515" y="21299"/>
                      <a:pt x="42756" y="21336"/>
                    </a:cubicBezTo>
                    <a:cubicBezTo>
                      <a:pt x="42684" y="25087"/>
                      <a:pt x="42625" y="28932"/>
                      <a:pt x="42565" y="32647"/>
                    </a:cubicBezTo>
                    <a:lnTo>
                      <a:pt x="40934" y="32647"/>
                    </a:lnTo>
                    <a:cubicBezTo>
                      <a:pt x="40862" y="28944"/>
                      <a:pt x="40803" y="25087"/>
                      <a:pt x="40732" y="21336"/>
                    </a:cubicBezTo>
                    <a:cubicBezTo>
                      <a:pt x="40846" y="21296"/>
                      <a:pt x="41211" y="21278"/>
                      <a:pt x="41611" y="21278"/>
                    </a:cubicBezTo>
                    <a:close/>
                    <a:moveTo>
                      <a:pt x="37255" y="21515"/>
                    </a:moveTo>
                    <a:lnTo>
                      <a:pt x="37064" y="32659"/>
                    </a:lnTo>
                    <a:lnTo>
                      <a:pt x="35374" y="32659"/>
                    </a:lnTo>
                    <a:lnTo>
                      <a:pt x="35374" y="32218"/>
                    </a:lnTo>
                    <a:cubicBezTo>
                      <a:pt x="35350" y="29778"/>
                      <a:pt x="35350" y="27301"/>
                      <a:pt x="35314" y="24872"/>
                    </a:cubicBezTo>
                    <a:cubicBezTo>
                      <a:pt x="35302" y="23848"/>
                      <a:pt x="35231" y="22955"/>
                      <a:pt x="35195" y="21931"/>
                    </a:cubicBezTo>
                    <a:cubicBezTo>
                      <a:pt x="35195" y="21753"/>
                      <a:pt x="35195" y="21515"/>
                      <a:pt x="35195" y="21515"/>
                    </a:cubicBezTo>
                    <a:close/>
                    <a:moveTo>
                      <a:pt x="39278" y="21228"/>
                    </a:moveTo>
                    <a:cubicBezTo>
                      <a:pt x="39542" y="21228"/>
                      <a:pt x="39808" y="21238"/>
                      <a:pt x="40041" y="21265"/>
                    </a:cubicBezTo>
                    <a:cubicBezTo>
                      <a:pt x="40041" y="22503"/>
                      <a:pt x="39934" y="23729"/>
                      <a:pt x="39922" y="24968"/>
                    </a:cubicBezTo>
                    <a:cubicBezTo>
                      <a:pt x="39910" y="26218"/>
                      <a:pt x="39874" y="27551"/>
                      <a:pt x="39862" y="28825"/>
                    </a:cubicBezTo>
                    <a:cubicBezTo>
                      <a:pt x="39850" y="30087"/>
                      <a:pt x="39862" y="31171"/>
                      <a:pt x="39862" y="32659"/>
                    </a:cubicBezTo>
                    <a:lnTo>
                      <a:pt x="38184" y="32659"/>
                    </a:lnTo>
                    <a:cubicBezTo>
                      <a:pt x="38112" y="28944"/>
                      <a:pt x="38053" y="25087"/>
                      <a:pt x="37993" y="21336"/>
                    </a:cubicBezTo>
                    <a:cubicBezTo>
                      <a:pt x="38148" y="21279"/>
                      <a:pt x="38705" y="21228"/>
                      <a:pt x="39278" y="21228"/>
                    </a:cubicBezTo>
                    <a:close/>
                    <a:moveTo>
                      <a:pt x="45494" y="21515"/>
                    </a:moveTo>
                    <a:cubicBezTo>
                      <a:pt x="45434" y="25230"/>
                      <a:pt x="45375" y="28885"/>
                      <a:pt x="45315" y="32683"/>
                    </a:cubicBezTo>
                    <a:cubicBezTo>
                      <a:pt x="45077" y="32683"/>
                      <a:pt x="44803" y="32623"/>
                      <a:pt x="44530" y="32623"/>
                    </a:cubicBezTo>
                    <a:cubicBezTo>
                      <a:pt x="44256" y="32623"/>
                      <a:pt x="43970" y="32588"/>
                      <a:pt x="43660" y="32588"/>
                    </a:cubicBezTo>
                    <a:cubicBezTo>
                      <a:pt x="43649" y="32457"/>
                      <a:pt x="43625" y="32338"/>
                      <a:pt x="43625" y="32230"/>
                    </a:cubicBezTo>
                    <a:cubicBezTo>
                      <a:pt x="43601" y="29575"/>
                      <a:pt x="43589" y="26896"/>
                      <a:pt x="43553" y="24229"/>
                    </a:cubicBezTo>
                    <a:cubicBezTo>
                      <a:pt x="43541" y="23384"/>
                      <a:pt x="43482" y="22682"/>
                      <a:pt x="43446" y="21836"/>
                    </a:cubicBezTo>
                    <a:cubicBezTo>
                      <a:pt x="43434" y="21693"/>
                      <a:pt x="43446" y="21515"/>
                      <a:pt x="43446" y="21515"/>
                    </a:cubicBezTo>
                    <a:close/>
                    <a:moveTo>
                      <a:pt x="34993" y="33135"/>
                    </a:moveTo>
                    <a:cubicBezTo>
                      <a:pt x="37949" y="33268"/>
                      <a:pt x="40905" y="33340"/>
                      <a:pt x="43862" y="33340"/>
                    </a:cubicBezTo>
                    <a:cubicBezTo>
                      <a:pt x="44620" y="33340"/>
                      <a:pt x="45379" y="33335"/>
                      <a:pt x="46137" y="33326"/>
                    </a:cubicBezTo>
                    <a:lnTo>
                      <a:pt x="46137" y="35028"/>
                    </a:lnTo>
                    <a:cubicBezTo>
                      <a:pt x="46042" y="35052"/>
                      <a:pt x="45935" y="35064"/>
                      <a:pt x="45839" y="35064"/>
                    </a:cubicBezTo>
                    <a:cubicBezTo>
                      <a:pt x="43172" y="35088"/>
                      <a:pt x="40505" y="35100"/>
                      <a:pt x="37850" y="35135"/>
                    </a:cubicBezTo>
                    <a:cubicBezTo>
                      <a:pt x="37017" y="35147"/>
                      <a:pt x="36279" y="35207"/>
                      <a:pt x="35445" y="35231"/>
                    </a:cubicBezTo>
                    <a:lnTo>
                      <a:pt x="34993" y="35231"/>
                    </a:lnTo>
                    <a:lnTo>
                      <a:pt x="34993" y="33135"/>
                    </a:lnTo>
                    <a:close/>
                    <a:moveTo>
                      <a:pt x="11954" y="35933"/>
                    </a:moveTo>
                    <a:lnTo>
                      <a:pt x="23098" y="36136"/>
                    </a:lnTo>
                    <a:lnTo>
                      <a:pt x="23098" y="37767"/>
                    </a:lnTo>
                    <a:lnTo>
                      <a:pt x="11954" y="37957"/>
                    </a:lnTo>
                    <a:lnTo>
                      <a:pt x="11954" y="35933"/>
                    </a:lnTo>
                    <a:close/>
                    <a:moveTo>
                      <a:pt x="34993" y="35945"/>
                    </a:moveTo>
                    <a:lnTo>
                      <a:pt x="46137" y="36124"/>
                    </a:lnTo>
                    <a:lnTo>
                      <a:pt x="46137" y="37791"/>
                    </a:lnTo>
                    <a:cubicBezTo>
                      <a:pt x="46018" y="37814"/>
                      <a:pt x="45899" y="37826"/>
                      <a:pt x="45792" y="37826"/>
                    </a:cubicBezTo>
                    <a:cubicBezTo>
                      <a:pt x="43137" y="37850"/>
                      <a:pt x="40493" y="37862"/>
                      <a:pt x="37838" y="37898"/>
                    </a:cubicBezTo>
                    <a:cubicBezTo>
                      <a:pt x="36993" y="37910"/>
                      <a:pt x="36243" y="37969"/>
                      <a:pt x="35398" y="38005"/>
                    </a:cubicBezTo>
                    <a:cubicBezTo>
                      <a:pt x="35342" y="38009"/>
                      <a:pt x="35278" y="38010"/>
                      <a:pt x="35218" y="38010"/>
                    </a:cubicBezTo>
                    <a:cubicBezTo>
                      <a:pt x="35099" y="38010"/>
                      <a:pt x="34993" y="38005"/>
                      <a:pt x="34993" y="38005"/>
                    </a:cubicBezTo>
                    <a:lnTo>
                      <a:pt x="34993" y="35945"/>
                    </a:lnTo>
                    <a:close/>
                    <a:moveTo>
                      <a:pt x="11954" y="38684"/>
                    </a:moveTo>
                    <a:lnTo>
                      <a:pt x="23098" y="38886"/>
                    </a:lnTo>
                    <a:lnTo>
                      <a:pt x="23098" y="40517"/>
                    </a:lnTo>
                    <a:lnTo>
                      <a:pt x="11954" y="40708"/>
                    </a:lnTo>
                    <a:lnTo>
                      <a:pt x="11954" y="38684"/>
                    </a:lnTo>
                    <a:close/>
                    <a:moveTo>
                      <a:pt x="34993" y="38695"/>
                    </a:moveTo>
                    <a:lnTo>
                      <a:pt x="46137" y="38874"/>
                    </a:lnTo>
                    <a:lnTo>
                      <a:pt x="46137" y="40541"/>
                    </a:lnTo>
                    <a:cubicBezTo>
                      <a:pt x="46018" y="40553"/>
                      <a:pt x="45899" y="40565"/>
                      <a:pt x="45792" y="40565"/>
                    </a:cubicBezTo>
                    <a:cubicBezTo>
                      <a:pt x="43196" y="40589"/>
                      <a:pt x="40601" y="40600"/>
                      <a:pt x="38005" y="40636"/>
                    </a:cubicBezTo>
                    <a:cubicBezTo>
                      <a:pt x="37112" y="40648"/>
                      <a:pt x="36314" y="40708"/>
                      <a:pt x="35433" y="40743"/>
                    </a:cubicBezTo>
                    <a:cubicBezTo>
                      <a:pt x="35374" y="40747"/>
                      <a:pt x="35305" y="40749"/>
                      <a:pt x="35240" y="40749"/>
                    </a:cubicBezTo>
                    <a:cubicBezTo>
                      <a:pt x="35109" y="40749"/>
                      <a:pt x="34993" y="40743"/>
                      <a:pt x="34993" y="40743"/>
                    </a:cubicBezTo>
                    <a:lnTo>
                      <a:pt x="34993" y="38695"/>
                    </a:lnTo>
                    <a:close/>
                    <a:moveTo>
                      <a:pt x="11942" y="41434"/>
                    </a:moveTo>
                    <a:lnTo>
                      <a:pt x="23098" y="41636"/>
                    </a:lnTo>
                    <a:lnTo>
                      <a:pt x="23098" y="43279"/>
                    </a:lnTo>
                    <a:cubicBezTo>
                      <a:pt x="23098" y="43291"/>
                      <a:pt x="23063" y="43315"/>
                      <a:pt x="22955" y="43315"/>
                    </a:cubicBezTo>
                    <a:cubicBezTo>
                      <a:pt x="20503" y="43339"/>
                      <a:pt x="18133" y="43351"/>
                      <a:pt x="15693" y="43387"/>
                    </a:cubicBezTo>
                    <a:cubicBezTo>
                      <a:pt x="14645" y="43398"/>
                      <a:pt x="13561" y="43458"/>
                      <a:pt x="12514" y="43494"/>
                    </a:cubicBezTo>
                    <a:lnTo>
                      <a:pt x="11942" y="43494"/>
                    </a:lnTo>
                    <a:lnTo>
                      <a:pt x="11942" y="41434"/>
                    </a:lnTo>
                    <a:close/>
                    <a:moveTo>
                      <a:pt x="34790" y="41410"/>
                    </a:moveTo>
                    <a:cubicBezTo>
                      <a:pt x="36064" y="41410"/>
                      <a:pt x="37314" y="41505"/>
                      <a:pt x="38565" y="41517"/>
                    </a:cubicBezTo>
                    <a:cubicBezTo>
                      <a:pt x="39827" y="41529"/>
                      <a:pt x="41077" y="41565"/>
                      <a:pt x="42327" y="41577"/>
                    </a:cubicBezTo>
                    <a:cubicBezTo>
                      <a:pt x="42744" y="41581"/>
                      <a:pt x="43141" y="41582"/>
                      <a:pt x="43540" y="41582"/>
                    </a:cubicBezTo>
                    <a:cubicBezTo>
                      <a:pt x="44338" y="41582"/>
                      <a:pt x="45145" y="41577"/>
                      <a:pt x="46137" y="41577"/>
                    </a:cubicBezTo>
                    <a:lnTo>
                      <a:pt x="46137" y="43291"/>
                    </a:lnTo>
                    <a:cubicBezTo>
                      <a:pt x="46030" y="43315"/>
                      <a:pt x="45935" y="43327"/>
                      <a:pt x="45827" y="43327"/>
                    </a:cubicBezTo>
                    <a:cubicBezTo>
                      <a:pt x="43387" y="43339"/>
                      <a:pt x="40934" y="43351"/>
                      <a:pt x="38481" y="43387"/>
                    </a:cubicBezTo>
                    <a:cubicBezTo>
                      <a:pt x="37445" y="43398"/>
                      <a:pt x="36386" y="43470"/>
                      <a:pt x="35338" y="43506"/>
                    </a:cubicBezTo>
                    <a:lnTo>
                      <a:pt x="34802" y="43506"/>
                    </a:lnTo>
                    <a:cubicBezTo>
                      <a:pt x="34766" y="43160"/>
                      <a:pt x="34790" y="42815"/>
                      <a:pt x="34790" y="42470"/>
                    </a:cubicBezTo>
                    <a:cubicBezTo>
                      <a:pt x="34778" y="42113"/>
                      <a:pt x="34790" y="41791"/>
                      <a:pt x="34790" y="41410"/>
                    </a:cubicBezTo>
                    <a:close/>
                    <a:moveTo>
                      <a:pt x="54150" y="32659"/>
                    </a:moveTo>
                    <a:cubicBezTo>
                      <a:pt x="54150" y="32659"/>
                      <a:pt x="54162" y="32933"/>
                      <a:pt x="54162" y="33088"/>
                    </a:cubicBezTo>
                    <a:cubicBezTo>
                      <a:pt x="54162" y="34885"/>
                      <a:pt x="54150" y="36659"/>
                      <a:pt x="54186" y="38469"/>
                    </a:cubicBezTo>
                    <a:cubicBezTo>
                      <a:pt x="54209" y="40065"/>
                      <a:pt x="54281" y="41612"/>
                      <a:pt x="54328" y="43208"/>
                    </a:cubicBezTo>
                    <a:lnTo>
                      <a:pt x="54328" y="43803"/>
                    </a:lnTo>
                    <a:lnTo>
                      <a:pt x="52221" y="43803"/>
                    </a:lnTo>
                    <a:cubicBezTo>
                      <a:pt x="52388" y="40088"/>
                      <a:pt x="52459" y="36374"/>
                      <a:pt x="52400" y="32659"/>
                    </a:cubicBezTo>
                    <a:close/>
                    <a:moveTo>
                      <a:pt x="25039" y="32528"/>
                    </a:moveTo>
                    <a:cubicBezTo>
                      <a:pt x="25325" y="32528"/>
                      <a:pt x="25611" y="32540"/>
                      <a:pt x="25932" y="32540"/>
                    </a:cubicBezTo>
                    <a:cubicBezTo>
                      <a:pt x="25932" y="32707"/>
                      <a:pt x="25956" y="32849"/>
                      <a:pt x="25956" y="32992"/>
                    </a:cubicBezTo>
                    <a:cubicBezTo>
                      <a:pt x="25956" y="34897"/>
                      <a:pt x="25956" y="36814"/>
                      <a:pt x="25980" y="38731"/>
                    </a:cubicBezTo>
                    <a:cubicBezTo>
                      <a:pt x="26003" y="40243"/>
                      <a:pt x="26075" y="41732"/>
                      <a:pt x="26123" y="43244"/>
                    </a:cubicBezTo>
                    <a:lnTo>
                      <a:pt x="26123" y="43803"/>
                    </a:lnTo>
                    <a:lnTo>
                      <a:pt x="24075" y="43815"/>
                    </a:lnTo>
                    <a:cubicBezTo>
                      <a:pt x="24134" y="40100"/>
                      <a:pt x="24194" y="36338"/>
                      <a:pt x="24253" y="32528"/>
                    </a:cubicBezTo>
                    <a:cubicBezTo>
                      <a:pt x="24412" y="32528"/>
                      <a:pt x="24587" y="32533"/>
                      <a:pt x="24767" y="32533"/>
                    </a:cubicBezTo>
                    <a:cubicBezTo>
                      <a:pt x="24857" y="32533"/>
                      <a:pt x="24948" y="32532"/>
                      <a:pt x="25039" y="32528"/>
                    </a:cubicBezTo>
                    <a:close/>
                    <a:moveTo>
                      <a:pt x="27789" y="32528"/>
                    </a:moveTo>
                    <a:cubicBezTo>
                      <a:pt x="28075" y="32528"/>
                      <a:pt x="28361" y="32540"/>
                      <a:pt x="28682" y="32540"/>
                    </a:cubicBezTo>
                    <a:cubicBezTo>
                      <a:pt x="28682" y="32707"/>
                      <a:pt x="28706" y="32849"/>
                      <a:pt x="28706" y="32992"/>
                    </a:cubicBezTo>
                    <a:cubicBezTo>
                      <a:pt x="28706" y="34850"/>
                      <a:pt x="28706" y="36707"/>
                      <a:pt x="28730" y="38564"/>
                    </a:cubicBezTo>
                    <a:cubicBezTo>
                      <a:pt x="28754" y="40112"/>
                      <a:pt x="28825" y="41624"/>
                      <a:pt x="28873" y="43172"/>
                    </a:cubicBezTo>
                    <a:lnTo>
                      <a:pt x="28873" y="43803"/>
                    </a:lnTo>
                    <a:lnTo>
                      <a:pt x="26825" y="43815"/>
                    </a:lnTo>
                    <a:cubicBezTo>
                      <a:pt x="26885" y="40088"/>
                      <a:pt x="26944" y="36338"/>
                      <a:pt x="27004" y="32528"/>
                    </a:cubicBezTo>
                    <a:cubicBezTo>
                      <a:pt x="27162" y="32528"/>
                      <a:pt x="27337" y="32533"/>
                      <a:pt x="27517" y="32533"/>
                    </a:cubicBezTo>
                    <a:cubicBezTo>
                      <a:pt x="27607" y="32533"/>
                      <a:pt x="27698" y="32532"/>
                      <a:pt x="27789" y="32528"/>
                    </a:cubicBezTo>
                    <a:close/>
                    <a:moveTo>
                      <a:pt x="31266" y="32671"/>
                    </a:moveTo>
                    <a:lnTo>
                      <a:pt x="31266" y="33052"/>
                    </a:lnTo>
                    <a:cubicBezTo>
                      <a:pt x="31266" y="34826"/>
                      <a:pt x="31349" y="36600"/>
                      <a:pt x="31385" y="38374"/>
                    </a:cubicBezTo>
                    <a:cubicBezTo>
                      <a:pt x="31409" y="40005"/>
                      <a:pt x="31528" y="41589"/>
                      <a:pt x="31576" y="43220"/>
                    </a:cubicBezTo>
                    <a:cubicBezTo>
                      <a:pt x="31576" y="43422"/>
                      <a:pt x="31623" y="43815"/>
                      <a:pt x="31623" y="43815"/>
                    </a:cubicBezTo>
                    <a:lnTo>
                      <a:pt x="29528" y="43815"/>
                    </a:lnTo>
                    <a:cubicBezTo>
                      <a:pt x="29682" y="40092"/>
                      <a:pt x="29766" y="36382"/>
                      <a:pt x="29707" y="32671"/>
                    </a:cubicBezTo>
                    <a:close/>
                    <a:moveTo>
                      <a:pt x="34183" y="32540"/>
                    </a:moveTo>
                    <a:cubicBezTo>
                      <a:pt x="34183" y="32695"/>
                      <a:pt x="34207" y="32838"/>
                      <a:pt x="34207" y="32992"/>
                    </a:cubicBezTo>
                    <a:cubicBezTo>
                      <a:pt x="34207" y="34207"/>
                      <a:pt x="34183" y="35409"/>
                      <a:pt x="34207" y="36624"/>
                    </a:cubicBezTo>
                    <a:cubicBezTo>
                      <a:pt x="34219" y="38374"/>
                      <a:pt x="34266" y="40124"/>
                      <a:pt x="34302" y="41863"/>
                    </a:cubicBezTo>
                    <a:cubicBezTo>
                      <a:pt x="34314" y="42434"/>
                      <a:pt x="34350" y="42958"/>
                      <a:pt x="34374" y="43529"/>
                    </a:cubicBezTo>
                    <a:cubicBezTo>
                      <a:pt x="34374" y="43625"/>
                      <a:pt x="34374" y="43720"/>
                      <a:pt x="34350" y="43827"/>
                    </a:cubicBezTo>
                    <a:lnTo>
                      <a:pt x="32266" y="43827"/>
                    </a:lnTo>
                    <a:cubicBezTo>
                      <a:pt x="32433" y="40092"/>
                      <a:pt x="32516" y="36334"/>
                      <a:pt x="32457" y="32540"/>
                    </a:cubicBezTo>
                    <a:close/>
                    <a:moveTo>
                      <a:pt x="48649" y="32659"/>
                    </a:moveTo>
                    <a:cubicBezTo>
                      <a:pt x="48661" y="32778"/>
                      <a:pt x="48661" y="32897"/>
                      <a:pt x="48661" y="33016"/>
                    </a:cubicBezTo>
                    <a:cubicBezTo>
                      <a:pt x="48673" y="34945"/>
                      <a:pt x="48661" y="36850"/>
                      <a:pt x="48685" y="38779"/>
                    </a:cubicBezTo>
                    <a:cubicBezTo>
                      <a:pt x="48709" y="40279"/>
                      <a:pt x="48780" y="41779"/>
                      <a:pt x="48828" y="43279"/>
                    </a:cubicBezTo>
                    <a:lnTo>
                      <a:pt x="48828" y="43898"/>
                    </a:lnTo>
                    <a:cubicBezTo>
                      <a:pt x="48221" y="43919"/>
                      <a:pt x="47633" y="43948"/>
                      <a:pt x="47054" y="43948"/>
                    </a:cubicBezTo>
                    <a:cubicBezTo>
                      <a:pt x="46962" y="43948"/>
                      <a:pt x="46871" y="43948"/>
                      <a:pt x="46780" y="43946"/>
                    </a:cubicBezTo>
                    <a:cubicBezTo>
                      <a:pt x="46839" y="40148"/>
                      <a:pt x="46899" y="36374"/>
                      <a:pt x="46958" y="32659"/>
                    </a:cubicBezTo>
                    <a:close/>
                    <a:moveTo>
                      <a:pt x="51364" y="32659"/>
                    </a:moveTo>
                    <a:cubicBezTo>
                      <a:pt x="51423" y="36386"/>
                      <a:pt x="51483" y="40136"/>
                      <a:pt x="51542" y="43887"/>
                    </a:cubicBezTo>
                    <a:cubicBezTo>
                      <a:pt x="51370" y="43939"/>
                      <a:pt x="50794" y="43972"/>
                      <a:pt x="50280" y="43972"/>
                    </a:cubicBezTo>
                    <a:cubicBezTo>
                      <a:pt x="49976" y="43972"/>
                      <a:pt x="49694" y="43961"/>
                      <a:pt x="49530" y="43934"/>
                    </a:cubicBezTo>
                    <a:cubicBezTo>
                      <a:pt x="49590" y="40172"/>
                      <a:pt x="49649" y="36374"/>
                      <a:pt x="49709" y="32659"/>
                    </a:cubicBezTo>
                    <a:close/>
                    <a:moveTo>
                      <a:pt x="34993" y="44351"/>
                    </a:moveTo>
                    <a:lnTo>
                      <a:pt x="34993" y="44363"/>
                    </a:lnTo>
                    <a:lnTo>
                      <a:pt x="34993" y="46423"/>
                    </a:lnTo>
                    <a:cubicBezTo>
                      <a:pt x="32129" y="46304"/>
                      <a:pt x="29272" y="46220"/>
                      <a:pt x="26082" y="46220"/>
                    </a:cubicBezTo>
                    <a:cubicBezTo>
                      <a:pt x="25121" y="46220"/>
                      <a:pt x="24129" y="46227"/>
                      <a:pt x="23098" y="46244"/>
                    </a:cubicBezTo>
                    <a:lnTo>
                      <a:pt x="23098" y="44541"/>
                    </a:lnTo>
                    <a:cubicBezTo>
                      <a:pt x="27563" y="44482"/>
                      <a:pt x="31278" y="44410"/>
                      <a:pt x="34993" y="44351"/>
                    </a:cubicBezTo>
                    <a:close/>
                    <a:moveTo>
                      <a:pt x="11954" y="47101"/>
                    </a:moveTo>
                    <a:lnTo>
                      <a:pt x="11954" y="49173"/>
                    </a:lnTo>
                    <a:cubicBezTo>
                      <a:pt x="9002" y="49050"/>
                      <a:pt x="6035" y="48965"/>
                      <a:pt x="3040" y="48965"/>
                    </a:cubicBezTo>
                    <a:cubicBezTo>
                      <a:pt x="2267" y="48965"/>
                      <a:pt x="1492" y="48970"/>
                      <a:pt x="715" y="48982"/>
                    </a:cubicBezTo>
                    <a:cubicBezTo>
                      <a:pt x="703" y="48899"/>
                      <a:pt x="703" y="48804"/>
                      <a:pt x="715" y="48709"/>
                    </a:cubicBezTo>
                    <a:cubicBezTo>
                      <a:pt x="715" y="48244"/>
                      <a:pt x="679" y="47768"/>
                      <a:pt x="679" y="47292"/>
                    </a:cubicBezTo>
                    <a:lnTo>
                      <a:pt x="11954" y="47101"/>
                    </a:lnTo>
                    <a:close/>
                    <a:moveTo>
                      <a:pt x="34993" y="47101"/>
                    </a:moveTo>
                    <a:lnTo>
                      <a:pt x="34993" y="49173"/>
                    </a:lnTo>
                    <a:cubicBezTo>
                      <a:pt x="32083" y="49061"/>
                      <a:pt x="29064" y="48972"/>
                      <a:pt x="26079" y="48972"/>
                    </a:cubicBezTo>
                    <a:cubicBezTo>
                      <a:pt x="25240" y="48972"/>
                      <a:pt x="24405" y="48979"/>
                      <a:pt x="23575" y="48994"/>
                    </a:cubicBezTo>
                    <a:cubicBezTo>
                      <a:pt x="23575" y="48840"/>
                      <a:pt x="23503" y="48732"/>
                      <a:pt x="23503" y="48625"/>
                    </a:cubicBezTo>
                    <a:cubicBezTo>
                      <a:pt x="23503" y="48185"/>
                      <a:pt x="23587" y="47744"/>
                      <a:pt x="23587" y="47292"/>
                    </a:cubicBezTo>
                    <a:cubicBezTo>
                      <a:pt x="27373" y="47232"/>
                      <a:pt x="31266" y="47173"/>
                      <a:pt x="34993" y="47101"/>
                    </a:cubicBezTo>
                    <a:close/>
                    <a:moveTo>
                      <a:pt x="46137" y="0"/>
                    </a:moveTo>
                    <a:lnTo>
                      <a:pt x="45446" y="607"/>
                    </a:lnTo>
                    <a:cubicBezTo>
                      <a:pt x="45399" y="3644"/>
                      <a:pt x="45375" y="6656"/>
                      <a:pt x="45315" y="9632"/>
                    </a:cubicBezTo>
                    <a:lnTo>
                      <a:pt x="43660" y="9632"/>
                    </a:lnTo>
                    <a:cubicBezTo>
                      <a:pt x="43637" y="9561"/>
                      <a:pt x="43625" y="9489"/>
                      <a:pt x="43637" y="9418"/>
                    </a:cubicBezTo>
                    <a:cubicBezTo>
                      <a:pt x="43613" y="7120"/>
                      <a:pt x="43589" y="4858"/>
                      <a:pt x="43565" y="2548"/>
                    </a:cubicBezTo>
                    <a:lnTo>
                      <a:pt x="42672" y="3382"/>
                    </a:lnTo>
                    <a:cubicBezTo>
                      <a:pt x="42637" y="5477"/>
                      <a:pt x="42601" y="7394"/>
                      <a:pt x="42577" y="9632"/>
                    </a:cubicBezTo>
                    <a:lnTo>
                      <a:pt x="40934" y="9632"/>
                    </a:lnTo>
                    <a:cubicBezTo>
                      <a:pt x="40910" y="8144"/>
                      <a:pt x="40886" y="6727"/>
                      <a:pt x="40862" y="5227"/>
                    </a:cubicBezTo>
                    <a:lnTo>
                      <a:pt x="39874" y="6251"/>
                    </a:lnTo>
                    <a:cubicBezTo>
                      <a:pt x="39862" y="7430"/>
                      <a:pt x="39839" y="8632"/>
                      <a:pt x="39827" y="9823"/>
                    </a:cubicBezTo>
                    <a:cubicBezTo>
                      <a:pt x="39303" y="9835"/>
                      <a:pt x="38743" y="9835"/>
                      <a:pt x="38136" y="9835"/>
                    </a:cubicBezTo>
                    <a:cubicBezTo>
                      <a:pt x="38136" y="9680"/>
                      <a:pt x="38124" y="9537"/>
                      <a:pt x="38124" y="9406"/>
                    </a:cubicBezTo>
                    <a:cubicBezTo>
                      <a:pt x="38124" y="8954"/>
                      <a:pt x="38124" y="8513"/>
                      <a:pt x="38112" y="8061"/>
                    </a:cubicBezTo>
                    <a:lnTo>
                      <a:pt x="37088" y="9001"/>
                    </a:lnTo>
                    <a:lnTo>
                      <a:pt x="37088" y="9632"/>
                    </a:lnTo>
                    <a:lnTo>
                      <a:pt x="36350" y="9632"/>
                    </a:lnTo>
                    <a:lnTo>
                      <a:pt x="35719" y="10382"/>
                    </a:lnTo>
                    <a:cubicBezTo>
                      <a:pt x="38757" y="10507"/>
                      <a:pt x="41614" y="10641"/>
                      <a:pt x="44765" y="10641"/>
                    </a:cubicBezTo>
                    <a:cubicBezTo>
                      <a:pt x="45220" y="10641"/>
                      <a:pt x="45681" y="10638"/>
                      <a:pt x="46149" y="10632"/>
                    </a:cubicBezTo>
                    <a:lnTo>
                      <a:pt x="46149" y="12323"/>
                    </a:lnTo>
                    <a:lnTo>
                      <a:pt x="35005" y="12526"/>
                    </a:lnTo>
                    <a:lnTo>
                      <a:pt x="35005" y="11371"/>
                    </a:lnTo>
                    <a:lnTo>
                      <a:pt x="34278" y="12156"/>
                    </a:lnTo>
                    <a:cubicBezTo>
                      <a:pt x="34326" y="15216"/>
                      <a:pt x="34290" y="17812"/>
                      <a:pt x="34338" y="21515"/>
                    </a:cubicBezTo>
                    <a:lnTo>
                      <a:pt x="32278" y="21515"/>
                    </a:lnTo>
                    <a:cubicBezTo>
                      <a:pt x="32373" y="18538"/>
                      <a:pt x="32445" y="16371"/>
                      <a:pt x="32469" y="13883"/>
                    </a:cubicBezTo>
                    <a:lnTo>
                      <a:pt x="32469" y="13883"/>
                    </a:lnTo>
                    <a:lnTo>
                      <a:pt x="31468" y="14788"/>
                    </a:lnTo>
                    <a:lnTo>
                      <a:pt x="31468" y="15669"/>
                    </a:lnTo>
                    <a:cubicBezTo>
                      <a:pt x="31492" y="17312"/>
                      <a:pt x="31564" y="19098"/>
                      <a:pt x="31623" y="20729"/>
                    </a:cubicBezTo>
                    <a:lnTo>
                      <a:pt x="31623" y="21515"/>
                    </a:lnTo>
                    <a:lnTo>
                      <a:pt x="29528" y="21515"/>
                    </a:lnTo>
                    <a:cubicBezTo>
                      <a:pt x="29587" y="19276"/>
                      <a:pt x="29635" y="18229"/>
                      <a:pt x="29671" y="16669"/>
                    </a:cubicBezTo>
                    <a:lnTo>
                      <a:pt x="29671" y="16669"/>
                    </a:lnTo>
                    <a:lnTo>
                      <a:pt x="28766" y="17479"/>
                    </a:lnTo>
                    <a:cubicBezTo>
                      <a:pt x="28801" y="18526"/>
                      <a:pt x="28837" y="19681"/>
                      <a:pt x="28873" y="20717"/>
                    </a:cubicBezTo>
                    <a:lnTo>
                      <a:pt x="28873" y="21515"/>
                    </a:lnTo>
                    <a:lnTo>
                      <a:pt x="26825" y="21515"/>
                    </a:lnTo>
                    <a:cubicBezTo>
                      <a:pt x="26837" y="20765"/>
                      <a:pt x="26849" y="20098"/>
                      <a:pt x="26861" y="19479"/>
                    </a:cubicBezTo>
                    <a:lnTo>
                      <a:pt x="26861" y="19479"/>
                    </a:lnTo>
                    <a:lnTo>
                      <a:pt x="26111" y="20146"/>
                    </a:lnTo>
                    <a:cubicBezTo>
                      <a:pt x="26111" y="20312"/>
                      <a:pt x="26123" y="20598"/>
                      <a:pt x="26134" y="20753"/>
                    </a:cubicBezTo>
                    <a:lnTo>
                      <a:pt x="26134" y="21515"/>
                    </a:lnTo>
                    <a:lnTo>
                      <a:pt x="25003" y="21515"/>
                    </a:lnTo>
                    <a:lnTo>
                      <a:pt x="24468" y="21991"/>
                    </a:lnTo>
                    <a:cubicBezTo>
                      <a:pt x="27932" y="21931"/>
                      <a:pt x="31278" y="21705"/>
                      <a:pt x="34993" y="21646"/>
                    </a:cubicBezTo>
                    <a:lnTo>
                      <a:pt x="34993" y="23670"/>
                    </a:lnTo>
                    <a:lnTo>
                      <a:pt x="23848" y="23467"/>
                    </a:lnTo>
                    <a:lnTo>
                      <a:pt x="23848" y="22693"/>
                    </a:lnTo>
                    <a:lnTo>
                      <a:pt x="22955" y="23467"/>
                    </a:lnTo>
                    <a:cubicBezTo>
                      <a:pt x="22908" y="26503"/>
                      <a:pt x="22670" y="29682"/>
                      <a:pt x="22622" y="32659"/>
                    </a:cubicBezTo>
                    <a:lnTo>
                      <a:pt x="20979" y="32659"/>
                    </a:lnTo>
                    <a:cubicBezTo>
                      <a:pt x="20943" y="30433"/>
                      <a:pt x="20896" y="27777"/>
                      <a:pt x="20860" y="25384"/>
                    </a:cubicBezTo>
                    <a:lnTo>
                      <a:pt x="19979" y="26301"/>
                    </a:lnTo>
                    <a:cubicBezTo>
                      <a:pt x="19943" y="28408"/>
                      <a:pt x="19907" y="30433"/>
                      <a:pt x="19872" y="32659"/>
                    </a:cubicBezTo>
                    <a:lnTo>
                      <a:pt x="18205" y="32659"/>
                    </a:lnTo>
                    <a:cubicBezTo>
                      <a:pt x="18181" y="32528"/>
                      <a:pt x="18169" y="32385"/>
                      <a:pt x="18169" y="32254"/>
                    </a:cubicBezTo>
                    <a:cubicBezTo>
                      <a:pt x="18157" y="30861"/>
                      <a:pt x="18157" y="29444"/>
                      <a:pt x="18145" y="28063"/>
                    </a:cubicBezTo>
                    <a:lnTo>
                      <a:pt x="17169" y="29087"/>
                    </a:lnTo>
                    <a:cubicBezTo>
                      <a:pt x="17157" y="30254"/>
                      <a:pt x="17133" y="31171"/>
                      <a:pt x="17121" y="32659"/>
                    </a:cubicBezTo>
                    <a:lnTo>
                      <a:pt x="15478" y="32659"/>
                    </a:lnTo>
                    <a:cubicBezTo>
                      <a:pt x="15466" y="31909"/>
                      <a:pt x="15455" y="31385"/>
                      <a:pt x="15443" y="30790"/>
                    </a:cubicBezTo>
                    <a:lnTo>
                      <a:pt x="14419" y="31849"/>
                    </a:lnTo>
                    <a:lnTo>
                      <a:pt x="14419" y="32659"/>
                    </a:lnTo>
                    <a:lnTo>
                      <a:pt x="13633" y="32659"/>
                    </a:lnTo>
                    <a:lnTo>
                      <a:pt x="12811" y="33254"/>
                    </a:lnTo>
                    <a:cubicBezTo>
                      <a:pt x="16288" y="33314"/>
                      <a:pt x="20134" y="33314"/>
                      <a:pt x="23098" y="33373"/>
                    </a:cubicBezTo>
                    <a:lnTo>
                      <a:pt x="23098" y="35005"/>
                    </a:lnTo>
                    <a:lnTo>
                      <a:pt x="11954" y="35207"/>
                    </a:lnTo>
                    <a:lnTo>
                      <a:pt x="11954" y="34064"/>
                    </a:lnTo>
                    <a:lnTo>
                      <a:pt x="11418" y="34635"/>
                    </a:lnTo>
                    <a:cubicBezTo>
                      <a:pt x="11466" y="37707"/>
                      <a:pt x="11585" y="40827"/>
                      <a:pt x="11645" y="43803"/>
                    </a:cubicBezTo>
                    <a:lnTo>
                      <a:pt x="9573" y="43803"/>
                    </a:lnTo>
                    <a:cubicBezTo>
                      <a:pt x="9680" y="41565"/>
                      <a:pt x="9740" y="38862"/>
                      <a:pt x="9763" y="36374"/>
                    </a:cubicBezTo>
                    <a:lnTo>
                      <a:pt x="9763" y="36374"/>
                    </a:lnTo>
                    <a:lnTo>
                      <a:pt x="8763" y="37386"/>
                    </a:lnTo>
                    <a:lnTo>
                      <a:pt x="8763" y="38422"/>
                    </a:lnTo>
                    <a:cubicBezTo>
                      <a:pt x="8787" y="40029"/>
                      <a:pt x="8870" y="41589"/>
                      <a:pt x="8918" y="43184"/>
                    </a:cubicBezTo>
                    <a:lnTo>
                      <a:pt x="8918" y="43803"/>
                    </a:lnTo>
                    <a:lnTo>
                      <a:pt x="6823" y="43803"/>
                    </a:lnTo>
                    <a:cubicBezTo>
                      <a:pt x="6882" y="42315"/>
                      <a:pt x="6930" y="40720"/>
                      <a:pt x="6965" y="39160"/>
                    </a:cubicBezTo>
                    <a:lnTo>
                      <a:pt x="6965" y="39160"/>
                    </a:lnTo>
                    <a:lnTo>
                      <a:pt x="6061" y="40077"/>
                    </a:lnTo>
                    <a:cubicBezTo>
                      <a:pt x="6096" y="41112"/>
                      <a:pt x="6132" y="42124"/>
                      <a:pt x="6168" y="43160"/>
                    </a:cubicBezTo>
                    <a:lnTo>
                      <a:pt x="6168" y="43803"/>
                    </a:lnTo>
                    <a:lnTo>
                      <a:pt x="4120" y="43803"/>
                    </a:lnTo>
                    <a:cubicBezTo>
                      <a:pt x="4132" y="43053"/>
                      <a:pt x="4144" y="42601"/>
                      <a:pt x="4156" y="41970"/>
                    </a:cubicBezTo>
                    <a:lnTo>
                      <a:pt x="4156" y="41970"/>
                    </a:lnTo>
                    <a:lnTo>
                      <a:pt x="3405" y="42744"/>
                    </a:lnTo>
                    <a:cubicBezTo>
                      <a:pt x="3405" y="42910"/>
                      <a:pt x="3417" y="43089"/>
                      <a:pt x="3429" y="43256"/>
                    </a:cubicBezTo>
                    <a:cubicBezTo>
                      <a:pt x="3429" y="43434"/>
                      <a:pt x="3429" y="43637"/>
                      <a:pt x="3429" y="43827"/>
                    </a:cubicBezTo>
                    <a:cubicBezTo>
                      <a:pt x="3102" y="43877"/>
                      <a:pt x="2783" y="43901"/>
                      <a:pt x="2458" y="43901"/>
                    </a:cubicBezTo>
                    <a:cubicBezTo>
                      <a:pt x="2393" y="43901"/>
                      <a:pt x="2328" y="43900"/>
                      <a:pt x="2262" y="43898"/>
                    </a:cubicBezTo>
                    <a:lnTo>
                      <a:pt x="1596" y="44518"/>
                    </a:lnTo>
                    <a:cubicBezTo>
                      <a:pt x="5060" y="44458"/>
                      <a:pt x="8239" y="44399"/>
                      <a:pt x="11954" y="44339"/>
                    </a:cubicBezTo>
                    <a:lnTo>
                      <a:pt x="11954" y="46363"/>
                    </a:lnTo>
                    <a:lnTo>
                      <a:pt x="810" y="46173"/>
                    </a:lnTo>
                    <a:lnTo>
                      <a:pt x="810" y="45399"/>
                    </a:lnTo>
                    <a:lnTo>
                      <a:pt x="84" y="46101"/>
                    </a:lnTo>
                    <a:cubicBezTo>
                      <a:pt x="60" y="47316"/>
                      <a:pt x="24" y="48268"/>
                      <a:pt x="0" y="49744"/>
                    </a:cubicBezTo>
                    <a:lnTo>
                      <a:pt x="12633" y="49744"/>
                    </a:lnTo>
                    <a:cubicBezTo>
                      <a:pt x="12633" y="49006"/>
                      <a:pt x="12621" y="47958"/>
                      <a:pt x="12609" y="47066"/>
                    </a:cubicBezTo>
                    <a:cubicBezTo>
                      <a:pt x="12597" y="46196"/>
                      <a:pt x="12526" y="45268"/>
                      <a:pt x="12490" y="44387"/>
                    </a:cubicBezTo>
                    <a:cubicBezTo>
                      <a:pt x="12490" y="44220"/>
                      <a:pt x="12490" y="43791"/>
                      <a:pt x="12490" y="43791"/>
                    </a:cubicBezTo>
                    <a:lnTo>
                      <a:pt x="14585" y="43791"/>
                    </a:lnTo>
                    <a:cubicBezTo>
                      <a:pt x="14597" y="45280"/>
                      <a:pt x="14490" y="46327"/>
                      <a:pt x="14478" y="47577"/>
                    </a:cubicBezTo>
                    <a:cubicBezTo>
                      <a:pt x="14478" y="48280"/>
                      <a:pt x="14454" y="48994"/>
                      <a:pt x="14443" y="49744"/>
                    </a:cubicBezTo>
                    <a:lnTo>
                      <a:pt x="15383" y="49744"/>
                    </a:lnTo>
                    <a:cubicBezTo>
                      <a:pt x="15383" y="48994"/>
                      <a:pt x="15371" y="47911"/>
                      <a:pt x="15359" y="46994"/>
                    </a:cubicBezTo>
                    <a:cubicBezTo>
                      <a:pt x="15347" y="46137"/>
                      <a:pt x="15276" y="45220"/>
                      <a:pt x="15240" y="44351"/>
                    </a:cubicBezTo>
                    <a:cubicBezTo>
                      <a:pt x="15228" y="44196"/>
                      <a:pt x="15240" y="43791"/>
                      <a:pt x="15240" y="43791"/>
                    </a:cubicBezTo>
                    <a:lnTo>
                      <a:pt x="17300" y="43791"/>
                    </a:lnTo>
                    <a:cubicBezTo>
                      <a:pt x="17276" y="46030"/>
                      <a:pt x="17240" y="47518"/>
                      <a:pt x="17205" y="49744"/>
                    </a:cubicBezTo>
                    <a:lnTo>
                      <a:pt x="18145" y="49744"/>
                    </a:lnTo>
                    <a:cubicBezTo>
                      <a:pt x="18110" y="47506"/>
                      <a:pt x="18074" y="45887"/>
                      <a:pt x="18038" y="43934"/>
                    </a:cubicBezTo>
                    <a:cubicBezTo>
                      <a:pt x="18188" y="43887"/>
                      <a:pt x="18693" y="43859"/>
                      <a:pt x="19175" y="43859"/>
                    </a:cubicBezTo>
                    <a:cubicBezTo>
                      <a:pt x="19538" y="43859"/>
                      <a:pt x="19888" y="43875"/>
                      <a:pt x="20062" y="43910"/>
                    </a:cubicBezTo>
                    <a:cubicBezTo>
                      <a:pt x="20027" y="45851"/>
                      <a:pt x="19991" y="47506"/>
                      <a:pt x="19955" y="49733"/>
                    </a:cubicBezTo>
                    <a:lnTo>
                      <a:pt x="20884" y="49733"/>
                    </a:lnTo>
                    <a:cubicBezTo>
                      <a:pt x="20884" y="48994"/>
                      <a:pt x="20872" y="47851"/>
                      <a:pt x="20860" y="46899"/>
                    </a:cubicBezTo>
                    <a:cubicBezTo>
                      <a:pt x="20848" y="46053"/>
                      <a:pt x="20789" y="45149"/>
                      <a:pt x="20741" y="44303"/>
                    </a:cubicBezTo>
                    <a:lnTo>
                      <a:pt x="20741" y="43791"/>
                    </a:lnTo>
                    <a:lnTo>
                      <a:pt x="22801" y="43791"/>
                    </a:lnTo>
                    <a:cubicBezTo>
                      <a:pt x="22777" y="46018"/>
                      <a:pt x="22741" y="47506"/>
                      <a:pt x="22705" y="49733"/>
                    </a:cubicBezTo>
                    <a:lnTo>
                      <a:pt x="35314" y="49733"/>
                    </a:lnTo>
                    <a:cubicBezTo>
                      <a:pt x="35302" y="48994"/>
                      <a:pt x="35290" y="47554"/>
                      <a:pt x="35278" y="46446"/>
                    </a:cubicBezTo>
                    <a:cubicBezTo>
                      <a:pt x="35267" y="45756"/>
                      <a:pt x="35219" y="44994"/>
                      <a:pt x="35195" y="44303"/>
                    </a:cubicBezTo>
                    <a:lnTo>
                      <a:pt x="35195" y="43791"/>
                    </a:lnTo>
                    <a:lnTo>
                      <a:pt x="37291" y="43791"/>
                    </a:lnTo>
                    <a:cubicBezTo>
                      <a:pt x="37303" y="45280"/>
                      <a:pt x="37195" y="46315"/>
                      <a:pt x="37183" y="47566"/>
                    </a:cubicBezTo>
                    <a:cubicBezTo>
                      <a:pt x="37183" y="48268"/>
                      <a:pt x="37172" y="48994"/>
                      <a:pt x="37148" y="49733"/>
                    </a:cubicBezTo>
                    <a:lnTo>
                      <a:pt x="38088" y="49733"/>
                    </a:lnTo>
                    <a:cubicBezTo>
                      <a:pt x="38088" y="48994"/>
                      <a:pt x="38076" y="47899"/>
                      <a:pt x="38065" y="46982"/>
                    </a:cubicBezTo>
                    <a:cubicBezTo>
                      <a:pt x="38053" y="46113"/>
                      <a:pt x="37981" y="45208"/>
                      <a:pt x="37945" y="44351"/>
                    </a:cubicBezTo>
                    <a:cubicBezTo>
                      <a:pt x="37945" y="44184"/>
                      <a:pt x="37945" y="43791"/>
                      <a:pt x="37945" y="43791"/>
                    </a:cubicBezTo>
                    <a:lnTo>
                      <a:pt x="40005" y="43791"/>
                    </a:lnTo>
                    <a:cubicBezTo>
                      <a:pt x="39981" y="46018"/>
                      <a:pt x="39946" y="47506"/>
                      <a:pt x="39910" y="49733"/>
                    </a:cubicBezTo>
                    <a:lnTo>
                      <a:pt x="40851" y="49733"/>
                    </a:lnTo>
                    <a:cubicBezTo>
                      <a:pt x="40815" y="47506"/>
                      <a:pt x="40779" y="46018"/>
                      <a:pt x="40743" y="43791"/>
                    </a:cubicBezTo>
                    <a:lnTo>
                      <a:pt x="42756" y="43791"/>
                    </a:lnTo>
                    <a:cubicBezTo>
                      <a:pt x="42732" y="46018"/>
                      <a:pt x="42696" y="47506"/>
                      <a:pt x="42660" y="49733"/>
                    </a:cubicBezTo>
                    <a:lnTo>
                      <a:pt x="43601" y="49733"/>
                    </a:lnTo>
                    <a:cubicBezTo>
                      <a:pt x="43565" y="47506"/>
                      <a:pt x="43529" y="45875"/>
                      <a:pt x="43494" y="43934"/>
                    </a:cubicBezTo>
                    <a:cubicBezTo>
                      <a:pt x="43650" y="43887"/>
                      <a:pt x="44166" y="43859"/>
                      <a:pt x="44647" y="43859"/>
                    </a:cubicBezTo>
                    <a:cubicBezTo>
                      <a:pt x="45009" y="43859"/>
                      <a:pt x="45352" y="43875"/>
                      <a:pt x="45506" y="43910"/>
                    </a:cubicBezTo>
                    <a:cubicBezTo>
                      <a:pt x="45482" y="45851"/>
                      <a:pt x="45446" y="47506"/>
                      <a:pt x="45411" y="49733"/>
                    </a:cubicBezTo>
                    <a:lnTo>
                      <a:pt x="56543" y="49733"/>
                    </a:lnTo>
                    <a:lnTo>
                      <a:pt x="56543" y="49137"/>
                    </a:lnTo>
                    <a:cubicBezTo>
                      <a:pt x="53759" y="49039"/>
                      <a:pt x="51400" y="48968"/>
                      <a:pt x="48836" y="48968"/>
                    </a:cubicBezTo>
                    <a:cubicBezTo>
                      <a:pt x="47968" y="48968"/>
                      <a:pt x="47076" y="48976"/>
                      <a:pt x="46137" y="48994"/>
                    </a:cubicBezTo>
                    <a:lnTo>
                      <a:pt x="46137" y="47292"/>
                    </a:lnTo>
                    <a:cubicBezTo>
                      <a:pt x="49852" y="47232"/>
                      <a:pt x="52828" y="47173"/>
                      <a:pt x="56543" y="47113"/>
                    </a:cubicBezTo>
                    <a:lnTo>
                      <a:pt x="56543" y="46363"/>
                    </a:lnTo>
                    <a:cubicBezTo>
                      <a:pt x="52816" y="46304"/>
                      <a:pt x="49852" y="46244"/>
                      <a:pt x="46137" y="46173"/>
                    </a:cubicBezTo>
                    <a:lnTo>
                      <a:pt x="46137" y="44541"/>
                    </a:lnTo>
                    <a:cubicBezTo>
                      <a:pt x="49852" y="44482"/>
                      <a:pt x="52828" y="44422"/>
                      <a:pt x="56543" y="44363"/>
                    </a:cubicBezTo>
                    <a:lnTo>
                      <a:pt x="56543" y="43803"/>
                    </a:lnTo>
                    <a:lnTo>
                      <a:pt x="54983" y="43803"/>
                    </a:lnTo>
                    <a:cubicBezTo>
                      <a:pt x="55138" y="40088"/>
                      <a:pt x="55221" y="36374"/>
                      <a:pt x="55162" y="32659"/>
                    </a:cubicBezTo>
                    <a:lnTo>
                      <a:pt x="56543" y="32659"/>
                    </a:lnTo>
                    <a:lnTo>
                      <a:pt x="56543" y="31897"/>
                    </a:lnTo>
                    <a:cubicBezTo>
                      <a:pt x="52828" y="31849"/>
                      <a:pt x="49625" y="31790"/>
                      <a:pt x="46089" y="31730"/>
                    </a:cubicBezTo>
                    <a:cubicBezTo>
                      <a:pt x="46077" y="31206"/>
                      <a:pt x="46054" y="30647"/>
                      <a:pt x="46054" y="30087"/>
                    </a:cubicBezTo>
                    <a:cubicBezTo>
                      <a:pt x="49566" y="30028"/>
                      <a:pt x="52828" y="29968"/>
                      <a:pt x="56543" y="29909"/>
                    </a:cubicBezTo>
                    <a:lnTo>
                      <a:pt x="56543" y="29194"/>
                    </a:lnTo>
                    <a:cubicBezTo>
                      <a:pt x="53721" y="29086"/>
                      <a:pt x="51326" y="29018"/>
                      <a:pt x="48709" y="29018"/>
                    </a:cubicBezTo>
                    <a:cubicBezTo>
                      <a:pt x="47880" y="29018"/>
                      <a:pt x="47030" y="29025"/>
                      <a:pt x="46137" y="29040"/>
                    </a:cubicBezTo>
                    <a:lnTo>
                      <a:pt x="46137" y="27313"/>
                    </a:lnTo>
                    <a:cubicBezTo>
                      <a:pt x="46244" y="27301"/>
                      <a:pt x="46351" y="27289"/>
                      <a:pt x="46458" y="27289"/>
                    </a:cubicBezTo>
                    <a:cubicBezTo>
                      <a:pt x="49102" y="27265"/>
                      <a:pt x="51697" y="27242"/>
                      <a:pt x="54340" y="27206"/>
                    </a:cubicBezTo>
                    <a:cubicBezTo>
                      <a:pt x="55090" y="27194"/>
                      <a:pt x="55805" y="27158"/>
                      <a:pt x="56543" y="27123"/>
                    </a:cubicBezTo>
                    <a:lnTo>
                      <a:pt x="56543" y="26444"/>
                    </a:lnTo>
                    <a:cubicBezTo>
                      <a:pt x="53712" y="26335"/>
                      <a:pt x="51321" y="26268"/>
                      <a:pt x="48707" y="26268"/>
                    </a:cubicBezTo>
                    <a:cubicBezTo>
                      <a:pt x="47880" y="26268"/>
                      <a:pt x="47030" y="26275"/>
                      <a:pt x="46137" y="26289"/>
                    </a:cubicBezTo>
                    <a:lnTo>
                      <a:pt x="46137" y="24587"/>
                    </a:lnTo>
                    <a:cubicBezTo>
                      <a:pt x="49864" y="24527"/>
                      <a:pt x="52828" y="24468"/>
                      <a:pt x="56543" y="24408"/>
                    </a:cubicBezTo>
                    <a:lnTo>
                      <a:pt x="56543" y="23646"/>
                    </a:lnTo>
                    <a:cubicBezTo>
                      <a:pt x="52816" y="23586"/>
                      <a:pt x="49852" y="23527"/>
                      <a:pt x="46137" y="23467"/>
                    </a:cubicBezTo>
                    <a:lnTo>
                      <a:pt x="46137" y="21836"/>
                    </a:lnTo>
                    <a:cubicBezTo>
                      <a:pt x="49864" y="21777"/>
                      <a:pt x="52828" y="21717"/>
                      <a:pt x="56543" y="21658"/>
                    </a:cubicBezTo>
                    <a:lnTo>
                      <a:pt x="56543" y="21181"/>
                    </a:lnTo>
                    <a:cubicBezTo>
                      <a:pt x="56454" y="21185"/>
                      <a:pt x="56365" y="21187"/>
                      <a:pt x="56276" y="21187"/>
                    </a:cubicBezTo>
                    <a:cubicBezTo>
                      <a:pt x="55818" y="21187"/>
                      <a:pt x="55361" y="21134"/>
                      <a:pt x="54912" y="21015"/>
                    </a:cubicBezTo>
                    <a:cubicBezTo>
                      <a:pt x="55067" y="17276"/>
                      <a:pt x="55221" y="13335"/>
                      <a:pt x="55162" y="9620"/>
                    </a:cubicBezTo>
                    <a:lnTo>
                      <a:pt x="56543" y="9620"/>
                    </a:lnTo>
                    <a:lnTo>
                      <a:pt x="56543" y="9192"/>
                    </a:lnTo>
                    <a:cubicBezTo>
                      <a:pt x="52816" y="9132"/>
                      <a:pt x="49852" y="9073"/>
                      <a:pt x="46137" y="9025"/>
                    </a:cubicBezTo>
                    <a:lnTo>
                      <a:pt x="46137" y="7394"/>
                    </a:lnTo>
                    <a:cubicBezTo>
                      <a:pt x="49864" y="7334"/>
                      <a:pt x="52828" y="7275"/>
                      <a:pt x="56543" y="7215"/>
                    </a:cubicBezTo>
                    <a:lnTo>
                      <a:pt x="56543" y="6489"/>
                    </a:lnTo>
                    <a:cubicBezTo>
                      <a:pt x="53759" y="6391"/>
                      <a:pt x="51400" y="6320"/>
                      <a:pt x="48836" y="6320"/>
                    </a:cubicBezTo>
                    <a:cubicBezTo>
                      <a:pt x="47968" y="6320"/>
                      <a:pt x="47076" y="6328"/>
                      <a:pt x="46137" y="6346"/>
                    </a:cubicBezTo>
                    <a:lnTo>
                      <a:pt x="46137" y="4632"/>
                    </a:lnTo>
                    <a:cubicBezTo>
                      <a:pt x="49864" y="4572"/>
                      <a:pt x="52828" y="4513"/>
                      <a:pt x="56543" y="4453"/>
                    </a:cubicBezTo>
                    <a:lnTo>
                      <a:pt x="56543" y="3739"/>
                    </a:lnTo>
                    <a:cubicBezTo>
                      <a:pt x="53712" y="3630"/>
                      <a:pt x="51321" y="3563"/>
                      <a:pt x="48707" y="3563"/>
                    </a:cubicBezTo>
                    <a:cubicBezTo>
                      <a:pt x="47880" y="3563"/>
                      <a:pt x="47030" y="3570"/>
                      <a:pt x="46137" y="3584"/>
                    </a:cubicBezTo>
                    <a:lnTo>
                      <a:pt x="46137" y="1881"/>
                    </a:lnTo>
                    <a:cubicBezTo>
                      <a:pt x="49864" y="1822"/>
                      <a:pt x="52828" y="1762"/>
                      <a:pt x="56543" y="1703"/>
                    </a:cubicBezTo>
                    <a:lnTo>
                      <a:pt x="56543" y="965"/>
                    </a:lnTo>
                    <a:cubicBezTo>
                      <a:pt x="55055" y="917"/>
                      <a:pt x="53340" y="869"/>
                      <a:pt x="51721" y="846"/>
                    </a:cubicBezTo>
                    <a:cubicBezTo>
                      <a:pt x="51098" y="838"/>
                      <a:pt x="50517" y="835"/>
                      <a:pt x="49937" y="835"/>
                    </a:cubicBezTo>
                    <a:cubicBezTo>
                      <a:pt x="48777" y="835"/>
                      <a:pt x="47621" y="846"/>
                      <a:pt x="46137" y="846"/>
                    </a:cubicBezTo>
                    <a:lnTo>
                      <a:pt x="461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3"/>
              <p:cNvSpPr/>
              <p:nvPr/>
            </p:nvSpPr>
            <p:spPr>
              <a:xfrm>
                <a:off x="498850" y="4648625"/>
                <a:ext cx="232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751" extrusionOk="0">
                    <a:moveTo>
                      <a:pt x="906" y="0"/>
                    </a:moveTo>
                    <a:lnTo>
                      <a:pt x="13" y="893"/>
                    </a:lnTo>
                    <a:cubicBezTo>
                      <a:pt x="13" y="1191"/>
                      <a:pt x="1" y="1750"/>
                      <a:pt x="1" y="1750"/>
                    </a:cubicBezTo>
                    <a:lnTo>
                      <a:pt x="930" y="1750"/>
                    </a:lnTo>
                    <a:cubicBezTo>
                      <a:pt x="918" y="1012"/>
                      <a:pt x="918" y="584"/>
                      <a:pt x="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" name="Google Shape;232;p13"/>
            <p:cNvGrpSpPr/>
            <p:nvPr/>
          </p:nvGrpSpPr>
          <p:grpSpPr>
            <a:xfrm flipH="1">
              <a:off x="182" y="3949846"/>
              <a:ext cx="1205002" cy="1193622"/>
              <a:chOff x="498850" y="3224050"/>
              <a:chExt cx="1482350" cy="1468350"/>
            </a:xfrm>
          </p:grpSpPr>
          <p:sp>
            <p:nvSpPr>
              <p:cNvPr id="233" name="Google Shape;233;p13"/>
              <p:cNvSpPr/>
              <p:nvPr/>
            </p:nvSpPr>
            <p:spPr>
              <a:xfrm>
                <a:off x="1742175" y="3224050"/>
                <a:ext cx="239025" cy="202725"/>
              </a:xfrm>
              <a:custGeom>
                <a:avLst/>
                <a:gdLst/>
                <a:ahLst/>
                <a:cxnLst/>
                <a:rect l="l" t="t" r="r" b="b"/>
                <a:pathLst>
                  <a:path w="9561" h="8109" extrusionOk="0">
                    <a:moveTo>
                      <a:pt x="8192" y="0"/>
                    </a:moveTo>
                    <a:lnTo>
                      <a:pt x="7192" y="988"/>
                    </a:lnTo>
                    <a:cubicBezTo>
                      <a:pt x="7192" y="1334"/>
                      <a:pt x="7192" y="1679"/>
                      <a:pt x="7204" y="2024"/>
                    </a:cubicBezTo>
                    <a:cubicBezTo>
                      <a:pt x="7227" y="3620"/>
                      <a:pt x="7299" y="5215"/>
                      <a:pt x="7346" y="6822"/>
                    </a:cubicBezTo>
                    <a:cubicBezTo>
                      <a:pt x="7358" y="7025"/>
                      <a:pt x="7346" y="7215"/>
                      <a:pt x="7346" y="7477"/>
                    </a:cubicBezTo>
                    <a:cubicBezTo>
                      <a:pt x="7055" y="7487"/>
                      <a:pt x="6767" y="7491"/>
                      <a:pt x="6476" y="7491"/>
                    </a:cubicBezTo>
                    <a:cubicBezTo>
                      <a:pt x="6080" y="7491"/>
                      <a:pt x="5677" y="7484"/>
                      <a:pt x="5251" y="7477"/>
                    </a:cubicBezTo>
                    <a:cubicBezTo>
                      <a:pt x="5310" y="5906"/>
                      <a:pt x="5370" y="4346"/>
                      <a:pt x="5394" y="2786"/>
                    </a:cubicBezTo>
                    <a:lnTo>
                      <a:pt x="5394" y="2786"/>
                    </a:lnTo>
                    <a:lnTo>
                      <a:pt x="4501" y="3691"/>
                    </a:lnTo>
                    <a:cubicBezTo>
                      <a:pt x="4525" y="4715"/>
                      <a:pt x="4560" y="5751"/>
                      <a:pt x="4596" y="6775"/>
                    </a:cubicBezTo>
                    <a:lnTo>
                      <a:pt x="4596" y="7418"/>
                    </a:lnTo>
                    <a:cubicBezTo>
                      <a:pt x="4419" y="7467"/>
                      <a:pt x="3906" y="7496"/>
                      <a:pt x="3414" y="7496"/>
                    </a:cubicBezTo>
                    <a:cubicBezTo>
                      <a:pt x="3078" y="7496"/>
                      <a:pt x="2751" y="7482"/>
                      <a:pt x="2548" y="7453"/>
                    </a:cubicBezTo>
                    <a:cubicBezTo>
                      <a:pt x="2560" y="6834"/>
                      <a:pt x="2572" y="6215"/>
                      <a:pt x="2584" y="5596"/>
                    </a:cubicBezTo>
                    <a:lnTo>
                      <a:pt x="2584" y="5596"/>
                    </a:lnTo>
                    <a:lnTo>
                      <a:pt x="1798" y="6382"/>
                    </a:lnTo>
                    <a:cubicBezTo>
                      <a:pt x="1798" y="6727"/>
                      <a:pt x="1810" y="7084"/>
                      <a:pt x="1810" y="7430"/>
                    </a:cubicBezTo>
                    <a:cubicBezTo>
                      <a:pt x="1504" y="7469"/>
                      <a:pt x="1190" y="7492"/>
                      <a:pt x="882" y="7492"/>
                    </a:cubicBezTo>
                    <a:cubicBezTo>
                      <a:pt x="818" y="7492"/>
                      <a:pt x="754" y="7491"/>
                      <a:pt x="691" y="7489"/>
                    </a:cubicBezTo>
                    <a:lnTo>
                      <a:pt x="0" y="8108"/>
                    </a:lnTo>
                    <a:cubicBezTo>
                      <a:pt x="3215" y="8049"/>
                      <a:pt x="6584" y="7989"/>
                      <a:pt x="9561" y="7941"/>
                    </a:cubicBezTo>
                    <a:lnTo>
                      <a:pt x="9561" y="7465"/>
                    </a:lnTo>
                    <a:lnTo>
                      <a:pt x="8001" y="7465"/>
                    </a:lnTo>
                    <a:cubicBezTo>
                      <a:pt x="8108" y="5239"/>
                      <a:pt x="8168" y="2488"/>
                      <a:pt x="8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3"/>
              <p:cNvSpPr/>
              <p:nvPr/>
            </p:nvSpPr>
            <p:spPr>
              <a:xfrm>
                <a:off x="567625" y="3448775"/>
                <a:ext cx="1413575" cy="1243625"/>
              </a:xfrm>
              <a:custGeom>
                <a:avLst/>
                <a:gdLst/>
                <a:ahLst/>
                <a:cxnLst/>
                <a:rect l="l" t="t" r="r" b="b"/>
                <a:pathLst>
                  <a:path w="56543" h="49745" extrusionOk="0">
                    <a:moveTo>
                      <a:pt x="34838" y="13228"/>
                    </a:moveTo>
                    <a:lnTo>
                      <a:pt x="34838" y="13240"/>
                    </a:lnTo>
                    <a:lnTo>
                      <a:pt x="46137" y="13430"/>
                    </a:lnTo>
                    <a:lnTo>
                      <a:pt x="46137" y="15074"/>
                    </a:lnTo>
                    <a:lnTo>
                      <a:pt x="34850" y="15264"/>
                    </a:lnTo>
                    <a:cubicBezTo>
                      <a:pt x="34778" y="14978"/>
                      <a:pt x="34766" y="13585"/>
                      <a:pt x="34838" y="13228"/>
                    </a:cubicBezTo>
                    <a:close/>
                    <a:moveTo>
                      <a:pt x="34993" y="15978"/>
                    </a:moveTo>
                    <a:lnTo>
                      <a:pt x="46137" y="16181"/>
                    </a:lnTo>
                    <a:lnTo>
                      <a:pt x="46137" y="17812"/>
                    </a:lnTo>
                    <a:lnTo>
                      <a:pt x="34993" y="18002"/>
                    </a:lnTo>
                    <a:lnTo>
                      <a:pt x="34993" y="15978"/>
                    </a:lnTo>
                    <a:close/>
                    <a:moveTo>
                      <a:pt x="34790" y="18693"/>
                    </a:moveTo>
                    <a:cubicBezTo>
                      <a:pt x="36695" y="18753"/>
                      <a:pt x="38588" y="18824"/>
                      <a:pt x="40481" y="18848"/>
                    </a:cubicBezTo>
                    <a:cubicBezTo>
                      <a:pt x="41109" y="18852"/>
                      <a:pt x="41697" y="18853"/>
                      <a:pt x="42286" y="18853"/>
                    </a:cubicBezTo>
                    <a:cubicBezTo>
                      <a:pt x="43465" y="18853"/>
                      <a:pt x="44645" y="18848"/>
                      <a:pt x="46137" y="18848"/>
                    </a:cubicBezTo>
                    <a:lnTo>
                      <a:pt x="46137" y="20538"/>
                    </a:lnTo>
                    <a:lnTo>
                      <a:pt x="34790" y="20753"/>
                    </a:lnTo>
                    <a:cubicBezTo>
                      <a:pt x="34790" y="20443"/>
                      <a:pt x="34790" y="20098"/>
                      <a:pt x="34790" y="19753"/>
                    </a:cubicBezTo>
                    <a:cubicBezTo>
                      <a:pt x="34778" y="19407"/>
                      <a:pt x="34790" y="19086"/>
                      <a:pt x="34790" y="18693"/>
                    </a:cubicBezTo>
                    <a:close/>
                    <a:moveTo>
                      <a:pt x="48649" y="9620"/>
                    </a:moveTo>
                    <a:cubicBezTo>
                      <a:pt x="48649" y="10061"/>
                      <a:pt x="48653" y="10119"/>
                      <a:pt x="48657" y="10119"/>
                    </a:cubicBezTo>
                    <a:cubicBezTo>
                      <a:pt x="48658" y="10119"/>
                      <a:pt x="48659" y="10112"/>
                      <a:pt x="48660" y="10112"/>
                    </a:cubicBezTo>
                    <a:cubicBezTo>
                      <a:pt x="48661" y="10112"/>
                      <a:pt x="48661" y="10118"/>
                      <a:pt x="48661" y="10144"/>
                    </a:cubicBezTo>
                    <a:cubicBezTo>
                      <a:pt x="48673" y="12061"/>
                      <a:pt x="48661" y="14038"/>
                      <a:pt x="48685" y="15943"/>
                    </a:cubicBezTo>
                    <a:cubicBezTo>
                      <a:pt x="48709" y="17467"/>
                      <a:pt x="48780" y="19014"/>
                      <a:pt x="48828" y="20538"/>
                    </a:cubicBezTo>
                    <a:lnTo>
                      <a:pt x="48828" y="21169"/>
                    </a:lnTo>
                    <a:cubicBezTo>
                      <a:pt x="48764" y="21172"/>
                      <a:pt x="48701" y="21173"/>
                      <a:pt x="48638" y="21173"/>
                    </a:cubicBezTo>
                    <a:cubicBezTo>
                      <a:pt x="48003" y="21173"/>
                      <a:pt x="47386" y="21073"/>
                      <a:pt x="46780" y="21062"/>
                    </a:cubicBezTo>
                    <a:cubicBezTo>
                      <a:pt x="46839" y="17264"/>
                      <a:pt x="46899" y="13347"/>
                      <a:pt x="46958" y="9620"/>
                    </a:cubicBezTo>
                    <a:close/>
                    <a:moveTo>
                      <a:pt x="51400" y="9882"/>
                    </a:moveTo>
                    <a:cubicBezTo>
                      <a:pt x="51400" y="10037"/>
                      <a:pt x="51411" y="10168"/>
                      <a:pt x="51411" y="10299"/>
                    </a:cubicBezTo>
                    <a:cubicBezTo>
                      <a:pt x="51411" y="12168"/>
                      <a:pt x="51411" y="14014"/>
                      <a:pt x="51435" y="15871"/>
                    </a:cubicBezTo>
                    <a:cubicBezTo>
                      <a:pt x="51459" y="17419"/>
                      <a:pt x="51530" y="19122"/>
                      <a:pt x="51578" y="20669"/>
                    </a:cubicBezTo>
                    <a:cubicBezTo>
                      <a:pt x="51578" y="20884"/>
                      <a:pt x="51578" y="20765"/>
                      <a:pt x="51578" y="21515"/>
                    </a:cubicBezTo>
                    <a:lnTo>
                      <a:pt x="49530" y="21515"/>
                    </a:lnTo>
                    <a:cubicBezTo>
                      <a:pt x="49590" y="17062"/>
                      <a:pt x="49649" y="13823"/>
                      <a:pt x="49709" y="10025"/>
                    </a:cubicBezTo>
                    <a:cubicBezTo>
                      <a:pt x="49947" y="10025"/>
                      <a:pt x="50221" y="9930"/>
                      <a:pt x="50507" y="9930"/>
                    </a:cubicBezTo>
                    <a:cubicBezTo>
                      <a:pt x="50780" y="9918"/>
                      <a:pt x="51066" y="9882"/>
                      <a:pt x="51400" y="9882"/>
                    </a:cubicBezTo>
                    <a:close/>
                    <a:moveTo>
                      <a:pt x="54305" y="9620"/>
                    </a:moveTo>
                    <a:lnTo>
                      <a:pt x="54305" y="10347"/>
                    </a:lnTo>
                    <a:cubicBezTo>
                      <a:pt x="54305" y="12121"/>
                      <a:pt x="54221" y="13895"/>
                      <a:pt x="54257" y="15669"/>
                    </a:cubicBezTo>
                    <a:cubicBezTo>
                      <a:pt x="54281" y="17288"/>
                      <a:pt x="54317" y="19086"/>
                      <a:pt x="54364" y="20705"/>
                    </a:cubicBezTo>
                    <a:cubicBezTo>
                      <a:pt x="54364" y="20908"/>
                      <a:pt x="54328" y="20765"/>
                      <a:pt x="54328" y="21515"/>
                    </a:cubicBezTo>
                    <a:lnTo>
                      <a:pt x="52221" y="21515"/>
                    </a:lnTo>
                    <a:cubicBezTo>
                      <a:pt x="52388" y="17062"/>
                      <a:pt x="52459" y="13347"/>
                      <a:pt x="52400" y="9620"/>
                    </a:cubicBezTo>
                    <a:close/>
                    <a:moveTo>
                      <a:pt x="34993" y="24396"/>
                    </a:moveTo>
                    <a:lnTo>
                      <a:pt x="34993" y="26468"/>
                    </a:lnTo>
                    <a:cubicBezTo>
                      <a:pt x="32031" y="26345"/>
                      <a:pt x="29084" y="26259"/>
                      <a:pt x="26129" y="26259"/>
                    </a:cubicBezTo>
                    <a:cubicBezTo>
                      <a:pt x="25365" y="26259"/>
                      <a:pt x="24602" y="26265"/>
                      <a:pt x="23837" y="26277"/>
                    </a:cubicBezTo>
                    <a:lnTo>
                      <a:pt x="23837" y="24587"/>
                    </a:lnTo>
                    <a:lnTo>
                      <a:pt x="34993" y="24396"/>
                    </a:lnTo>
                    <a:close/>
                    <a:moveTo>
                      <a:pt x="34993" y="27146"/>
                    </a:moveTo>
                    <a:lnTo>
                      <a:pt x="34993" y="29218"/>
                    </a:lnTo>
                    <a:cubicBezTo>
                      <a:pt x="32038" y="29105"/>
                      <a:pt x="29091" y="29021"/>
                      <a:pt x="25777" y="29021"/>
                    </a:cubicBezTo>
                    <a:cubicBezTo>
                      <a:pt x="24912" y="29021"/>
                      <a:pt x="24021" y="29027"/>
                      <a:pt x="23098" y="29040"/>
                    </a:cubicBezTo>
                    <a:lnTo>
                      <a:pt x="23098" y="27337"/>
                    </a:lnTo>
                    <a:cubicBezTo>
                      <a:pt x="27563" y="27265"/>
                      <a:pt x="31266" y="27206"/>
                      <a:pt x="34993" y="27146"/>
                    </a:cubicBezTo>
                    <a:close/>
                    <a:moveTo>
                      <a:pt x="34993" y="29909"/>
                    </a:moveTo>
                    <a:lnTo>
                      <a:pt x="34993" y="31921"/>
                    </a:lnTo>
                    <a:cubicBezTo>
                      <a:pt x="31266" y="31849"/>
                      <a:pt x="27551" y="31790"/>
                      <a:pt x="23098" y="31730"/>
                    </a:cubicBezTo>
                    <a:lnTo>
                      <a:pt x="23098" y="30099"/>
                    </a:lnTo>
                    <a:cubicBezTo>
                      <a:pt x="27563" y="30028"/>
                      <a:pt x="31266" y="29968"/>
                      <a:pt x="34993" y="29909"/>
                    </a:cubicBezTo>
                    <a:close/>
                    <a:moveTo>
                      <a:pt x="41611" y="21278"/>
                    </a:moveTo>
                    <a:cubicBezTo>
                      <a:pt x="42042" y="21278"/>
                      <a:pt x="42515" y="21299"/>
                      <a:pt x="42756" y="21336"/>
                    </a:cubicBezTo>
                    <a:cubicBezTo>
                      <a:pt x="42684" y="25087"/>
                      <a:pt x="42625" y="28932"/>
                      <a:pt x="42565" y="32647"/>
                    </a:cubicBezTo>
                    <a:lnTo>
                      <a:pt x="40934" y="32647"/>
                    </a:lnTo>
                    <a:cubicBezTo>
                      <a:pt x="40862" y="28944"/>
                      <a:pt x="40803" y="25087"/>
                      <a:pt x="40732" y="21336"/>
                    </a:cubicBezTo>
                    <a:cubicBezTo>
                      <a:pt x="40846" y="21296"/>
                      <a:pt x="41211" y="21278"/>
                      <a:pt x="41611" y="21278"/>
                    </a:cubicBezTo>
                    <a:close/>
                    <a:moveTo>
                      <a:pt x="37255" y="21515"/>
                    </a:moveTo>
                    <a:lnTo>
                      <a:pt x="37064" y="32659"/>
                    </a:lnTo>
                    <a:lnTo>
                      <a:pt x="35374" y="32659"/>
                    </a:lnTo>
                    <a:lnTo>
                      <a:pt x="35374" y="32218"/>
                    </a:lnTo>
                    <a:cubicBezTo>
                      <a:pt x="35350" y="29778"/>
                      <a:pt x="35350" y="27301"/>
                      <a:pt x="35314" y="24872"/>
                    </a:cubicBezTo>
                    <a:cubicBezTo>
                      <a:pt x="35302" y="23848"/>
                      <a:pt x="35231" y="22955"/>
                      <a:pt x="35195" y="21931"/>
                    </a:cubicBezTo>
                    <a:cubicBezTo>
                      <a:pt x="35195" y="21753"/>
                      <a:pt x="35195" y="21515"/>
                      <a:pt x="35195" y="21515"/>
                    </a:cubicBezTo>
                    <a:close/>
                    <a:moveTo>
                      <a:pt x="39278" y="21228"/>
                    </a:moveTo>
                    <a:cubicBezTo>
                      <a:pt x="39542" y="21228"/>
                      <a:pt x="39808" y="21238"/>
                      <a:pt x="40041" y="21265"/>
                    </a:cubicBezTo>
                    <a:cubicBezTo>
                      <a:pt x="40041" y="22503"/>
                      <a:pt x="39934" y="23729"/>
                      <a:pt x="39922" y="24968"/>
                    </a:cubicBezTo>
                    <a:cubicBezTo>
                      <a:pt x="39910" y="26218"/>
                      <a:pt x="39874" y="27551"/>
                      <a:pt x="39862" y="28825"/>
                    </a:cubicBezTo>
                    <a:cubicBezTo>
                      <a:pt x="39850" y="30087"/>
                      <a:pt x="39862" y="31171"/>
                      <a:pt x="39862" y="32659"/>
                    </a:cubicBezTo>
                    <a:lnTo>
                      <a:pt x="38184" y="32659"/>
                    </a:lnTo>
                    <a:cubicBezTo>
                      <a:pt x="38112" y="28944"/>
                      <a:pt x="38053" y="25087"/>
                      <a:pt x="37993" y="21336"/>
                    </a:cubicBezTo>
                    <a:cubicBezTo>
                      <a:pt x="38148" y="21279"/>
                      <a:pt x="38705" y="21228"/>
                      <a:pt x="39278" y="21228"/>
                    </a:cubicBezTo>
                    <a:close/>
                    <a:moveTo>
                      <a:pt x="45494" y="21515"/>
                    </a:moveTo>
                    <a:cubicBezTo>
                      <a:pt x="45434" y="25230"/>
                      <a:pt x="45375" y="28885"/>
                      <a:pt x="45315" y="32683"/>
                    </a:cubicBezTo>
                    <a:cubicBezTo>
                      <a:pt x="45077" y="32683"/>
                      <a:pt x="44803" y="32623"/>
                      <a:pt x="44530" y="32623"/>
                    </a:cubicBezTo>
                    <a:cubicBezTo>
                      <a:pt x="44256" y="32623"/>
                      <a:pt x="43970" y="32588"/>
                      <a:pt x="43660" y="32588"/>
                    </a:cubicBezTo>
                    <a:cubicBezTo>
                      <a:pt x="43649" y="32457"/>
                      <a:pt x="43625" y="32338"/>
                      <a:pt x="43625" y="32230"/>
                    </a:cubicBezTo>
                    <a:cubicBezTo>
                      <a:pt x="43601" y="29575"/>
                      <a:pt x="43589" y="26896"/>
                      <a:pt x="43553" y="24229"/>
                    </a:cubicBezTo>
                    <a:cubicBezTo>
                      <a:pt x="43541" y="23384"/>
                      <a:pt x="43482" y="22682"/>
                      <a:pt x="43446" y="21836"/>
                    </a:cubicBezTo>
                    <a:cubicBezTo>
                      <a:pt x="43434" y="21693"/>
                      <a:pt x="43446" y="21515"/>
                      <a:pt x="43446" y="21515"/>
                    </a:cubicBezTo>
                    <a:close/>
                    <a:moveTo>
                      <a:pt x="34993" y="33135"/>
                    </a:moveTo>
                    <a:cubicBezTo>
                      <a:pt x="37949" y="33268"/>
                      <a:pt x="40905" y="33340"/>
                      <a:pt x="43862" y="33340"/>
                    </a:cubicBezTo>
                    <a:cubicBezTo>
                      <a:pt x="44620" y="33340"/>
                      <a:pt x="45379" y="33335"/>
                      <a:pt x="46137" y="33326"/>
                    </a:cubicBezTo>
                    <a:lnTo>
                      <a:pt x="46137" y="35028"/>
                    </a:lnTo>
                    <a:cubicBezTo>
                      <a:pt x="46042" y="35052"/>
                      <a:pt x="45935" y="35064"/>
                      <a:pt x="45839" y="35064"/>
                    </a:cubicBezTo>
                    <a:cubicBezTo>
                      <a:pt x="43172" y="35088"/>
                      <a:pt x="40505" y="35100"/>
                      <a:pt x="37850" y="35135"/>
                    </a:cubicBezTo>
                    <a:cubicBezTo>
                      <a:pt x="37017" y="35147"/>
                      <a:pt x="36279" y="35207"/>
                      <a:pt x="35445" y="35231"/>
                    </a:cubicBezTo>
                    <a:lnTo>
                      <a:pt x="34993" y="35231"/>
                    </a:lnTo>
                    <a:lnTo>
                      <a:pt x="34993" y="33135"/>
                    </a:lnTo>
                    <a:close/>
                    <a:moveTo>
                      <a:pt x="11954" y="35933"/>
                    </a:moveTo>
                    <a:lnTo>
                      <a:pt x="23098" y="36136"/>
                    </a:lnTo>
                    <a:lnTo>
                      <a:pt x="23098" y="37767"/>
                    </a:lnTo>
                    <a:lnTo>
                      <a:pt x="11954" y="37957"/>
                    </a:lnTo>
                    <a:lnTo>
                      <a:pt x="11954" y="35933"/>
                    </a:lnTo>
                    <a:close/>
                    <a:moveTo>
                      <a:pt x="34993" y="35945"/>
                    </a:moveTo>
                    <a:lnTo>
                      <a:pt x="46137" y="36124"/>
                    </a:lnTo>
                    <a:lnTo>
                      <a:pt x="46137" y="37791"/>
                    </a:lnTo>
                    <a:cubicBezTo>
                      <a:pt x="46018" y="37814"/>
                      <a:pt x="45899" y="37826"/>
                      <a:pt x="45792" y="37826"/>
                    </a:cubicBezTo>
                    <a:cubicBezTo>
                      <a:pt x="43137" y="37850"/>
                      <a:pt x="40493" y="37862"/>
                      <a:pt x="37838" y="37898"/>
                    </a:cubicBezTo>
                    <a:cubicBezTo>
                      <a:pt x="36993" y="37910"/>
                      <a:pt x="36243" y="37969"/>
                      <a:pt x="35398" y="38005"/>
                    </a:cubicBezTo>
                    <a:cubicBezTo>
                      <a:pt x="35342" y="38009"/>
                      <a:pt x="35278" y="38010"/>
                      <a:pt x="35218" y="38010"/>
                    </a:cubicBezTo>
                    <a:cubicBezTo>
                      <a:pt x="35099" y="38010"/>
                      <a:pt x="34993" y="38005"/>
                      <a:pt x="34993" y="38005"/>
                    </a:cubicBezTo>
                    <a:lnTo>
                      <a:pt x="34993" y="35945"/>
                    </a:lnTo>
                    <a:close/>
                    <a:moveTo>
                      <a:pt x="11954" y="38684"/>
                    </a:moveTo>
                    <a:lnTo>
                      <a:pt x="23098" y="38886"/>
                    </a:lnTo>
                    <a:lnTo>
                      <a:pt x="23098" y="40517"/>
                    </a:lnTo>
                    <a:lnTo>
                      <a:pt x="11954" y="40708"/>
                    </a:lnTo>
                    <a:lnTo>
                      <a:pt x="11954" y="38684"/>
                    </a:lnTo>
                    <a:close/>
                    <a:moveTo>
                      <a:pt x="34993" y="38695"/>
                    </a:moveTo>
                    <a:lnTo>
                      <a:pt x="46137" y="38874"/>
                    </a:lnTo>
                    <a:lnTo>
                      <a:pt x="46137" y="40541"/>
                    </a:lnTo>
                    <a:cubicBezTo>
                      <a:pt x="46018" y="40553"/>
                      <a:pt x="45899" y="40565"/>
                      <a:pt x="45792" y="40565"/>
                    </a:cubicBezTo>
                    <a:cubicBezTo>
                      <a:pt x="43196" y="40589"/>
                      <a:pt x="40601" y="40600"/>
                      <a:pt x="38005" y="40636"/>
                    </a:cubicBezTo>
                    <a:cubicBezTo>
                      <a:pt x="37112" y="40648"/>
                      <a:pt x="36314" y="40708"/>
                      <a:pt x="35433" y="40743"/>
                    </a:cubicBezTo>
                    <a:cubicBezTo>
                      <a:pt x="35374" y="40747"/>
                      <a:pt x="35305" y="40749"/>
                      <a:pt x="35240" y="40749"/>
                    </a:cubicBezTo>
                    <a:cubicBezTo>
                      <a:pt x="35109" y="40749"/>
                      <a:pt x="34993" y="40743"/>
                      <a:pt x="34993" y="40743"/>
                    </a:cubicBezTo>
                    <a:lnTo>
                      <a:pt x="34993" y="38695"/>
                    </a:lnTo>
                    <a:close/>
                    <a:moveTo>
                      <a:pt x="11942" y="41434"/>
                    </a:moveTo>
                    <a:lnTo>
                      <a:pt x="23098" y="41636"/>
                    </a:lnTo>
                    <a:lnTo>
                      <a:pt x="23098" y="43279"/>
                    </a:lnTo>
                    <a:cubicBezTo>
                      <a:pt x="23098" y="43291"/>
                      <a:pt x="23063" y="43315"/>
                      <a:pt x="22955" y="43315"/>
                    </a:cubicBezTo>
                    <a:cubicBezTo>
                      <a:pt x="20503" y="43339"/>
                      <a:pt x="18133" y="43351"/>
                      <a:pt x="15693" y="43387"/>
                    </a:cubicBezTo>
                    <a:cubicBezTo>
                      <a:pt x="14645" y="43398"/>
                      <a:pt x="13561" y="43458"/>
                      <a:pt x="12514" y="43494"/>
                    </a:cubicBezTo>
                    <a:lnTo>
                      <a:pt x="11942" y="43494"/>
                    </a:lnTo>
                    <a:lnTo>
                      <a:pt x="11942" y="41434"/>
                    </a:lnTo>
                    <a:close/>
                    <a:moveTo>
                      <a:pt x="34790" y="41410"/>
                    </a:moveTo>
                    <a:cubicBezTo>
                      <a:pt x="36064" y="41410"/>
                      <a:pt x="37314" y="41505"/>
                      <a:pt x="38565" y="41517"/>
                    </a:cubicBezTo>
                    <a:cubicBezTo>
                      <a:pt x="39827" y="41529"/>
                      <a:pt x="41077" y="41565"/>
                      <a:pt x="42327" y="41577"/>
                    </a:cubicBezTo>
                    <a:cubicBezTo>
                      <a:pt x="42744" y="41581"/>
                      <a:pt x="43141" y="41582"/>
                      <a:pt x="43540" y="41582"/>
                    </a:cubicBezTo>
                    <a:cubicBezTo>
                      <a:pt x="44338" y="41582"/>
                      <a:pt x="45145" y="41577"/>
                      <a:pt x="46137" y="41577"/>
                    </a:cubicBezTo>
                    <a:lnTo>
                      <a:pt x="46137" y="43291"/>
                    </a:lnTo>
                    <a:cubicBezTo>
                      <a:pt x="46030" y="43315"/>
                      <a:pt x="45935" y="43327"/>
                      <a:pt x="45827" y="43327"/>
                    </a:cubicBezTo>
                    <a:cubicBezTo>
                      <a:pt x="43387" y="43339"/>
                      <a:pt x="40934" y="43351"/>
                      <a:pt x="38481" y="43387"/>
                    </a:cubicBezTo>
                    <a:cubicBezTo>
                      <a:pt x="37445" y="43398"/>
                      <a:pt x="36386" y="43470"/>
                      <a:pt x="35338" y="43506"/>
                    </a:cubicBezTo>
                    <a:lnTo>
                      <a:pt x="34802" y="43506"/>
                    </a:lnTo>
                    <a:cubicBezTo>
                      <a:pt x="34766" y="43160"/>
                      <a:pt x="34790" y="42815"/>
                      <a:pt x="34790" y="42470"/>
                    </a:cubicBezTo>
                    <a:cubicBezTo>
                      <a:pt x="34778" y="42113"/>
                      <a:pt x="34790" y="41791"/>
                      <a:pt x="34790" y="41410"/>
                    </a:cubicBezTo>
                    <a:close/>
                    <a:moveTo>
                      <a:pt x="54150" y="32659"/>
                    </a:moveTo>
                    <a:cubicBezTo>
                      <a:pt x="54150" y="32659"/>
                      <a:pt x="54162" y="32933"/>
                      <a:pt x="54162" y="33088"/>
                    </a:cubicBezTo>
                    <a:cubicBezTo>
                      <a:pt x="54162" y="34885"/>
                      <a:pt x="54150" y="36659"/>
                      <a:pt x="54186" y="38469"/>
                    </a:cubicBezTo>
                    <a:cubicBezTo>
                      <a:pt x="54209" y="40065"/>
                      <a:pt x="54281" y="41612"/>
                      <a:pt x="54328" y="43208"/>
                    </a:cubicBezTo>
                    <a:lnTo>
                      <a:pt x="54328" y="43803"/>
                    </a:lnTo>
                    <a:lnTo>
                      <a:pt x="52221" y="43803"/>
                    </a:lnTo>
                    <a:cubicBezTo>
                      <a:pt x="52388" y="40088"/>
                      <a:pt x="52459" y="36374"/>
                      <a:pt x="52400" y="32659"/>
                    </a:cubicBezTo>
                    <a:close/>
                    <a:moveTo>
                      <a:pt x="25039" y="32528"/>
                    </a:moveTo>
                    <a:cubicBezTo>
                      <a:pt x="25325" y="32528"/>
                      <a:pt x="25611" y="32540"/>
                      <a:pt x="25932" y="32540"/>
                    </a:cubicBezTo>
                    <a:cubicBezTo>
                      <a:pt x="25932" y="32707"/>
                      <a:pt x="25956" y="32849"/>
                      <a:pt x="25956" y="32992"/>
                    </a:cubicBezTo>
                    <a:cubicBezTo>
                      <a:pt x="25956" y="34897"/>
                      <a:pt x="25956" y="36814"/>
                      <a:pt x="25980" y="38731"/>
                    </a:cubicBezTo>
                    <a:cubicBezTo>
                      <a:pt x="26003" y="40243"/>
                      <a:pt x="26075" y="41732"/>
                      <a:pt x="26123" y="43244"/>
                    </a:cubicBezTo>
                    <a:lnTo>
                      <a:pt x="26123" y="43803"/>
                    </a:lnTo>
                    <a:lnTo>
                      <a:pt x="24075" y="43815"/>
                    </a:lnTo>
                    <a:cubicBezTo>
                      <a:pt x="24134" y="40100"/>
                      <a:pt x="24194" y="36338"/>
                      <a:pt x="24253" y="32528"/>
                    </a:cubicBezTo>
                    <a:cubicBezTo>
                      <a:pt x="24412" y="32528"/>
                      <a:pt x="24587" y="32533"/>
                      <a:pt x="24767" y="32533"/>
                    </a:cubicBezTo>
                    <a:cubicBezTo>
                      <a:pt x="24857" y="32533"/>
                      <a:pt x="24948" y="32532"/>
                      <a:pt x="25039" y="32528"/>
                    </a:cubicBezTo>
                    <a:close/>
                    <a:moveTo>
                      <a:pt x="27789" y="32528"/>
                    </a:moveTo>
                    <a:cubicBezTo>
                      <a:pt x="28075" y="32528"/>
                      <a:pt x="28361" y="32540"/>
                      <a:pt x="28682" y="32540"/>
                    </a:cubicBezTo>
                    <a:cubicBezTo>
                      <a:pt x="28682" y="32707"/>
                      <a:pt x="28706" y="32849"/>
                      <a:pt x="28706" y="32992"/>
                    </a:cubicBezTo>
                    <a:cubicBezTo>
                      <a:pt x="28706" y="34850"/>
                      <a:pt x="28706" y="36707"/>
                      <a:pt x="28730" y="38564"/>
                    </a:cubicBezTo>
                    <a:cubicBezTo>
                      <a:pt x="28754" y="40112"/>
                      <a:pt x="28825" y="41624"/>
                      <a:pt x="28873" y="43172"/>
                    </a:cubicBezTo>
                    <a:lnTo>
                      <a:pt x="28873" y="43803"/>
                    </a:lnTo>
                    <a:lnTo>
                      <a:pt x="26825" y="43815"/>
                    </a:lnTo>
                    <a:cubicBezTo>
                      <a:pt x="26885" y="40088"/>
                      <a:pt x="26944" y="36338"/>
                      <a:pt x="27004" y="32528"/>
                    </a:cubicBezTo>
                    <a:cubicBezTo>
                      <a:pt x="27162" y="32528"/>
                      <a:pt x="27337" y="32533"/>
                      <a:pt x="27517" y="32533"/>
                    </a:cubicBezTo>
                    <a:cubicBezTo>
                      <a:pt x="27607" y="32533"/>
                      <a:pt x="27698" y="32532"/>
                      <a:pt x="27789" y="32528"/>
                    </a:cubicBezTo>
                    <a:close/>
                    <a:moveTo>
                      <a:pt x="31266" y="32671"/>
                    </a:moveTo>
                    <a:lnTo>
                      <a:pt x="31266" y="33052"/>
                    </a:lnTo>
                    <a:cubicBezTo>
                      <a:pt x="31266" y="34826"/>
                      <a:pt x="31349" y="36600"/>
                      <a:pt x="31385" y="38374"/>
                    </a:cubicBezTo>
                    <a:cubicBezTo>
                      <a:pt x="31409" y="40005"/>
                      <a:pt x="31528" y="41589"/>
                      <a:pt x="31576" y="43220"/>
                    </a:cubicBezTo>
                    <a:cubicBezTo>
                      <a:pt x="31576" y="43422"/>
                      <a:pt x="31623" y="43815"/>
                      <a:pt x="31623" y="43815"/>
                    </a:cubicBezTo>
                    <a:lnTo>
                      <a:pt x="29528" y="43815"/>
                    </a:lnTo>
                    <a:cubicBezTo>
                      <a:pt x="29682" y="40092"/>
                      <a:pt x="29766" y="36382"/>
                      <a:pt x="29707" y="32671"/>
                    </a:cubicBezTo>
                    <a:close/>
                    <a:moveTo>
                      <a:pt x="34183" y="32540"/>
                    </a:moveTo>
                    <a:cubicBezTo>
                      <a:pt x="34183" y="32695"/>
                      <a:pt x="34207" y="32838"/>
                      <a:pt x="34207" y="32992"/>
                    </a:cubicBezTo>
                    <a:cubicBezTo>
                      <a:pt x="34207" y="34207"/>
                      <a:pt x="34183" y="35409"/>
                      <a:pt x="34207" y="36624"/>
                    </a:cubicBezTo>
                    <a:cubicBezTo>
                      <a:pt x="34219" y="38374"/>
                      <a:pt x="34266" y="40124"/>
                      <a:pt x="34302" y="41863"/>
                    </a:cubicBezTo>
                    <a:cubicBezTo>
                      <a:pt x="34314" y="42434"/>
                      <a:pt x="34350" y="42958"/>
                      <a:pt x="34374" y="43529"/>
                    </a:cubicBezTo>
                    <a:cubicBezTo>
                      <a:pt x="34374" y="43625"/>
                      <a:pt x="34374" y="43720"/>
                      <a:pt x="34350" y="43827"/>
                    </a:cubicBezTo>
                    <a:lnTo>
                      <a:pt x="32266" y="43827"/>
                    </a:lnTo>
                    <a:cubicBezTo>
                      <a:pt x="32433" y="40092"/>
                      <a:pt x="32516" y="36334"/>
                      <a:pt x="32457" y="32540"/>
                    </a:cubicBezTo>
                    <a:close/>
                    <a:moveTo>
                      <a:pt x="48649" y="32659"/>
                    </a:moveTo>
                    <a:cubicBezTo>
                      <a:pt x="48661" y="32778"/>
                      <a:pt x="48661" y="32897"/>
                      <a:pt x="48661" y="33016"/>
                    </a:cubicBezTo>
                    <a:cubicBezTo>
                      <a:pt x="48673" y="34945"/>
                      <a:pt x="48661" y="36850"/>
                      <a:pt x="48685" y="38779"/>
                    </a:cubicBezTo>
                    <a:cubicBezTo>
                      <a:pt x="48709" y="40279"/>
                      <a:pt x="48780" y="41779"/>
                      <a:pt x="48828" y="43279"/>
                    </a:cubicBezTo>
                    <a:lnTo>
                      <a:pt x="48828" y="43898"/>
                    </a:lnTo>
                    <a:cubicBezTo>
                      <a:pt x="48221" y="43919"/>
                      <a:pt x="47633" y="43948"/>
                      <a:pt x="47054" y="43948"/>
                    </a:cubicBezTo>
                    <a:cubicBezTo>
                      <a:pt x="46962" y="43948"/>
                      <a:pt x="46871" y="43948"/>
                      <a:pt x="46780" y="43946"/>
                    </a:cubicBezTo>
                    <a:cubicBezTo>
                      <a:pt x="46839" y="40148"/>
                      <a:pt x="46899" y="36374"/>
                      <a:pt x="46958" y="32659"/>
                    </a:cubicBezTo>
                    <a:close/>
                    <a:moveTo>
                      <a:pt x="51364" y="32659"/>
                    </a:moveTo>
                    <a:cubicBezTo>
                      <a:pt x="51423" y="36386"/>
                      <a:pt x="51483" y="40136"/>
                      <a:pt x="51542" y="43887"/>
                    </a:cubicBezTo>
                    <a:cubicBezTo>
                      <a:pt x="51370" y="43939"/>
                      <a:pt x="50794" y="43972"/>
                      <a:pt x="50280" y="43972"/>
                    </a:cubicBezTo>
                    <a:cubicBezTo>
                      <a:pt x="49976" y="43972"/>
                      <a:pt x="49694" y="43961"/>
                      <a:pt x="49530" y="43934"/>
                    </a:cubicBezTo>
                    <a:cubicBezTo>
                      <a:pt x="49590" y="40172"/>
                      <a:pt x="49649" y="36374"/>
                      <a:pt x="49709" y="32659"/>
                    </a:cubicBezTo>
                    <a:close/>
                    <a:moveTo>
                      <a:pt x="34993" y="44351"/>
                    </a:moveTo>
                    <a:lnTo>
                      <a:pt x="34993" y="44363"/>
                    </a:lnTo>
                    <a:lnTo>
                      <a:pt x="34993" y="46423"/>
                    </a:lnTo>
                    <a:cubicBezTo>
                      <a:pt x="32129" y="46304"/>
                      <a:pt x="29272" y="46220"/>
                      <a:pt x="26082" y="46220"/>
                    </a:cubicBezTo>
                    <a:cubicBezTo>
                      <a:pt x="25121" y="46220"/>
                      <a:pt x="24129" y="46227"/>
                      <a:pt x="23098" y="46244"/>
                    </a:cubicBezTo>
                    <a:lnTo>
                      <a:pt x="23098" y="44541"/>
                    </a:lnTo>
                    <a:cubicBezTo>
                      <a:pt x="27563" y="44482"/>
                      <a:pt x="31278" y="44410"/>
                      <a:pt x="34993" y="44351"/>
                    </a:cubicBezTo>
                    <a:close/>
                    <a:moveTo>
                      <a:pt x="11954" y="47101"/>
                    </a:moveTo>
                    <a:lnTo>
                      <a:pt x="11954" y="49173"/>
                    </a:lnTo>
                    <a:cubicBezTo>
                      <a:pt x="9002" y="49050"/>
                      <a:pt x="6035" y="48965"/>
                      <a:pt x="3040" y="48965"/>
                    </a:cubicBezTo>
                    <a:cubicBezTo>
                      <a:pt x="2267" y="48965"/>
                      <a:pt x="1492" y="48970"/>
                      <a:pt x="715" y="48982"/>
                    </a:cubicBezTo>
                    <a:cubicBezTo>
                      <a:pt x="703" y="48899"/>
                      <a:pt x="703" y="48804"/>
                      <a:pt x="715" y="48709"/>
                    </a:cubicBezTo>
                    <a:cubicBezTo>
                      <a:pt x="715" y="48244"/>
                      <a:pt x="679" y="47768"/>
                      <a:pt x="679" y="47292"/>
                    </a:cubicBezTo>
                    <a:lnTo>
                      <a:pt x="11954" y="47101"/>
                    </a:lnTo>
                    <a:close/>
                    <a:moveTo>
                      <a:pt x="34993" y="47101"/>
                    </a:moveTo>
                    <a:lnTo>
                      <a:pt x="34993" y="49173"/>
                    </a:lnTo>
                    <a:cubicBezTo>
                      <a:pt x="32083" y="49061"/>
                      <a:pt x="29064" y="48972"/>
                      <a:pt x="26079" y="48972"/>
                    </a:cubicBezTo>
                    <a:cubicBezTo>
                      <a:pt x="25240" y="48972"/>
                      <a:pt x="24405" y="48979"/>
                      <a:pt x="23575" y="48994"/>
                    </a:cubicBezTo>
                    <a:cubicBezTo>
                      <a:pt x="23575" y="48840"/>
                      <a:pt x="23503" y="48732"/>
                      <a:pt x="23503" y="48625"/>
                    </a:cubicBezTo>
                    <a:cubicBezTo>
                      <a:pt x="23503" y="48185"/>
                      <a:pt x="23587" y="47744"/>
                      <a:pt x="23587" y="47292"/>
                    </a:cubicBezTo>
                    <a:cubicBezTo>
                      <a:pt x="27373" y="47232"/>
                      <a:pt x="31266" y="47173"/>
                      <a:pt x="34993" y="47101"/>
                    </a:cubicBezTo>
                    <a:close/>
                    <a:moveTo>
                      <a:pt x="46137" y="0"/>
                    </a:moveTo>
                    <a:lnTo>
                      <a:pt x="45446" y="607"/>
                    </a:lnTo>
                    <a:cubicBezTo>
                      <a:pt x="45399" y="3644"/>
                      <a:pt x="45375" y="6656"/>
                      <a:pt x="45315" y="9632"/>
                    </a:cubicBezTo>
                    <a:lnTo>
                      <a:pt x="43660" y="9632"/>
                    </a:lnTo>
                    <a:cubicBezTo>
                      <a:pt x="43637" y="9561"/>
                      <a:pt x="43625" y="9489"/>
                      <a:pt x="43637" y="9418"/>
                    </a:cubicBezTo>
                    <a:cubicBezTo>
                      <a:pt x="43613" y="7120"/>
                      <a:pt x="43589" y="4858"/>
                      <a:pt x="43565" y="2548"/>
                    </a:cubicBezTo>
                    <a:lnTo>
                      <a:pt x="42672" y="3382"/>
                    </a:lnTo>
                    <a:cubicBezTo>
                      <a:pt x="42637" y="5477"/>
                      <a:pt x="42601" y="7394"/>
                      <a:pt x="42577" y="9632"/>
                    </a:cubicBezTo>
                    <a:lnTo>
                      <a:pt x="40934" y="9632"/>
                    </a:lnTo>
                    <a:cubicBezTo>
                      <a:pt x="40910" y="8144"/>
                      <a:pt x="40886" y="6727"/>
                      <a:pt x="40862" y="5227"/>
                    </a:cubicBezTo>
                    <a:lnTo>
                      <a:pt x="39874" y="6251"/>
                    </a:lnTo>
                    <a:cubicBezTo>
                      <a:pt x="39862" y="7430"/>
                      <a:pt x="39839" y="8632"/>
                      <a:pt x="39827" y="9823"/>
                    </a:cubicBezTo>
                    <a:cubicBezTo>
                      <a:pt x="39303" y="9835"/>
                      <a:pt x="38743" y="9835"/>
                      <a:pt x="38136" y="9835"/>
                    </a:cubicBezTo>
                    <a:cubicBezTo>
                      <a:pt x="38136" y="9680"/>
                      <a:pt x="38124" y="9537"/>
                      <a:pt x="38124" y="9406"/>
                    </a:cubicBezTo>
                    <a:cubicBezTo>
                      <a:pt x="38124" y="8954"/>
                      <a:pt x="38124" y="8513"/>
                      <a:pt x="38112" y="8061"/>
                    </a:cubicBezTo>
                    <a:lnTo>
                      <a:pt x="37088" y="9001"/>
                    </a:lnTo>
                    <a:lnTo>
                      <a:pt x="37088" y="9632"/>
                    </a:lnTo>
                    <a:lnTo>
                      <a:pt x="36350" y="9632"/>
                    </a:lnTo>
                    <a:lnTo>
                      <a:pt x="35719" y="10382"/>
                    </a:lnTo>
                    <a:cubicBezTo>
                      <a:pt x="38757" y="10507"/>
                      <a:pt x="41614" y="10641"/>
                      <a:pt x="44765" y="10641"/>
                    </a:cubicBezTo>
                    <a:cubicBezTo>
                      <a:pt x="45220" y="10641"/>
                      <a:pt x="45681" y="10638"/>
                      <a:pt x="46149" y="10632"/>
                    </a:cubicBezTo>
                    <a:lnTo>
                      <a:pt x="46149" y="12323"/>
                    </a:lnTo>
                    <a:lnTo>
                      <a:pt x="35005" y="12526"/>
                    </a:lnTo>
                    <a:lnTo>
                      <a:pt x="35005" y="11371"/>
                    </a:lnTo>
                    <a:lnTo>
                      <a:pt x="34278" y="12156"/>
                    </a:lnTo>
                    <a:cubicBezTo>
                      <a:pt x="34326" y="15216"/>
                      <a:pt x="34290" y="17812"/>
                      <a:pt x="34338" y="21515"/>
                    </a:cubicBezTo>
                    <a:lnTo>
                      <a:pt x="32278" y="21515"/>
                    </a:lnTo>
                    <a:cubicBezTo>
                      <a:pt x="32373" y="18538"/>
                      <a:pt x="32445" y="16371"/>
                      <a:pt x="32469" y="13883"/>
                    </a:cubicBezTo>
                    <a:lnTo>
                      <a:pt x="32469" y="13883"/>
                    </a:lnTo>
                    <a:lnTo>
                      <a:pt x="31468" y="14788"/>
                    </a:lnTo>
                    <a:lnTo>
                      <a:pt x="31468" y="15669"/>
                    </a:lnTo>
                    <a:cubicBezTo>
                      <a:pt x="31492" y="17312"/>
                      <a:pt x="31564" y="19098"/>
                      <a:pt x="31623" y="20729"/>
                    </a:cubicBezTo>
                    <a:lnTo>
                      <a:pt x="31623" y="21515"/>
                    </a:lnTo>
                    <a:lnTo>
                      <a:pt x="29528" y="21515"/>
                    </a:lnTo>
                    <a:cubicBezTo>
                      <a:pt x="29587" y="19276"/>
                      <a:pt x="29635" y="18229"/>
                      <a:pt x="29671" y="16669"/>
                    </a:cubicBezTo>
                    <a:lnTo>
                      <a:pt x="29671" y="16669"/>
                    </a:lnTo>
                    <a:lnTo>
                      <a:pt x="28766" y="17479"/>
                    </a:lnTo>
                    <a:cubicBezTo>
                      <a:pt x="28801" y="18526"/>
                      <a:pt x="28837" y="19681"/>
                      <a:pt x="28873" y="20717"/>
                    </a:cubicBezTo>
                    <a:lnTo>
                      <a:pt x="28873" y="21515"/>
                    </a:lnTo>
                    <a:lnTo>
                      <a:pt x="26825" y="21515"/>
                    </a:lnTo>
                    <a:cubicBezTo>
                      <a:pt x="26837" y="20765"/>
                      <a:pt x="26849" y="20098"/>
                      <a:pt x="26861" y="19479"/>
                    </a:cubicBezTo>
                    <a:lnTo>
                      <a:pt x="26861" y="19479"/>
                    </a:lnTo>
                    <a:lnTo>
                      <a:pt x="26111" y="20146"/>
                    </a:lnTo>
                    <a:cubicBezTo>
                      <a:pt x="26111" y="20312"/>
                      <a:pt x="26123" y="20598"/>
                      <a:pt x="26134" y="20753"/>
                    </a:cubicBezTo>
                    <a:lnTo>
                      <a:pt x="26134" y="21515"/>
                    </a:lnTo>
                    <a:lnTo>
                      <a:pt x="25003" y="21515"/>
                    </a:lnTo>
                    <a:lnTo>
                      <a:pt x="24468" y="21991"/>
                    </a:lnTo>
                    <a:cubicBezTo>
                      <a:pt x="27932" y="21931"/>
                      <a:pt x="31278" y="21705"/>
                      <a:pt x="34993" y="21646"/>
                    </a:cubicBezTo>
                    <a:lnTo>
                      <a:pt x="34993" y="23670"/>
                    </a:lnTo>
                    <a:lnTo>
                      <a:pt x="23848" y="23467"/>
                    </a:lnTo>
                    <a:lnTo>
                      <a:pt x="23848" y="22693"/>
                    </a:lnTo>
                    <a:lnTo>
                      <a:pt x="22955" y="23467"/>
                    </a:lnTo>
                    <a:cubicBezTo>
                      <a:pt x="22908" y="26503"/>
                      <a:pt x="22670" y="29682"/>
                      <a:pt x="22622" y="32659"/>
                    </a:cubicBezTo>
                    <a:lnTo>
                      <a:pt x="20979" y="32659"/>
                    </a:lnTo>
                    <a:cubicBezTo>
                      <a:pt x="20943" y="30433"/>
                      <a:pt x="20896" y="27777"/>
                      <a:pt x="20860" y="25384"/>
                    </a:cubicBezTo>
                    <a:lnTo>
                      <a:pt x="19979" y="26301"/>
                    </a:lnTo>
                    <a:cubicBezTo>
                      <a:pt x="19943" y="28408"/>
                      <a:pt x="19907" y="30433"/>
                      <a:pt x="19872" y="32659"/>
                    </a:cubicBezTo>
                    <a:lnTo>
                      <a:pt x="18205" y="32659"/>
                    </a:lnTo>
                    <a:cubicBezTo>
                      <a:pt x="18181" y="32528"/>
                      <a:pt x="18169" y="32385"/>
                      <a:pt x="18169" y="32254"/>
                    </a:cubicBezTo>
                    <a:cubicBezTo>
                      <a:pt x="18157" y="30861"/>
                      <a:pt x="18157" y="29444"/>
                      <a:pt x="18145" y="28063"/>
                    </a:cubicBezTo>
                    <a:lnTo>
                      <a:pt x="17169" y="29087"/>
                    </a:lnTo>
                    <a:cubicBezTo>
                      <a:pt x="17157" y="30254"/>
                      <a:pt x="17133" y="31171"/>
                      <a:pt x="17121" y="32659"/>
                    </a:cubicBezTo>
                    <a:lnTo>
                      <a:pt x="15478" y="32659"/>
                    </a:lnTo>
                    <a:cubicBezTo>
                      <a:pt x="15466" y="31909"/>
                      <a:pt x="15455" y="31385"/>
                      <a:pt x="15443" y="30790"/>
                    </a:cubicBezTo>
                    <a:lnTo>
                      <a:pt x="14419" y="31849"/>
                    </a:lnTo>
                    <a:lnTo>
                      <a:pt x="14419" y="32659"/>
                    </a:lnTo>
                    <a:lnTo>
                      <a:pt x="13633" y="32659"/>
                    </a:lnTo>
                    <a:lnTo>
                      <a:pt x="12811" y="33254"/>
                    </a:lnTo>
                    <a:cubicBezTo>
                      <a:pt x="16288" y="33314"/>
                      <a:pt x="20134" y="33314"/>
                      <a:pt x="23098" y="33373"/>
                    </a:cubicBezTo>
                    <a:lnTo>
                      <a:pt x="23098" y="35005"/>
                    </a:lnTo>
                    <a:lnTo>
                      <a:pt x="11954" y="35207"/>
                    </a:lnTo>
                    <a:lnTo>
                      <a:pt x="11954" y="34064"/>
                    </a:lnTo>
                    <a:lnTo>
                      <a:pt x="11418" y="34635"/>
                    </a:lnTo>
                    <a:cubicBezTo>
                      <a:pt x="11466" y="37707"/>
                      <a:pt x="11585" y="40827"/>
                      <a:pt x="11645" y="43803"/>
                    </a:cubicBezTo>
                    <a:lnTo>
                      <a:pt x="9573" y="43803"/>
                    </a:lnTo>
                    <a:cubicBezTo>
                      <a:pt x="9680" y="41565"/>
                      <a:pt x="9740" y="38862"/>
                      <a:pt x="9763" y="36374"/>
                    </a:cubicBezTo>
                    <a:lnTo>
                      <a:pt x="9763" y="36374"/>
                    </a:lnTo>
                    <a:lnTo>
                      <a:pt x="8763" y="37386"/>
                    </a:lnTo>
                    <a:lnTo>
                      <a:pt x="8763" y="38422"/>
                    </a:lnTo>
                    <a:cubicBezTo>
                      <a:pt x="8787" y="40029"/>
                      <a:pt x="8870" y="41589"/>
                      <a:pt x="8918" y="43184"/>
                    </a:cubicBezTo>
                    <a:lnTo>
                      <a:pt x="8918" y="43803"/>
                    </a:lnTo>
                    <a:lnTo>
                      <a:pt x="6823" y="43803"/>
                    </a:lnTo>
                    <a:cubicBezTo>
                      <a:pt x="6882" y="42315"/>
                      <a:pt x="6930" y="40720"/>
                      <a:pt x="6965" y="39160"/>
                    </a:cubicBezTo>
                    <a:lnTo>
                      <a:pt x="6965" y="39160"/>
                    </a:lnTo>
                    <a:lnTo>
                      <a:pt x="6061" y="40077"/>
                    </a:lnTo>
                    <a:cubicBezTo>
                      <a:pt x="6096" y="41112"/>
                      <a:pt x="6132" y="42124"/>
                      <a:pt x="6168" y="43160"/>
                    </a:cubicBezTo>
                    <a:lnTo>
                      <a:pt x="6168" y="43803"/>
                    </a:lnTo>
                    <a:lnTo>
                      <a:pt x="4120" y="43803"/>
                    </a:lnTo>
                    <a:cubicBezTo>
                      <a:pt x="4132" y="43053"/>
                      <a:pt x="4144" y="42601"/>
                      <a:pt x="4156" y="41970"/>
                    </a:cubicBezTo>
                    <a:lnTo>
                      <a:pt x="4156" y="41970"/>
                    </a:lnTo>
                    <a:lnTo>
                      <a:pt x="3405" y="42744"/>
                    </a:lnTo>
                    <a:cubicBezTo>
                      <a:pt x="3405" y="42910"/>
                      <a:pt x="3417" y="43089"/>
                      <a:pt x="3429" y="43256"/>
                    </a:cubicBezTo>
                    <a:cubicBezTo>
                      <a:pt x="3429" y="43434"/>
                      <a:pt x="3429" y="43637"/>
                      <a:pt x="3429" y="43827"/>
                    </a:cubicBezTo>
                    <a:cubicBezTo>
                      <a:pt x="3102" y="43877"/>
                      <a:pt x="2783" y="43901"/>
                      <a:pt x="2458" y="43901"/>
                    </a:cubicBezTo>
                    <a:cubicBezTo>
                      <a:pt x="2393" y="43901"/>
                      <a:pt x="2328" y="43900"/>
                      <a:pt x="2262" y="43898"/>
                    </a:cubicBezTo>
                    <a:lnTo>
                      <a:pt x="1596" y="44518"/>
                    </a:lnTo>
                    <a:cubicBezTo>
                      <a:pt x="5060" y="44458"/>
                      <a:pt x="8239" y="44399"/>
                      <a:pt x="11954" y="44339"/>
                    </a:cubicBezTo>
                    <a:lnTo>
                      <a:pt x="11954" y="46363"/>
                    </a:lnTo>
                    <a:lnTo>
                      <a:pt x="810" y="46173"/>
                    </a:lnTo>
                    <a:lnTo>
                      <a:pt x="810" y="45399"/>
                    </a:lnTo>
                    <a:lnTo>
                      <a:pt x="84" y="46101"/>
                    </a:lnTo>
                    <a:cubicBezTo>
                      <a:pt x="60" y="47316"/>
                      <a:pt x="24" y="48268"/>
                      <a:pt x="0" y="49744"/>
                    </a:cubicBezTo>
                    <a:lnTo>
                      <a:pt x="12633" y="49744"/>
                    </a:lnTo>
                    <a:cubicBezTo>
                      <a:pt x="12633" y="49006"/>
                      <a:pt x="12621" y="47958"/>
                      <a:pt x="12609" y="47066"/>
                    </a:cubicBezTo>
                    <a:cubicBezTo>
                      <a:pt x="12597" y="46196"/>
                      <a:pt x="12526" y="45268"/>
                      <a:pt x="12490" y="44387"/>
                    </a:cubicBezTo>
                    <a:cubicBezTo>
                      <a:pt x="12490" y="44220"/>
                      <a:pt x="12490" y="43791"/>
                      <a:pt x="12490" y="43791"/>
                    </a:cubicBezTo>
                    <a:lnTo>
                      <a:pt x="14585" y="43791"/>
                    </a:lnTo>
                    <a:cubicBezTo>
                      <a:pt x="14597" y="45280"/>
                      <a:pt x="14490" y="46327"/>
                      <a:pt x="14478" y="47577"/>
                    </a:cubicBezTo>
                    <a:cubicBezTo>
                      <a:pt x="14478" y="48280"/>
                      <a:pt x="14454" y="48994"/>
                      <a:pt x="14443" y="49744"/>
                    </a:cubicBezTo>
                    <a:lnTo>
                      <a:pt x="15383" y="49744"/>
                    </a:lnTo>
                    <a:cubicBezTo>
                      <a:pt x="15383" y="48994"/>
                      <a:pt x="15371" y="47911"/>
                      <a:pt x="15359" y="46994"/>
                    </a:cubicBezTo>
                    <a:cubicBezTo>
                      <a:pt x="15347" y="46137"/>
                      <a:pt x="15276" y="45220"/>
                      <a:pt x="15240" y="44351"/>
                    </a:cubicBezTo>
                    <a:cubicBezTo>
                      <a:pt x="15228" y="44196"/>
                      <a:pt x="15240" y="43791"/>
                      <a:pt x="15240" y="43791"/>
                    </a:cubicBezTo>
                    <a:lnTo>
                      <a:pt x="17300" y="43791"/>
                    </a:lnTo>
                    <a:cubicBezTo>
                      <a:pt x="17276" y="46030"/>
                      <a:pt x="17240" y="47518"/>
                      <a:pt x="17205" y="49744"/>
                    </a:cubicBezTo>
                    <a:lnTo>
                      <a:pt x="18145" y="49744"/>
                    </a:lnTo>
                    <a:cubicBezTo>
                      <a:pt x="18110" y="47506"/>
                      <a:pt x="18074" y="45887"/>
                      <a:pt x="18038" y="43934"/>
                    </a:cubicBezTo>
                    <a:cubicBezTo>
                      <a:pt x="18188" y="43887"/>
                      <a:pt x="18693" y="43859"/>
                      <a:pt x="19175" y="43859"/>
                    </a:cubicBezTo>
                    <a:cubicBezTo>
                      <a:pt x="19538" y="43859"/>
                      <a:pt x="19888" y="43875"/>
                      <a:pt x="20062" y="43910"/>
                    </a:cubicBezTo>
                    <a:cubicBezTo>
                      <a:pt x="20027" y="45851"/>
                      <a:pt x="19991" y="47506"/>
                      <a:pt x="19955" y="49733"/>
                    </a:cubicBezTo>
                    <a:lnTo>
                      <a:pt x="20884" y="49733"/>
                    </a:lnTo>
                    <a:cubicBezTo>
                      <a:pt x="20884" y="48994"/>
                      <a:pt x="20872" y="47851"/>
                      <a:pt x="20860" y="46899"/>
                    </a:cubicBezTo>
                    <a:cubicBezTo>
                      <a:pt x="20848" y="46053"/>
                      <a:pt x="20789" y="45149"/>
                      <a:pt x="20741" y="44303"/>
                    </a:cubicBezTo>
                    <a:lnTo>
                      <a:pt x="20741" y="43791"/>
                    </a:lnTo>
                    <a:lnTo>
                      <a:pt x="22801" y="43791"/>
                    </a:lnTo>
                    <a:cubicBezTo>
                      <a:pt x="22777" y="46018"/>
                      <a:pt x="22741" y="47506"/>
                      <a:pt x="22705" y="49733"/>
                    </a:cubicBezTo>
                    <a:lnTo>
                      <a:pt x="35314" y="49733"/>
                    </a:lnTo>
                    <a:cubicBezTo>
                      <a:pt x="35302" y="48994"/>
                      <a:pt x="35290" y="47554"/>
                      <a:pt x="35278" y="46446"/>
                    </a:cubicBezTo>
                    <a:cubicBezTo>
                      <a:pt x="35267" y="45756"/>
                      <a:pt x="35219" y="44994"/>
                      <a:pt x="35195" y="44303"/>
                    </a:cubicBezTo>
                    <a:lnTo>
                      <a:pt x="35195" y="43791"/>
                    </a:lnTo>
                    <a:lnTo>
                      <a:pt x="37291" y="43791"/>
                    </a:lnTo>
                    <a:cubicBezTo>
                      <a:pt x="37303" y="45280"/>
                      <a:pt x="37195" y="46315"/>
                      <a:pt x="37183" y="47566"/>
                    </a:cubicBezTo>
                    <a:cubicBezTo>
                      <a:pt x="37183" y="48268"/>
                      <a:pt x="37172" y="48994"/>
                      <a:pt x="37148" y="49733"/>
                    </a:cubicBezTo>
                    <a:lnTo>
                      <a:pt x="38088" y="49733"/>
                    </a:lnTo>
                    <a:cubicBezTo>
                      <a:pt x="38088" y="48994"/>
                      <a:pt x="38076" y="47899"/>
                      <a:pt x="38065" y="46982"/>
                    </a:cubicBezTo>
                    <a:cubicBezTo>
                      <a:pt x="38053" y="46113"/>
                      <a:pt x="37981" y="45208"/>
                      <a:pt x="37945" y="44351"/>
                    </a:cubicBezTo>
                    <a:cubicBezTo>
                      <a:pt x="37945" y="44184"/>
                      <a:pt x="37945" y="43791"/>
                      <a:pt x="37945" y="43791"/>
                    </a:cubicBezTo>
                    <a:lnTo>
                      <a:pt x="40005" y="43791"/>
                    </a:lnTo>
                    <a:cubicBezTo>
                      <a:pt x="39981" y="46018"/>
                      <a:pt x="39946" y="47506"/>
                      <a:pt x="39910" y="49733"/>
                    </a:cubicBezTo>
                    <a:lnTo>
                      <a:pt x="40851" y="49733"/>
                    </a:lnTo>
                    <a:cubicBezTo>
                      <a:pt x="40815" y="47506"/>
                      <a:pt x="40779" y="46018"/>
                      <a:pt x="40743" y="43791"/>
                    </a:cubicBezTo>
                    <a:lnTo>
                      <a:pt x="42756" y="43791"/>
                    </a:lnTo>
                    <a:cubicBezTo>
                      <a:pt x="42732" y="46018"/>
                      <a:pt x="42696" y="47506"/>
                      <a:pt x="42660" y="49733"/>
                    </a:cubicBezTo>
                    <a:lnTo>
                      <a:pt x="43601" y="49733"/>
                    </a:lnTo>
                    <a:cubicBezTo>
                      <a:pt x="43565" y="47506"/>
                      <a:pt x="43529" y="45875"/>
                      <a:pt x="43494" y="43934"/>
                    </a:cubicBezTo>
                    <a:cubicBezTo>
                      <a:pt x="43650" y="43887"/>
                      <a:pt x="44166" y="43859"/>
                      <a:pt x="44647" y="43859"/>
                    </a:cubicBezTo>
                    <a:cubicBezTo>
                      <a:pt x="45009" y="43859"/>
                      <a:pt x="45352" y="43875"/>
                      <a:pt x="45506" y="43910"/>
                    </a:cubicBezTo>
                    <a:cubicBezTo>
                      <a:pt x="45482" y="45851"/>
                      <a:pt x="45446" y="47506"/>
                      <a:pt x="45411" y="49733"/>
                    </a:cubicBezTo>
                    <a:lnTo>
                      <a:pt x="56543" y="49733"/>
                    </a:lnTo>
                    <a:lnTo>
                      <a:pt x="56543" y="49137"/>
                    </a:lnTo>
                    <a:cubicBezTo>
                      <a:pt x="53759" y="49039"/>
                      <a:pt x="51400" y="48968"/>
                      <a:pt x="48836" y="48968"/>
                    </a:cubicBezTo>
                    <a:cubicBezTo>
                      <a:pt x="47968" y="48968"/>
                      <a:pt x="47076" y="48976"/>
                      <a:pt x="46137" y="48994"/>
                    </a:cubicBezTo>
                    <a:lnTo>
                      <a:pt x="46137" y="47292"/>
                    </a:lnTo>
                    <a:cubicBezTo>
                      <a:pt x="49852" y="47232"/>
                      <a:pt x="52828" y="47173"/>
                      <a:pt x="56543" y="47113"/>
                    </a:cubicBezTo>
                    <a:lnTo>
                      <a:pt x="56543" y="46363"/>
                    </a:lnTo>
                    <a:cubicBezTo>
                      <a:pt x="52816" y="46304"/>
                      <a:pt x="49852" y="46244"/>
                      <a:pt x="46137" y="46173"/>
                    </a:cubicBezTo>
                    <a:lnTo>
                      <a:pt x="46137" y="44541"/>
                    </a:lnTo>
                    <a:cubicBezTo>
                      <a:pt x="49852" y="44482"/>
                      <a:pt x="52828" y="44422"/>
                      <a:pt x="56543" y="44363"/>
                    </a:cubicBezTo>
                    <a:lnTo>
                      <a:pt x="56543" y="43803"/>
                    </a:lnTo>
                    <a:lnTo>
                      <a:pt x="54983" y="43803"/>
                    </a:lnTo>
                    <a:cubicBezTo>
                      <a:pt x="55138" y="40088"/>
                      <a:pt x="55221" y="36374"/>
                      <a:pt x="55162" y="32659"/>
                    </a:cubicBezTo>
                    <a:lnTo>
                      <a:pt x="56543" y="32659"/>
                    </a:lnTo>
                    <a:lnTo>
                      <a:pt x="56543" y="31897"/>
                    </a:lnTo>
                    <a:cubicBezTo>
                      <a:pt x="52828" y="31849"/>
                      <a:pt x="49625" y="31790"/>
                      <a:pt x="46089" y="31730"/>
                    </a:cubicBezTo>
                    <a:cubicBezTo>
                      <a:pt x="46077" y="31206"/>
                      <a:pt x="46054" y="30647"/>
                      <a:pt x="46054" y="30087"/>
                    </a:cubicBezTo>
                    <a:cubicBezTo>
                      <a:pt x="49566" y="30028"/>
                      <a:pt x="52828" y="29968"/>
                      <a:pt x="56543" y="29909"/>
                    </a:cubicBezTo>
                    <a:lnTo>
                      <a:pt x="56543" y="29194"/>
                    </a:lnTo>
                    <a:cubicBezTo>
                      <a:pt x="53721" y="29086"/>
                      <a:pt x="51326" y="29018"/>
                      <a:pt x="48709" y="29018"/>
                    </a:cubicBezTo>
                    <a:cubicBezTo>
                      <a:pt x="47880" y="29018"/>
                      <a:pt x="47030" y="29025"/>
                      <a:pt x="46137" y="29040"/>
                    </a:cubicBezTo>
                    <a:lnTo>
                      <a:pt x="46137" y="27313"/>
                    </a:lnTo>
                    <a:cubicBezTo>
                      <a:pt x="46244" y="27301"/>
                      <a:pt x="46351" y="27289"/>
                      <a:pt x="46458" y="27289"/>
                    </a:cubicBezTo>
                    <a:cubicBezTo>
                      <a:pt x="49102" y="27265"/>
                      <a:pt x="51697" y="27242"/>
                      <a:pt x="54340" y="27206"/>
                    </a:cubicBezTo>
                    <a:cubicBezTo>
                      <a:pt x="55090" y="27194"/>
                      <a:pt x="55805" y="27158"/>
                      <a:pt x="56543" y="27123"/>
                    </a:cubicBezTo>
                    <a:lnTo>
                      <a:pt x="56543" y="26444"/>
                    </a:lnTo>
                    <a:cubicBezTo>
                      <a:pt x="53712" y="26335"/>
                      <a:pt x="51321" y="26268"/>
                      <a:pt x="48707" y="26268"/>
                    </a:cubicBezTo>
                    <a:cubicBezTo>
                      <a:pt x="47880" y="26268"/>
                      <a:pt x="47030" y="26275"/>
                      <a:pt x="46137" y="26289"/>
                    </a:cubicBezTo>
                    <a:lnTo>
                      <a:pt x="46137" y="24587"/>
                    </a:lnTo>
                    <a:cubicBezTo>
                      <a:pt x="49864" y="24527"/>
                      <a:pt x="52828" y="24468"/>
                      <a:pt x="56543" y="24408"/>
                    </a:cubicBezTo>
                    <a:lnTo>
                      <a:pt x="56543" y="23646"/>
                    </a:lnTo>
                    <a:cubicBezTo>
                      <a:pt x="52816" y="23586"/>
                      <a:pt x="49852" y="23527"/>
                      <a:pt x="46137" y="23467"/>
                    </a:cubicBezTo>
                    <a:lnTo>
                      <a:pt x="46137" y="21836"/>
                    </a:lnTo>
                    <a:cubicBezTo>
                      <a:pt x="49864" y="21777"/>
                      <a:pt x="52828" y="21717"/>
                      <a:pt x="56543" y="21658"/>
                    </a:cubicBezTo>
                    <a:lnTo>
                      <a:pt x="56543" y="21181"/>
                    </a:lnTo>
                    <a:cubicBezTo>
                      <a:pt x="56454" y="21185"/>
                      <a:pt x="56365" y="21187"/>
                      <a:pt x="56276" y="21187"/>
                    </a:cubicBezTo>
                    <a:cubicBezTo>
                      <a:pt x="55818" y="21187"/>
                      <a:pt x="55361" y="21134"/>
                      <a:pt x="54912" y="21015"/>
                    </a:cubicBezTo>
                    <a:cubicBezTo>
                      <a:pt x="55067" y="17276"/>
                      <a:pt x="55221" y="13335"/>
                      <a:pt x="55162" y="9620"/>
                    </a:cubicBezTo>
                    <a:lnTo>
                      <a:pt x="56543" y="9620"/>
                    </a:lnTo>
                    <a:lnTo>
                      <a:pt x="56543" y="9192"/>
                    </a:lnTo>
                    <a:cubicBezTo>
                      <a:pt x="52816" y="9132"/>
                      <a:pt x="49852" y="9073"/>
                      <a:pt x="46137" y="9025"/>
                    </a:cubicBezTo>
                    <a:lnTo>
                      <a:pt x="46137" y="7394"/>
                    </a:lnTo>
                    <a:cubicBezTo>
                      <a:pt x="49864" y="7334"/>
                      <a:pt x="52828" y="7275"/>
                      <a:pt x="56543" y="7215"/>
                    </a:cubicBezTo>
                    <a:lnTo>
                      <a:pt x="56543" y="6489"/>
                    </a:lnTo>
                    <a:cubicBezTo>
                      <a:pt x="53759" y="6391"/>
                      <a:pt x="51400" y="6320"/>
                      <a:pt x="48836" y="6320"/>
                    </a:cubicBezTo>
                    <a:cubicBezTo>
                      <a:pt x="47968" y="6320"/>
                      <a:pt x="47076" y="6328"/>
                      <a:pt x="46137" y="6346"/>
                    </a:cubicBezTo>
                    <a:lnTo>
                      <a:pt x="46137" y="4632"/>
                    </a:lnTo>
                    <a:cubicBezTo>
                      <a:pt x="49864" y="4572"/>
                      <a:pt x="52828" y="4513"/>
                      <a:pt x="56543" y="4453"/>
                    </a:cubicBezTo>
                    <a:lnTo>
                      <a:pt x="56543" y="3739"/>
                    </a:lnTo>
                    <a:cubicBezTo>
                      <a:pt x="53712" y="3630"/>
                      <a:pt x="51321" y="3563"/>
                      <a:pt x="48707" y="3563"/>
                    </a:cubicBezTo>
                    <a:cubicBezTo>
                      <a:pt x="47880" y="3563"/>
                      <a:pt x="47030" y="3570"/>
                      <a:pt x="46137" y="3584"/>
                    </a:cubicBezTo>
                    <a:lnTo>
                      <a:pt x="46137" y="1881"/>
                    </a:lnTo>
                    <a:cubicBezTo>
                      <a:pt x="49864" y="1822"/>
                      <a:pt x="52828" y="1762"/>
                      <a:pt x="56543" y="1703"/>
                    </a:cubicBezTo>
                    <a:lnTo>
                      <a:pt x="56543" y="965"/>
                    </a:lnTo>
                    <a:cubicBezTo>
                      <a:pt x="55055" y="917"/>
                      <a:pt x="53340" y="869"/>
                      <a:pt x="51721" y="846"/>
                    </a:cubicBezTo>
                    <a:cubicBezTo>
                      <a:pt x="51098" y="838"/>
                      <a:pt x="50517" y="835"/>
                      <a:pt x="49937" y="835"/>
                    </a:cubicBezTo>
                    <a:cubicBezTo>
                      <a:pt x="48777" y="835"/>
                      <a:pt x="47621" y="846"/>
                      <a:pt x="46137" y="846"/>
                    </a:cubicBezTo>
                    <a:lnTo>
                      <a:pt x="461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3"/>
              <p:cNvSpPr/>
              <p:nvPr/>
            </p:nvSpPr>
            <p:spPr>
              <a:xfrm>
                <a:off x="498850" y="4648625"/>
                <a:ext cx="232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751" extrusionOk="0">
                    <a:moveTo>
                      <a:pt x="906" y="0"/>
                    </a:moveTo>
                    <a:lnTo>
                      <a:pt x="13" y="893"/>
                    </a:lnTo>
                    <a:cubicBezTo>
                      <a:pt x="13" y="1191"/>
                      <a:pt x="1" y="1750"/>
                      <a:pt x="1" y="1750"/>
                    </a:cubicBezTo>
                    <a:lnTo>
                      <a:pt x="930" y="1750"/>
                    </a:lnTo>
                    <a:cubicBezTo>
                      <a:pt x="918" y="1012"/>
                      <a:pt x="918" y="584"/>
                      <a:pt x="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6" name="Google Shape;236;p13"/>
            <p:cNvSpPr/>
            <p:nvPr/>
          </p:nvSpPr>
          <p:spPr>
            <a:xfrm>
              <a:off x="2" y="0"/>
              <a:ext cx="9144000" cy="5143500"/>
            </a:xfrm>
            <a:prstGeom prst="frame">
              <a:avLst>
                <a:gd name="adj1" fmla="val 23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" name="Google Shape;237;p13"/>
            <p:cNvGrpSpPr/>
            <p:nvPr/>
          </p:nvGrpSpPr>
          <p:grpSpPr>
            <a:xfrm flipH="1">
              <a:off x="8134008" y="244769"/>
              <a:ext cx="753281" cy="753281"/>
              <a:chOff x="713388" y="3717894"/>
              <a:chExt cx="885900" cy="885900"/>
            </a:xfrm>
          </p:grpSpPr>
          <p:grpSp>
            <p:nvGrpSpPr>
              <p:cNvPr id="238" name="Google Shape;238;p13"/>
              <p:cNvGrpSpPr/>
              <p:nvPr/>
            </p:nvGrpSpPr>
            <p:grpSpPr>
              <a:xfrm>
                <a:off x="1139136" y="3851384"/>
                <a:ext cx="454563" cy="703194"/>
                <a:chOff x="1139136" y="3851384"/>
                <a:chExt cx="454563" cy="703194"/>
              </a:xfrm>
            </p:grpSpPr>
            <p:sp>
              <p:nvSpPr>
                <p:cNvPr id="239" name="Google Shape;239;p13"/>
                <p:cNvSpPr/>
                <p:nvPr/>
              </p:nvSpPr>
              <p:spPr>
                <a:xfrm>
                  <a:off x="1311460" y="4104215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7" y="1"/>
                      </a:moveTo>
                      <a:lnTo>
                        <a:pt x="0" y="989"/>
                      </a:lnTo>
                      <a:lnTo>
                        <a:pt x="0" y="8001"/>
                      </a:lnTo>
                      <a:lnTo>
                        <a:pt x="977" y="7013"/>
                      </a:lnTo>
                      <a:lnTo>
                        <a:pt x="9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13"/>
                <p:cNvSpPr/>
                <p:nvPr/>
              </p:nvSpPr>
              <p:spPr>
                <a:xfrm>
                  <a:off x="1228838" y="4188069"/>
                  <a:ext cx="34443" cy="282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14" extrusionOk="0">
                      <a:moveTo>
                        <a:pt x="977" y="1"/>
                      </a:moveTo>
                      <a:lnTo>
                        <a:pt x="1" y="989"/>
                      </a:lnTo>
                      <a:lnTo>
                        <a:pt x="1" y="8014"/>
                      </a:lnTo>
                      <a:lnTo>
                        <a:pt x="977" y="7025"/>
                      </a:lnTo>
                      <a:lnTo>
                        <a:pt x="9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13"/>
                <p:cNvSpPr/>
                <p:nvPr/>
              </p:nvSpPr>
              <p:spPr>
                <a:xfrm>
                  <a:off x="1559292" y="3851384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6" y="0"/>
                      </a:moveTo>
                      <a:lnTo>
                        <a:pt x="0" y="988"/>
                      </a:lnTo>
                      <a:lnTo>
                        <a:pt x="0" y="8001"/>
                      </a:lnTo>
                      <a:lnTo>
                        <a:pt x="976" y="7013"/>
                      </a:lnTo>
                      <a:lnTo>
                        <a:pt x="97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13"/>
                <p:cNvSpPr/>
                <p:nvPr/>
              </p:nvSpPr>
              <p:spPr>
                <a:xfrm>
                  <a:off x="1394082" y="4019938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6" y="0"/>
                      </a:moveTo>
                      <a:lnTo>
                        <a:pt x="0" y="977"/>
                      </a:lnTo>
                      <a:lnTo>
                        <a:pt x="0" y="8001"/>
                      </a:lnTo>
                      <a:lnTo>
                        <a:pt x="976" y="7013"/>
                      </a:lnTo>
                      <a:lnTo>
                        <a:pt x="97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13"/>
                <p:cNvSpPr/>
                <p:nvPr/>
              </p:nvSpPr>
              <p:spPr>
                <a:xfrm>
                  <a:off x="1139136" y="4272768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6" y="1"/>
                      </a:moveTo>
                      <a:lnTo>
                        <a:pt x="0" y="977"/>
                      </a:lnTo>
                      <a:lnTo>
                        <a:pt x="0" y="8002"/>
                      </a:lnTo>
                      <a:lnTo>
                        <a:pt x="976" y="7014"/>
                      </a:lnTo>
                      <a:lnTo>
                        <a:pt x="9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13"/>
                <p:cNvSpPr/>
                <p:nvPr/>
              </p:nvSpPr>
              <p:spPr>
                <a:xfrm>
                  <a:off x="1476669" y="3935661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7" y="0"/>
                      </a:moveTo>
                      <a:lnTo>
                        <a:pt x="1" y="977"/>
                      </a:lnTo>
                      <a:lnTo>
                        <a:pt x="1" y="8001"/>
                      </a:lnTo>
                      <a:lnTo>
                        <a:pt x="977" y="7013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245" name="Google Shape;245;p13"/>
              <p:cNvCxnSpPr/>
              <p:nvPr/>
            </p:nvCxnSpPr>
            <p:spPr>
              <a:xfrm rot="10800000" flipH="1">
                <a:off x="713388" y="3717894"/>
                <a:ext cx="885900" cy="885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13"/>
              <p:cNvCxnSpPr/>
              <p:nvPr/>
            </p:nvCxnSpPr>
            <p:spPr>
              <a:xfrm rot="10800000" flipH="1">
                <a:off x="960650" y="4001657"/>
                <a:ext cx="219900" cy="219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47" name="Google Shape;247;p13"/>
            <p:cNvSpPr/>
            <p:nvPr/>
          </p:nvSpPr>
          <p:spPr>
            <a:xfrm rot="10800000">
              <a:off x="8278350" y="200"/>
              <a:ext cx="865500" cy="865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3"/>
          <p:cNvSpPr txBox="1">
            <a:spLocks noGrp="1"/>
          </p:cNvSpPr>
          <p:nvPr>
            <p:ph type="title" hasCustomPrompt="1"/>
          </p:nvPr>
        </p:nvSpPr>
        <p:spPr>
          <a:xfrm>
            <a:off x="1387677" y="1783487"/>
            <a:ext cx="8271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2"/>
          </p:nvPr>
        </p:nvSpPr>
        <p:spPr>
          <a:xfrm>
            <a:off x="506275" y="2621675"/>
            <a:ext cx="25899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3"/>
          </p:nvPr>
        </p:nvSpPr>
        <p:spPr>
          <a:xfrm>
            <a:off x="506277" y="3014413"/>
            <a:ext cx="2589900" cy="753300"/>
          </a:xfrm>
          <a:prstGeom prst="rect">
            <a:avLst/>
          </a:prstGeom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4" hasCustomPrompt="1"/>
          </p:nvPr>
        </p:nvSpPr>
        <p:spPr>
          <a:xfrm>
            <a:off x="4158452" y="1783487"/>
            <a:ext cx="8271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5"/>
          </p:nvPr>
        </p:nvSpPr>
        <p:spPr>
          <a:xfrm>
            <a:off x="3277050" y="2621675"/>
            <a:ext cx="25899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6"/>
          </p:nvPr>
        </p:nvSpPr>
        <p:spPr>
          <a:xfrm>
            <a:off x="3277052" y="3014413"/>
            <a:ext cx="2589900" cy="753300"/>
          </a:xfrm>
          <a:prstGeom prst="rect">
            <a:avLst/>
          </a:prstGeom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 idx="7" hasCustomPrompt="1"/>
          </p:nvPr>
        </p:nvSpPr>
        <p:spPr>
          <a:xfrm>
            <a:off x="6929227" y="1783487"/>
            <a:ext cx="8271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8"/>
          </p:nvPr>
        </p:nvSpPr>
        <p:spPr>
          <a:xfrm>
            <a:off x="6047825" y="2621675"/>
            <a:ext cx="25899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9"/>
          </p:nvPr>
        </p:nvSpPr>
        <p:spPr>
          <a:xfrm>
            <a:off x="6047827" y="3014413"/>
            <a:ext cx="2589900" cy="753300"/>
          </a:xfrm>
          <a:prstGeom prst="rect">
            <a:avLst/>
          </a:prstGeom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500" b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4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13"/>
          </p:nvPr>
        </p:nvSpPr>
        <p:spPr>
          <a:xfrm>
            <a:off x="603383" y="431500"/>
            <a:ext cx="7793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CUSTOM_1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18"/>
          <p:cNvGrpSpPr/>
          <p:nvPr/>
        </p:nvGrpSpPr>
        <p:grpSpPr>
          <a:xfrm>
            <a:off x="2" y="0"/>
            <a:ext cx="9150699" cy="5143500"/>
            <a:chOff x="2" y="0"/>
            <a:chExt cx="9150699" cy="5143500"/>
          </a:xfrm>
        </p:grpSpPr>
        <p:sp>
          <p:nvSpPr>
            <p:cNvPr id="391" name="Google Shape;391;p18"/>
            <p:cNvSpPr/>
            <p:nvPr/>
          </p:nvSpPr>
          <p:spPr>
            <a:xfrm rot="10800000">
              <a:off x="8012296" y="83550"/>
              <a:ext cx="1080300" cy="10803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 rot="5400000">
              <a:off x="87514" y="83425"/>
              <a:ext cx="1834200" cy="1834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87629" y="83425"/>
              <a:ext cx="2703900" cy="2703900"/>
            </a:xfrm>
            <a:prstGeom prst="diagStripe">
              <a:avLst>
                <a:gd name="adj" fmla="val 6797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87629" y="83425"/>
              <a:ext cx="2951400" cy="2951400"/>
            </a:xfrm>
            <a:prstGeom prst="diagStripe">
              <a:avLst>
                <a:gd name="adj" fmla="val 9164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5" name="Google Shape;395;p18"/>
            <p:cNvGrpSpPr/>
            <p:nvPr/>
          </p:nvGrpSpPr>
          <p:grpSpPr>
            <a:xfrm>
              <a:off x="6814220" y="2822588"/>
              <a:ext cx="2336480" cy="2313973"/>
              <a:chOff x="498850" y="3224050"/>
              <a:chExt cx="1482350" cy="1468350"/>
            </a:xfrm>
          </p:grpSpPr>
          <p:sp>
            <p:nvSpPr>
              <p:cNvPr id="396" name="Google Shape;396;p18"/>
              <p:cNvSpPr/>
              <p:nvPr/>
            </p:nvSpPr>
            <p:spPr>
              <a:xfrm>
                <a:off x="1742175" y="3224050"/>
                <a:ext cx="239025" cy="202725"/>
              </a:xfrm>
              <a:custGeom>
                <a:avLst/>
                <a:gdLst/>
                <a:ahLst/>
                <a:cxnLst/>
                <a:rect l="l" t="t" r="r" b="b"/>
                <a:pathLst>
                  <a:path w="9561" h="8109" extrusionOk="0">
                    <a:moveTo>
                      <a:pt x="8192" y="0"/>
                    </a:moveTo>
                    <a:lnTo>
                      <a:pt x="7192" y="988"/>
                    </a:lnTo>
                    <a:cubicBezTo>
                      <a:pt x="7192" y="1334"/>
                      <a:pt x="7192" y="1679"/>
                      <a:pt x="7204" y="2024"/>
                    </a:cubicBezTo>
                    <a:cubicBezTo>
                      <a:pt x="7227" y="3620"/>
                      <a:pt x="7299" y="5215"/>
                      <a:pt x="7346" y="6822"/>
                    </a:cubicBezTo>
                    <a:cubicBezTo>
                      <a:pt x="7358" y="7025"/>
                      <a:pt x="7346" y="7215"/>
                      <a:pt x="7346" y="7477"/>
                    </a:cubicBezTo>
                    <a:cubicBezTo>
                      <a:pt x="7055" y="7487"/>
                      <a:pt x="6767" y="7491"/>
                      <a:pt x="6476" y="7491"/>
                    </a:cubicBezTo>
                    <a:cubicBezTo>
                      <a:pt x="6080" y="7491"/>
                      <a:pt x="5677" y="7484"/>
                      <a:pt x="5251" y="7477"/>
                    </a:cubicBezTo>
                    <a:cubicBezTo>
                      <a:pt x="5310" y="5906"/>
                      <a:pt x="5370" y="4346"/>
                      <a:pt x="5394" y="2786"/>
                    </a:cubicBezTo>
                    <a:lnTo>
                      <a:pt x="5394" y="2786"/>
                    </a:lnTo>
                    <a:lnTo>
                      <a:pt x="4501" y="3691"/>
                    </a:lnTo>
                    <a:cubicBezTo>
                      <a:pt x="4525" y="4715"/>
                      <a:pt x="4560" y="5751"/>
                      <a:pt x="4596" y="6775"/>
                    </a:cubicBezTo>
                    <a:lnTo>
                      <a:pt x="4596" y="7418"/>
                    </a:lnTo>
                    <a:cubicBezTo>
                      <a:pt x="4419" y="7467"/>
                      <a:pt x="3906" y="7496"/>
                      <a:pt x="3414" y="7496"/>
                    </a:cubicBezTo>
                    <a:cubicBezTo>
                      <a:pt x="3078" y="7496"/>
                      <a:pt x="2751" y="7482"/>
                      <a:pt x="2548" y="7453"/>
                    </a:cubicBezTo>
                    <a:cubicBezTo>
                      <a:pt x="2560" y="6834"/>
                      <a:pt x="2572" y="6215"/>
                      <a:pt x="2584" y="5596"/>
                    </a:cubicBezTo>
                    <a:lnTo>
                      <a:pt x="2584" y="5596"/>
                    </a:lnTo>
                    <a:lnTo>
                      <a:pt x="1798" y="6382"/>
                    </a:lnTo>
                    <a:cubicBezTo>
                      <a:pt x="1798" y="6727"/>
                      <a:pt x="1810" y="7084"/>
                      <a:pt x="1810" y="7430"/>
                    </a:cubicBezTo>
                    <a:cubicBezTo>
                      <a:pt x="1504" y="7469"/>
                      <a:pt x="1190" y="7492"/>
                      <a:pt x="882" y="7492"/>
                    </a:cubicBezTo>
                    <a:cubicBezTo>
                      <a:pt x="818" y="7492"/>
                      <a:pt x="754" y="7491"/>
                      <a:pt x="691" y="7489"/>
                    </a:cubicBezTo>
                    <a:lnTo>
                      <a:pt x="0" y="8108"/>
                    </a:lnTo>
                    <a:cubicBezTo>
                      <a:pt x="3215" y="8049"/>
                      <a:pt x="6584" y="7989"/>
                      <a:pt x="9561" y="7941"/>
                    </a:cubicBezTo>
                    <a:lnTo>
                      <a:pt x="9561" y="7465"/>
                    </a:lnTo>
                    <a:lnTo>
                      <a:pt x="8001" y="7465"/>
                    </a:lnTo>
                    <a:cubicBezTo>
                      <a:pt x="8108" y="5239"/>
                      <a:pt x="8168" y="2488"/>
                      <a:pt x="81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8"/>
              <p:cNvSpPr/>
              <p:nvPr/>
            </p:nvSpPr>
            <p:spPr>
              <a:xfrm>
                <a:off x="567625" y="3448775"/>
                <a:ext cx="1413575" cy="1243625"/>
              </a:xfrm>
              <a:custGeom>
                <a:avLst/>
                <a:gdLst/>
                <a:ahLst/>
                <a:cxnLst/>
                <a:rect l="l" t="t" r="r" b="b"/>
                <a:pathLst>
                  <a:path w="56543" h="49745" extrusionOk="0">
                    <a:moveTo>
                      <a:pt x="34838" y="13228"/>
                    </a:moveTo>
                    <a:lnTo>
                      <a:pt x="34838" y="13240"/>
                    </a:lnTo>
                    <a:lnTo>
                      <a:pt x="46137" y="13430"/>
                    </a:lnTo>
                    <a:lnTo>
                      <a:pt x="46137" y="15074"/>
                    </a:lnTo>
                    <a:lnTo>
                      <a:pt x="34850" y="15264"/>
                    </a:lnTo>
                    <a:cubicBezTo>
                      <a:pt x="34778" y="14978"/>
                      <a:pt x="34766" y="13585"/>
                      <a:pt x="34838" y="13228"/>
                    </a:cubicBezTo>
                    <a:close/>
                    <a:moveTo>
                      <a:pt x="34993" y="15978"/>
                    </a:moveTo>
                    <a:lnTo>
                      <a:pt x="46137" y="16181"/>
                    </a:lnTo>
                    <a:lnTo>
                      <a:pt x="46137" y="17812"/>
                    </a:lnTo>
                    <a:lnTo>
                      <a:pt x="34993" y="18002"/>
                    </a:lnTo>
                    <a:lnTo>
                      <a:pt x="34993" y="15978"/>
                    </a:lnTo>
                    <a:close/>
                    <a:moveTo>
                      <a:pt x="34790" y="18693"/>
                    </a:moveTo>
                    <a:cubicBezTo>
                      <a:pt x="36695" y="18753"/>
                      <a:pt x="38588" y="18824"/>
                      <a:pt x="40481" y="18848"/>
                    </a:cubicBezTo>
                    <a:cubicBezTo>
                      <a:pt x="41109" y="18852"/>
                      <a:pt x="41697" y="18853"/>
                      <a:pt x="42286" y="18853"/>
                    </a:cubicBezTo>
                    <a:cubicBezTo>
                      <a:pt x="43465" y="18853"/>
                      <a:pt x="44645" y="18848"/>
                      <a:pt x="46137" y="18848"/>
                    </a:cubicBezTo>
                    <a:lnTo>
                      <a:pt x="46137" y="20538"/>
                    </a:lnTo>
                    <a:lnTo>
                      <a:pt x="34790" y="20753"/>
                    </a:lnTo>
                    <a:cubicBezTo>
                      <a:pt x="34790" y="20443"/>
                      <a:pt x="34790" y="20098"/>
                      <a:pt x="34790" y="19753"/>
                    </a:cubicBezTo>
                    <a:cubicBezTo>
                      <a:pt x="34778" y="19407"/>
                      <a:pt x="34790" y="19086"/>
                      <a:pt x="34790" y="18693"/>
                    </a:cubicBezTo>
                    <a:close/>
                    <a:moveTo>
                      <a:pt x="48649" y="9620"/>
                    </a:moveTo>
                    <a:cubicBezTo>
                      <a:pt x="48649" y="10061"/>
                      <a:pt x="48653" y="10119"/>
                      <a:pt x="48657" y="10119"/>
                    </a:cubicBezTo>
                    <a:cubicBezTo>
                      <a:pt x="48658" y="10119"/>
                      <a:pt x="48659" y="10112"/>
                      <a:pt x="48660" y="10112"/>
                    </a:cubicBezTo>
                    <a:cubicBezTo>
                      <a:pt x="48661" y="10112"/>
                      <a:pt x="48661" y="10118"/>
                      <a:pt x="48661" y="10144"/>
                    </a:cubicBezTo>
                    <a:cubicBezTo>
                      <a:pt x="48673" y="12061"/>
                      <a:pt x="48661" y="14038"/>
                      <a:pt x="48685" y="15943"/>
                    </a:cubicBezTo>
                    <a:cubicBezTo>
                      <a:pt x="48709" y="17467"/>
                      <a:pt x="48780" y="19014"/>
                      <a:pt x="48828" y="20538"/>
                    </a:cubicBezTo>
                    <a:lnTo>
                      <a:pt x="48828" y="21169"/>
                    </a:lnTo>
                    <a:cubicBezTo>
                      <a:pt x="48764" y="21172"/>
                      <a:pt x="48701" y="21173"/>
                      <a:pt x="48638" y="21173"/>
                    </a:cubicBezTo>
                    <a:cubicBezTo>
                      <a:pt x="48003" y="21173"/>
                      <a:pt x="47386" y="21073"/>
                      <a:pt x="46780" y="21062"/>
                    </a:cubicBezTo>
                    <a:cubicBezTo>
                      <a:pt x="46839" y="17264"/>
                      <a:pt x="46899" y="13347"/>
                      <a:pt x="46958" y="9620"/>
                    </a:cubicBezTo>
                    <a:close/>
                    <a:moveTo>
                      <a:pt x="51400" y="9882"/>
                    </a:moveTo>
                    <a:cubicBezTo>
                      <a:pt x="51400" y="10037"/>
                      <a:pt x="51411" y="10168"/>
                      <a:pt x="51411" y="10299"/>
                    </a:cubicBezTo>
                    <a:cubicBezTo>
                      <a:pt x="51411" y="12168"/>
                      <a:pt x="51411" y="14014"/>
                      <a:pt x="51435" y="15871"/>
                    </a:cubicBezTo>
                    <a:cubicBezTo>
                      <a:pt x="51459" y="17419"/>
                      <a:pt x="51530" y="19122"/>
                      <a:pt x="51578" y="20669"/>
                    </a:cubicBezTo>
                    <a:cubicBezTo>
                      <a:pt x="51578" y="20884"/>
                      <a:pt x="51578" y="20765"/>
                      <a:pt x="51578" y="21515"/>
                    </a:cubicBezTo>
                    <a:lnTo>
                      <a:pt x="49530" y="21515"/>
                    </a:lnTo>
                    <a:cubicBezTo>
                      <a:pt x="49590" y="17062"/>
                      <a:pt x="49649" y="13823"/>
                      <a:pt x="49709" y="10025"/>
                    </a:cubicBezTo>
                    <a:cubicBezTo>
                      <a:pt x="49947" y="10025"/>
                      <a:pt x="50221" y="9930"/>
                      <a:pt x="50507" y="9930"/>
                    </a:cubicBezTo>
                    <a:cubicBezTo>
                      <a:pt x="50780" y="9918"/>
                      <a:pt x="51066" y="9882"/>
                      <a:pt x="51400" y="9882"/>
                    </a:cubicBezTo>
                    <a:close/>
                    <a:moveTo>
                      <a:pt x="54305" y="9620"/>
                    </a:moveTo>
                    <a:lnTo>
                      <a:pt x="54305" y="10347"/>
                    </a:lnTo>
                    <a:cubicBezTo>
                      <a:pt x="54305" y="12121"/>
                      <a:pt x="54221" y="13895"/>
                      <a:pt x="54257" y="15669"/>
                    </a:cubicBezTo>
                    <a:cubicBezTo>
                      <a:pt x="54281" y="17288"/>
                      <a:pt x="54317" y="19086"/>
                      <a:pt x="54364" y="20705"/>
                    </a:cubicBezTo>
                    <a:cubicBezTo>
                      <a:pt x="54364" y="20908"/>
                      <a:pt x="54328" y="20765"/>
                      <a:pt x="54328" y="21515"/>
                    </a:cubicBezTo>
                    <a:lnTo>
                      <a:pt x="52221" y="21515"/>
                    </a:lnTo>
                    <a:cubicBezTo>
                      <a:pt x="52388" y="17062"/>
                      <a:pt x="52459" y="13347"/>
                      <a:pt x="52400" y="9620"/>
                    </a:cubicBezTo>
                    <a:close/>
                    <a:moveTo>
                      <a:pt x="34993" y="24396"/>
                    </a:moveTo>
                    <a:lnTo>
                      <a:pt x="34993" y="26468"/>
                    </a:lnTo>
                    <a:cubicBezTo>
                      <a:pt x="32031" y="26345"/>
                      <a:pt x="29084" y="26259"/>
                      <a:pt x="26129" y="26259"/>
                    </a:cubicBezTo>
                    <a:cubicBezTo>
                      <a:pt x="25365" y="26259"/>
                      <a:pt x="24602" y="26265"/>
                      <a:pt x="23837" y="26277"/>
                    </a:cubicBezTo>
                    <a:lnTo>
                      <a:pt x="23837" y="24587"/>
                    </a:lnTo>
                    <a:lnTo>
                      <a:pt x="34993" y="24396"/>
                    </a:lnTo>
                    <a:close/>
                    <a:moveTo>
                      <a:pt x="34993" y="27146"/>
                    </a:moveTo>
                    <a:lnTo>
                      <a:pt x="34993" y="29218"/>
                    </a:lnTo>
                    <a:cubicBezTo>
                      <a:pt x="32038" y="29105"/>
                      <a:pt x="29091" y="29021"/>
                      <a:pt x="25777" y="29021"/>
                    </a:cubicBezTo>
                    <a:cubicBezTo>
                      <a:pt x="24912" y="29021"/>
                      <a:pt x="24021" y="29027"/>
                      <a:pt x="23098" y="29040"/>
                    </a:cubicBezTo>
                    <a:lnTo>
                      <a:pt x="23098" y="27337"/>
                    </a:lnTo>
                    <a:cubicBezTo>
                      <a:pt x="27563" y="27265"/>
                      <a:pt x="31266" y="27206"/>
                      <a:pt x="34993" y="27146"/>
                    </a:cubicBezTo>
                    <a:close/>
                    <a:moveTo>
                      <a:pt x="34993" y="29909"/>
                    </a:moveTo>
                    <a:lnTo>
                      <a:pt x="34993" y="31921"/>
                    </a:lnTo>
                    <a:cubicBezTo>
                      <a:pt x="31266" y="31849"/>
                      <a:pt x="27551" y="31790"/>
                      <a:pt x="23098" y="31730"/>
                    </a:cubicBezTo>
                    <a:lnTo>
                      <a:pt x="23098" y="30099"/>
                    </a:lnTo>
                    <a:cubicBezTo>
                      <a:pt x="27563" y="30028"/>
                      <a:pt x="31266" y="29968"/>
                      <a:pt x="34993" y="29909"/>
                    </a:cubicBezTo>
                    <a:close/>
                    <a:moveTo>
                      <a:pt x="41611" y="21278"/>
                    </a:moveTo>
                    <a:cubicBezTo>
                      <a:pt x="42042" y="21278"/>
                      <a:pt x="42515" y="21299"/>
                      <a:pt x="42756" y="21336"/>
                    </a:cubicBezTo>
                    <a:cubicBezTo>
                      <a:pt x="42684" y="25087"/>
                      <a:pt x="42625" y="28932"/>
                      <a:pt x="42565" y="32647"/>
                    </a:cubicBezTo>
                    <a:lnTo>
                      <a:pt x="40934" y="32647"/>
                    </a:lnTo>
                    <a:cubicBezTo>
                      <a:pt x="40862" y="28944"/>
                      <a:pt x="40803" y="25087"/>
                      <a:pt x="40732" y="21336"/>
                    </a:cubicBezTo>
                    <a:cubicBezTo>
                      <a:pt x="40846" y="21296"/>
                      <a:pt x="41211" y="21278"/>
                      <a:pt x="41611" y="21278"/>
                    </a:cubicBezTo>
                    <a:close/>
                    <a:moveTo>
                      <a:pt x="37255" y="21515"/>
                    </a:moveTo>
                    <a:lnTo>
                      <a:pt x="37064" y="32659"/>
                    </a:lnTo>
                    <a:lnTo>
                      <a:pt x="35374" y="32659"/>
                    </a:lnTo>
                    <a:lnTo>
                      <a:pt x="35374" y="32218"/>
                    </a:lnTo>
                    <a:cubicBezTo>
                      <a:pt x="35350" y="29778"/>
                      <a:pt x="35350" y="27301"/>
                      <a:pt x="35314" y="24872"/>
                    </a:cubicBezTo>
                    <a:cubicBezTo>
                      <a:pt x="35302" y="23848"/>
                      <a:pt x="35231" y="22955"/>
                      <a:pt x="35195" y="21931"/>
                    </a:cubicBezTo>
                    <a:cubicBezTo>
                      <a:pt x="35195" y="21753"/>
                      <a:pt x="35195" y="21515"/>
                      <a:pt x="35195" y="21515"/>
                    </a:cubicBezTo>
                    <a:close/>
                    <a:moveTo>
                      <a:pt x="39278" y="21228"/>
                    </a:moveTo>
                    <a:cubicBezTo>
                      <a:pt x="39542" y="21228"/>
                      <a:pt x="39808" y="21238"/>
                      <a:pt x="40041" y="21265"/>
                    </a:cubicBezTo>
                    <a:cubicBezTo>
                      <a:pt x="40041" y="22503"/>
                      <a:pt x="39934" y="23729"/>
                      <a:pt x="39922" y="24968"/>
                    </a:cubicBezTo>
                    <a:cubicBezTo>
                      <a:pt x="39910" y="26218"/>
                      <a:pt x="39874" y="27551"/>
                      <a:pt x="39862" y="28825"/>
                    </a:cubicBezTo>
                    <a:cubicBezTo>
                      <a:pt x="39850" y="30087"/>
                      <a:pt x="39862" y="31171"/>
                      <a:pt x="39862" y="32659"/>
                    </a:cubicBezTo>
                    <a:lnTo>
                      <a:pt x="38184" y="32659"/>
                    </a:lnTo>
                    <a:cubicBezTo>
                      <a:pt x="38112" y="28944"/>
                      <a:pt x="38053" y="25087"/>
                      <a:pt x="37993" y="21336"/>
                    </a:cubicBezTo>
                    <a:cubicBezTo>
                      <a:pt x="38148" y="21279"/>
                      <a:pt x="38705" y="21228"/>
                      <a:pt x="39278" y="21228"/>
                    </a:cubicBezTo>
                    <a:close/>
                    <a:moveTo>
                      <a:pt x="45494" y="21515"/>
                    </a:moveTo>
                    <a:cubicBezTo>
                      <a:pt x="45434" y="25230"/>
                      <a:pt x="45375" y="28885"/>
                      <a:pt x="45315" y="32683"/>
                    </a:cubicBezTo>
                    <a:cubicBezTo>
                      <a:pt x="45077" y="32683"/>
                      <a:pt x="44803" y="32623"/>
                      <a:pt x="44530" y="32623"/>
                    </a:cubicBezTo>
                    <a:cubicBezTo>
                      <a:pt x="44256" y="32623"/>
                      <a:pt x="43970" y="32588"/>
                      <a:pt x="43660" y="32588"/>
                    </a:cubicBezTo>
                    <a:cubicBezTo>
                      <a:pt x="43649" y="32457"/>
                      <a:pt x="43625" y="32338"/>
                      <a:pt x="43625" y="32230"/>
                    </a:cubicBezTo>
                    <a:cubicBezTo>
                      <a:pt x="43601" y="29575"/>
                      <a:pt x="43589" y="26896"/>
                      <a:pt x="43553" y="24229"/>
                    </a:cubicBezTo>
                    <a:cubicBezTo>
                      <a:pt x="43541" y="23384"/>
                      <a:pt x="43482" y="22682"/>
                      <a:pt x="43446" y="21836"/>
                    </a:cubicBezTo>
                    <a:cubicBezTo>
                      <a:pt x="43434" y="21693"/>
                      <a:pt x="43446" y="21515"/>
                      <a:pt x="43446" y="21515"/>
                    </a:cubicBezTo>
                    <a:close/>
                    <a:moveTo>
                      <a:pt x="34993" y="33135"/>
                    </a:moveTo>
                    <a:cubicBezTo>
                      <a:pt x="37949" y="33268"/>
                      <a:pt x="40905" y="33340"/>
                      <a:pt x="43862" y="33340"/>
                    </a:cubicBezTo>
                    <a:cubicBezTo>
                      <a:pt x="44620" y="33340"/>
                      <a:pt x="45379" y="33335"/>
                      <a:pt x="46137" y="33326"/>
                    </a:cubicBezTo>
                    <a:lnTo>
                      <a:pt x="46137" y="35028"/>
                    </a:lnTo>
                    <a:cubicBezTo>
                      <a:pt x="46042" y="35052"/>
                      <a:pt x="45935" y="35064"/>
                      <a:pt x="45839" y="35064"/>
                    </a:cubicBezTo>
                    <a:cubicBezTo>
                      <a:pt x="43172" y="35088"/>
                      <a:pt x="40505" y="35100"/>
                      <a:pt x="37850" y="35135"/>
                    </a:cubicBezTo>
                    <a:cubicBezTo>
                      <a:pt x="37017" y="35147"/>
                      <a:pt x="36279" y="35207"/>
                      <a:pt x="35445" y="35231"/>
                    </a:cubicBezTo>
                    <a:lnTo>
                      <a:pt x="34993" y="35231"/>
                    </a:lnTo>
                    <a:lnTo>
                      <a:pt x="34993" y="33135"/>
                    </a:lnTo>
                    <a:close/>
                    <a:moveTo>
                      <a:pt x="11954" y="35933"/>
                    </a:moveTo>
                    <a:lnTo>
                      <a:pt x="23098" y="36136"/>
                    </a:lnTo>
                    <a:lnTo>
                      <a:pt x="23098" y="37767"/>
                    </a:lnTo>
                    <a:lnTo>
                      <a:pt x="11954" y="37957"/>
                    </a:lnTo>
                    <a:lnTo>
                      <a:pt x="11954" y="35933"/>
                    </a:lnTo>
                    <a:close/>
                    <a:moveTo>
                      <a:pt x="34993" y="35945"/>
                    </a:moveTo>
                    <a:lnTo>
                      <a:pt x="46137" y="36124"/>
                    </a:lnTo>
                    <a:lnTo>
                      <a:pt x="46137" y="37791"/>
                    </a:lnTo>
                    <a:cubicBezTo>
                      <a:pt x="46018" y="37814"/>
                      <a:pt x="45899" y="37826"/>
                      <a:pt x="45792" y="37826"/>
                    </a:cubicBezTo>
                    <a:cubicBezTo>
                      <a:pt x="43137" y="37850"/>
                      <a:pt x="40493" y="37862"/>
                      <a:pt x="37838" y="37898"/>
                    </a:cubicBezTo>
                    <a:cubicBezTo>
                      <a:pt x="36993" y="37910"/>
                      <a:pt x="36243" y="37969"/>
                      <a:pt x="35398" y="38005"/>
                    </a:cubicBezTo>
                    <a:cubicBezTo>
                      <a:pt x="35342" y="38009"/>
                      <a:pt x="35278" y="38010"/>
                      <a:pt x="35218" y="38010"/>
                    </a:cubicBezTo>
                    <a:cubicBezTo>
                      <a:pt x="35099" y="38010"/>
                      <a:pt x="34993" y="38005"/>
                      <a:pt x="34993" y="38005"/>
                    </a:cubicBezTo>
                    <a:lnTo>
                      <a:pt x="34993" y="35945"/>
                    </a:lnTo>
                    <a:close/>
                    <a:moveTo>
                      <a:pt x="11954" y="38684"/>
                    </a:moveTo>
                    <a:lnTo>
                      <a:pt x="23098" y="38886"/>
                    </a:lnTo>
                    <a:lnTo>
                      <a:pt x="23098" y="40517"/>
                    </a:lnTo>
                    <a:lnTo>
                      <a:pt x="11954" y="40708"/>
                    </a:lnTo>
                    <a:lnTo>
                      <a:pt x="11954" y="38684"/>
                    </a:lnTo>
                    <a:close/>
                    <a:moveTo>
                      <a:pt x="34993" y="38695"/>
                    </a:moveTo>
                    <a:lnTo>
                      <a:pt x="46137" y="38874"/>
                    </a:lnTo>
                    <a:lnTo>
                      <a:pt x="46137" y="40541"/>
                    </a:lnTo>
                    <a:cubicBezTo>
                      <a:pt x="46018" y="40553"/>
                      <a:pt x="45899" y="40565"/>
                      <a:pt x="45792" y="40565"/>
                    </a:cubicBezTo>
                    <a:cubicBezTo>
                      <a:pt x="43196" y="40589"/>
                      <a:pt x="40601" y="40600"/>
                      <a:pt x="38005" y="40636"/>
                    </a:cubicBezTo>
                    <a:cubicBezTo>
                      <a:pt x="37112" y="40648"/>
                      <a:pt x="36314" y="40708"/>
                      <a:pt x="35433" y="40743"/>
                    </a:cubicBezTo>
                    <a:cubicBezTo>
                      <a:pt x="35374" y="40747"/>
                      <a:pt x="35305" y="40749"/>
                      <a:pt x="35240" y="40749"/>
                    </a:cubicBezTo>
                    <a:cubicBezTo>
                      <a:pt x="35109" y="40749"/>
                      <a:pt x="34993" y="40743"/>
                      <a:pt x="34993" y="40743"/>
                    </a:cubicBezTo>
                    <a:lnTo>
                      <a:pt x="34993" y="38695"/>
                    </a:lnTo>
                    <a:close/>
                    <a:moveTo>
                      <a:pt x="11942" y="41434"/>
                    </a:moveTo>
                    <a:lnTo>
                      <a:pt x="23098" y="41636"/>
                    </a:lnTo>
                    <a:lnTo>
                      <a:pt x="23098" y="43279"/>
                    </a:lnTo>
                    <a:cubicBezTo>
                      <a:pt x="23098" y="43291"/>
                      <a:pt x="23063" y="43315"/>
                      <a:pt x="22955" y="43315"/>
                    </a:cubicBezTo>
                    <a:cubicBezTo>
                      <a:pt x="20503" y="43339"/>
                      <a:pt x="18133" y="43351"/>
                      <a:pt x="15693" y="43387"/>
                    </a:cubicBezTo>
                    <a:cubicBezTo>
                      <a:pt x="14645" y="43398"/>
                      <a:pt x="13561" y="43458"/>
                      <a:pt x="12514" y="43494"/>
                    </a:cubicBezTo>
                    <a:lnTo>
                      <a:pt x="11942" y="43494"/>
                    </a:lnTo>
                    <a:lnTo>
                      <a:pt x="11942" y="41434"/>
                    </a:lnTo>
                    <a:close/>
                    <a:moveTo>
                      <a:pt x="34790" y="41410"/>
                    </a:moveTo>
                    <a:cubicBezTo>
                      <a:pt x="36064" y="41410"/>
                      <a:pt x="37314" y="41505"/>
                      <a:pt x="38565" y="41517"/>
                    </a:cubicBezTo>
                    <a:cubicBezTo>
                      <a:pt x="39827" y="41529"/>
                      <a:pt x="41077" y="41565"/>
                      <a:pt x="42327" y="41577"/>
                    </a:cubicBezTo>
                    <a:cubicBezTo>
                      <a:pt x="42744" y="41581"/>
                      <a:pt x="43141" y="41582"/>
                      <a:pt x="43540" y="41582"/>
                    </a:cubicBezTo>
                    <a:cubicBezTo>
                      <a:pt x="44338" y="41582"/>
                      <a:pt x="45145" y="41577"/>
                      <a:pt x="46137" y="41577"/>
                    </a:cubicBezTo>
                    <a:lnTo>
                      <a:pt x="46137" y="43291"/>
                    </a:lnTo>
                    <a:cubicBezTo>
                      <a:pt x="46030" y="43315"/>
                      <a:pt x="45935" y="43327"/>
                      <a:pt x="45827" y="43327"/>
                    </a:cubicBezTo>
                    <a:cubicBezTo>
                      <a:pt x="43387" y="43339"/>
                      <a:pt x="40934" y="43351"/>
                      <a:pt x="38481" y="43387"/>
                    </a:cubicBezTo>
                    <a:cubicBezTo>
                      <a:pt x="37445" y="43398"/>
                      <a:pt x="36386" y="43470"/>
                      <a:pt x="35338" y="43506"/>
                    </a:cubicBezTo>
                    <a:lnTo>
                      <a:pt x="34802" y="43506"/>
                    </a:lnTo>
                    <a:cubicBezTo>
                      <a:pt x="34766" y="43160"/>
                      <a:pt x="34790" y="42815"/>
                      <a:pt x="34790" y="42470"/>
                    </a:cubicBezTo>
                    <a:cubicBezTo>
                      <a:pt x="34778" y="42113"/>
                      <a:pt x="34790" y="41791"/>
                      <a:pt x="34790" y="41410"/>
                    </a:cubicBezTo>
                    <a:close/>
                    <a:moveTo>
                      <a:pt x="54150" y="32659"/>
                    </a:moveTo>
                    <a:cubicBezTo>
                      <a:pt x="54150" y="32659"/>
                      <a:pt x="54162" y="32933"/>
                      <a:pt x="54162" y="33088"/>
                    </a:cubicBezTo>
                    <a:cubicBezTo>
                      <a:pt x="54162" y="34885"/>
                      <a:pt x="54150" y="36659"/>
                      <a:pt x="54186" y="38469"/>
                    </a:cubicBezTo>
                    <a:cubicBezTo>
                      <a:pt x="54209" y="40065"/>
                      <a:pt x="54281" y="41612"/>
                      <a:pt x="54328" y="43208"/>
                    </a:cubicBezTo>
                    <a:lnTo>
                      <a:pt x="54328" y="43803"/>
                    </a:lnTo>
                    <a:lnTo>
                      <a:pt x="52221" y="43803"/>
                    </a:lnTo>
                    <a:cubicBezTo>
                      <a:pt x="52388" y="40088"/>
                      <a:pt x="52459" y="36374"/>
                      <a:pt x="52400" y="32659"/>
                    </a:cubicBezTo>
                    <a:close/>
                    <a:moveTo>
                      <a:pt x="25039" y="32528"/>
                    </a:moveTo>
                    <a:cubicBezTo>
                      <a:pt x="25325" y="32528"/>
                      <a:pt x="25611" y="32540"/>
                      <a:pt x="25932" y="32540"/>
                    </a:cubicBezTo>
                    <a:cubicBezTo>
                      <a:pt x="25932" y="32707"/>
                      <a:pt x="25956" y="32849"/>
                      <a:pt x="25956" y="32992"/>
                    </a:cubicBezTo>
                    <a:cubicBezTo>
                      <a:pt x="25956" y="34897"/>
                      <a:pt x="25956" y="36814"/>
                      <a:pt x="25980" y="38731"/>
                    </a:cubicBezTo>
                    <a:cubicBezTo>
                      <a:pt x="26003" y="40243"/>
                      <a:pt x="26075" y="41732"/>
                      <a:pt x="26123" y="43244"/>
                    </a:cubicBezTo>
                    <a:lnTo>
                      <a:pt x="26123" y="43803"/>
                    </a:lnTo>
                    <a:lnTo>
                      <a:pt x="24075" y="43815"/>
                    </a:lnTo>
                    <a:cubicBezTo>
                      <a:pt x="24134" y="40100"/>
                      <a:pt x="24194" y="36338"/>
                      <a:pt x="24253" y="32528"/>
                    </a:cubicBezTo>
                    <a:cubicBezTo>
                      <a:pt x="24412" y="32528"/>
                      <a:pt x="24587" y="32533"/>
                      <a:pt x="24767" y="32533"/>
                    </a:cubicBezTo>
                    <a:cubicBezTo>
                      <a:pt x="24857" y="32533"/>
                      <a:pt x="24948" y="32532"/>
                      <a:pt x="25039" y="32528"/>
                    </a:cubicBezTo>
                    <a:close/>
                    <a:moveTo>
                      <a:pt x="27789" y="32528"/>
                    </a:moveTo>
                    <a:cubicBezTo>
                      <a:pt x="28075" y="32528"/>
                      <a:pt x="28361" y="32540"/>
                      <a:pt x="28682" y="32540"/>
                    </a:cubicBezTo>
                    <a:cubicBezTo>
                      <a:pt x="28682" y="32707"/>
                      <a:pt x="28706" y="32849"/>
                      <a:pt x="28706" y="32992"/>
                    </a:cubicBezTo>
                    <a:cubicBezTo>
                      <a:pt x="28706" y="34850"/>
                      <a:pt x="28706" y="36707"/>
                      <a:pt x="28730" y="38564"/>
                    </a:cubicBezTo>
                    <a:cubicBezTo>
                      <a:pt x="28754" y="40112"/>
                      <a:pt x="28825" y="41624"/>
                      <a:pt x="28873" y="43172"/>
                    </a:cubicBezTo>
                    <a:lnTo>
                      <a:pt x="28873" y="43803"/>
                    </a:lnTo>
                    <a:lnTo>
                      <a:pt x="26825" y="43815"/>
                    </a:lnTo>
                    <a:cubicBezTo>
                      <a:pt x="26885" y="40088"/>
                      <a:pt x="26944" y="36338"/>
                      <a:pt x="27004" y="32528"/>
                    </a:cubicBezTo>
                    <a:cubicBezTo>
                      <a:pt x="27162" y="32528"/>
                      <a:pt x="27337" y="32533"/>
                      <a:pt x="27517" y="32533"/>
                    </a:cubicBezTo>
                    <a:cubicBezTo>
                      <a:pt x="27607" y="32533"/>
                      <a:pt x="27698" y="32532"/>
                      <a:pt x="27789" y="32528"/>
                    </a:cubicBezTo>
                    <a:close/>
                    <a:moveTo>
                      <a:pt x="31266" y="32671"/>
                    </a:moveTo>
                    <a:lnTo>
                      <a:pt x="31266" y="33052"/>
                    </a:lnTo>
                    <a:cubicBezTo>
                      <a:pt x="31266" y="34826"/>
                      <a:pt x="31349" y="36600"/>
                      <a:pt x="31385" y="38374"/>
                    </a:cubicBezTo>
                    <a:cubicBezTo>
                      <a:pt x="31409" y="40005"/>
                      <a:pt x="31528" y="41589"/>
                      <a:pt x="31576" y="43220"/>
                    </a:cubicBezTo>
                    <a:cubicBezTo>
                      <a:pt x="31576" y="43422"/>
                      <a:pt x="31623" y="43815"/>
                      <a:pt x="31623" y="43815"/>
                    </a:cubicBezTo>
                    <a:lnTo>
                      <a:pt x="29528" y="43815"/>
                    </a:lnTo>
                    <a:cubicBezTo>
                      <a:pt x="29682" y="40092"/>
                      <a:pt x="29766" y="36382"/>
                      <a:pt x="29707" y="32671"/>
                    </a:cubicBezTo>
                    <a:close/>
                    <a:moveTo>
                      <a:pt x="34183" y="32540"/>
                    </a:moveTo>
                    <a:cubicBezTo>
                      <a:pt x="34183" y="32695"/>
                      <a:pt x="34207" y="32838"/>
                      <a:pt x="34207" y="32992"/>
                    </a:cubicBezTo>
                    <a:cubicBezTo>
                      <a:pt x="34207" y="34207"/>
                      <a:pt x="34183" y="35409"/>
                      <a:pt x="34207" y="36624"/>
                    </a:cubicBezTo>
                    <a:cubicBezTo>
                      <a:pt x="34219" y="38374"/>
                      <a:pt x="34266" y="40124"/>
                      <a:pt x="34302" y="41863"/>
                    </a:cubicBezTo>
                    <a:cubicBezTo>
                      <a:pt x="34314" y="42434"/>
                      <a:pt x="34350" y="42958"/>
                      <a:pt x="34374" y="43529"/>
                    </a:cubicBezTo>
                    <a:cubicBezTo>
                      <a:pt x="34374" y="43625"/>
                      <a:pt x="34374" y="43720"/>
                      <a:pt x="34350" y="43827"/>
                    </a:cubicBezTo>
                    <a:lnTo>
                      <a:pt x="32266" y="43827"/>
                    </a:lnTo>
                    <a:cubicBezTo>
                      <a:pt x="32433" y="40092"/>
                      <a:pt x="32516" y="36334"/>
                      <a:pt x="32457" y="32540"/>
                    </a:cubicBezTo>
                    <a:close/>
                    <a:moveTo>
                      <a:pt x="48649" y="32659"/>
                    </a:moveTo>
                    <a:cubicBezTo>
                      <a:pt x="48661" y="32778"/>
                      <a:pt x="48661" y="32897"/>
                      <a:pt x="48661" y="33016"/>
                    </a:cubicBezTo>
                    <a:cubicBezTo>
                      <a:pt x="48673" y="34945"/>
                      <a:pt x="48661" y="36850"/>
                      <a:pt x="48685" y="38779"/>
                    </a:cubicBezTo>
                    <a:cubicBezTo>
                      <a:pt x="48709" y="40279"/>
                      <a:pt x="48780" y="41779"/>
                      <a:pt x="48828" y="43279"/>
                    </a:cubicBezTo>
                    <a:lnTo>
                      <a:pt x="48828" y="43898"/>
                    </a:lnTo>
                    <a:cubicBezTo>
                      <a:pt x="48221" y="43919"/>
                      <a:pt x="47633" y="43948"/>
                      <a:pt x="47054" y="43948"/>
                    </a:cubicBezTo>
                    <a:cubicBezTo>
                      <a:pt x="46962" y="43948"/>
                      <a:pt x="46871" y="43948"/>
                      <a:pt x="46780" y="43946"/>
                    </a:cubicBezTo>
                    <a:cubicBezTo>
                      <a:pt x="46839" y="40148"/>
                      <a:pt x="46899" y="36374"/>
                      <a:pt x="46958" y="32659"/>
                    </a:cubicBezTo>
                    <a:close/>
                    <a:moveTo>
                      <a:pt x="51364" y="32659"/>
                    </a:moveTo>
                    <a:cubicBezTo>
                      <a:pt x="51423" y="36386"/>
                      <a:pt x="51483" y="40136"/>
                      <a:pt x="51542" y="43887"/>
                    </a:cubicBezTo>
                    <a:cubicBezTo>
                      <a:pt x="51370" y="43939"/>
                      <a:pt x="50794" y="43972"/>
                      <a:pt x="50280" y="43972"/>
                    </a:cubicBezTo>
                    <a:cubicBezTo>
                      <a:pt x="49976" y="43972"/>
                      <a:pt x="49694" y="43961"/>
                      <a:pt x="49530" y="43934"/>
                    </a:cubicBezTo>
                    <a:cubicBezTo>
                      <a:pt x="49590" y="40172"/>
                      <a:pt x="49649" y="36374"/>
                      <a:pt x="49709" y="32659"/>
                    </a:cubicBezTo>
                    <a:close/>
                    <a:moveTo>
                      <a:pt x="34993" y="44351"/>
                    </a:moveTo>
                    <a:lnTo>
                      <a:pt x="34993" y="44363"/>
                    </a:lnTo>
                    <a:lnTo>
                      <a:pt x="34993" y="46423"/>
                    </a:lnTo>
                    <a:cubicBezTo>
                      <a:pt x="32129" y="46304"/>
                      <a:pt x="29272" y="46220"/>
                      <a:pt x="26082" y="46220"/>
                    </a:cubicBezTo>
                    <a:cubicBezTo>
                      <a:pt x="25121" y="46220"/>
                      <a:pt x="24129" y="46227"/>
                      <a:pt x="23098" y="46244"/>
                    </a:cubicBezTo>
                    <a:lnTo>
                      <a:pt x="23098" y="44541"/>
                    </a:lnTo>
                    <a:cubicBezTo>
                      <a:pt x="27563" y="44482"/>
                      <a:pt x="31278" y="44410"/>
                      <a:pt x="34993" y="44351"/>
                    </a:cubicBezTo>
                    <a:close/>
                    <a:moveTo>
                      <a:pt x="11954" y="47101"/>
                    </a:moveTo>
                    <a:lnTo>
                      <a:pt x="11954" y="49173"/>
                    </a:lnTo>
                    <a:cubicBezTo>
                      <a:pt x="9002" y="49050"/>
                      <a:pt x="6035" y="48965"/>
                      <a:pt x="3040" y="48965"/>
                    </a:cubicBezTo>
                    <a:cubicBezTo>
                      <a:pt x="2267" y="48965"/>
                      <a:pt x="1492" y="48970"/>
                      <a:pt x="715" y="48982"/>
                    </a:cubicBezTo>
                    <a:cubicBezTo>
                      <a:pt x="703" y="48899"/>
                      <a:pt x="703" y="48804"/>
                      <a:pt x="715" y="48709"/>
                    </a:cubicBezTo>
                    <a:cubicBezTo>
                      <a:pt x="715" y="48244"/>
                      <a:pt x="679" y="47768"/>
                      <a:pt x="679" y="47292"/>
                    </a:cubicBezTo>
                    <a:lnTo>
                      <a:pt x="11954" y="47101"/>
                    </a:lnTo>
                    <a:close/>
                    <a:moveTo>
                      <a:pt x="34993" y="47101"/>
                    </a:moveTo>
                    <a:lnTo>
                      <a:pt x="34993" y="49173"/>
                    </a:lnTo>
                    <a:cubicBezTo>
                      <a:pt x="32083" y="49061"/>
                      <a:pt x="29064" y="48972"/>
                      <a:pt x="26079" y="48972"/>
                    </a:cubicBezTo>
                    <a:cubicBezTo>
                      <a:pt x="25240" y="48972"/>
                      <a:pt x="24405" y="48979"/>
                      <a:pt x="23575" y="48994"/>
                    </a:cubicBezTo>
                    <a:cubicBezTo>
                      <a:pt x="23575" y="48840"/>
                      <a:pt x="23503" y="48732"/>
                      <a:pt x="23503" y="48625"/>
                    </a:cubicBezTo>
                    <a:cubicBezTo>
                      <a:pt x="23503" y="48185"/>
                      <a:pt x="23587" y="47744"/>
                      <a:pt x="23587" y="47292"/>
                    </a:cubicBezTo>
                    <a:cubicBezTo>
                      <a:pt x="27373" y="47232"/>
                      <a:pt x="31266" y="47173"/>
                      <a:pt x="34993" y="47101"/>
                    </a:cubicBezTo>
                    <a:close/>
                    <a:moveTo>
                      <a:pt x="46137" y="0"/>
                    </a:moveTo>
                    <a:lnTo>
                      <a:pt x="45446" y="607"/>
                    </a:lnTo>
                    <a:cubicBezTo>
                      <a:pt x="45399" y="3644"/>
                      <a:pt x="45375" y="6656"/>
                      <a:pt x="45315" y="9632"/>
                    </a:cubicBezTo>
                    <a:lnTo>
                      <a:pt x="43660" y="9632"/>
                    </a:lnTo>
                    <a:cubicBezTo>
                      <a:pt x="43637" y="9561"/>
                      <a:pt x="43625" y="9489"/>
                      <a:pt x="43637" y="9418"/>
                    </a:cubicBezTo>
                    <a:cubicBezTo>
                      <a:pt x="43613" y="7120"/>
                      <a:pt x="43589" y="4858"/>
                      <a:pt x="43565" y="2548"/>
                    </a:cubicBezTo>
                    <a:lnTo>
                      <a:pt x="42672" y="3382"/>
                    </a:lnTo>
                    <a:cubicBezTo>
                      <a:pt x="42637" y="5477"/>
                      <a:pt x="42601" y="7394"/>
                      <a:pt x="42577" y="9632"/>
                    </a:cubicBezTo>
                    <a:lnTo>
                      <a:pt x="40934" y="9632"/>
                    </a:lnTo>
                    <a:cubicBezTo>
                      <a:pt x="40910" y="8144"/>
                      <a:pt x="40886" y="6727"/>
                      <a:pt x="40862" y="5227"/>
                    </a:cubicBezTo>
                    <a:lnTo>
                      <a:pt x="39874" y="6251"/>
                    </a:lnTo>
                    <a:cubicBezTo>
                      <a:pt x="39862" y="7430"/>
                      <a:pt x="39839" y="8632"/>
                      <a:pt x="39827" y="9823"/>
                    </a:cubicBezTo>
                    <a:cubicBezTo>
                      <a:pt x="39303" y="9835"/>
                      <a:pt x="38743" y="9835"/>
                      <a:pt x="38136" y="9835"/>
                    </a:cubicBezTo>
                    <a:cubicBezTo>
                      <a:pt x="38136" y="9680"/>
                      <a:pt x="38124" y="9537"/>
                      <a:pt x="38124" y="9406"/>
                    </a:cubicBezTo>
                    <a:cubicBezTo>
                      <a:pt x="38124" y="8954"/>
                      <a:pt x="38124" y="8513"/>
                      <a:pt x="38112" y="8061"/>
                    </a:cubicBezTo>
                    <a:lnTo>
                      <a:pt x="37088" y="9001"/>
                    </a:lnTo>
                    <a:lnTo>
                      <a:pt x="37088" y="9632"/>
                    </a:lnTo>
                    <a:lnTo>
                      <a:pt x="36350" y="9632"/>
                    </a:lnTo>
                    <a:lnTo>
                      <a:pt x="35719" y="10382"/>
                    </a:lnTo>
                    <a:cubicBezTo>
                      <a:pt x="38757" y="10507"/>
                      <a:pt x="41614" y="10641"/>
                      <a:pt x="44765" y="10641"/>
                    </a:cubicBezTo>
                    <a:cubicBezTo>
                      <a:pt x="45220" y="10641"/>
                      <a:pt x="45681" y="10638"/>
                      <a:pt x="46149" y="10632"/>
                    </a:cubicBezTo>
                    <a:lnTo>
                      <a:pt x="46149" y="12323"/>
                    </a:lnTo>
                    <a:lnTo>
                      <a:pt x="35005" y="12526"/>
                    </a:lnTo>
                    <a:lnTo>
                      <a:pt x="35005" y="11371"/>
                    </a:lnTo>
                    <a:lnTo>
                      <a:pt x="34278" y="12156"/>
                    </a:lnTo>
                    <a:cubicBezTo>
                      <a:pt x="34326" y="15216"/>
                      <a:pt x="34290" y="17812"/>
                      <a:pt x="34338" y="21515"/>
                    </a:cubicBezTo>
                    <a:lnTo>
                      <a:pt x="32278" y="21515"/>
                    </a:lnTo>
                    <a:cubicBezTo>
                      <a:pt x="32373" y="18538"/>
                      <a:pt x="32445" y="16371"/>
                      <a:pt x="32469" y="13883"/>
                    </a:cubicBezTo>
                    <a:lnTo>
                      <a:pt x="32469" y="13883"/>
                    </a:lnTo>
                    <a:lnTo>
                      <a:pt x="31468" y="14788"/>
                    </a:lnTo>
                    <a:lnTo>
                      <a:pt x="31468" y="15669"/>
                    </a:lnTo>
                    <a:cubicBezTo>
                      <a:pt x="31492" y="17312"/>
                      <a:pt x="31564" y="19098"/>
                      <a:pt x="31623" y="20729"/>
                    </a:cubicBezTo>
                    <a:lnTo>
                      <a:pt x="31623" y="21515"/>
                    </a:lnTo>
                    <a:lnTo>
                      <a:pt x="29528" y="21515"/>
                    </a:lnTo>
                    <a:cubicBezTo>
                      <a:pt x="29587" y="19276"/>
                      <a:pt x="29635" y="18229"/>
                      <a:pt x="29671" y="16669"/>
                    </a:cubicBezTo>
                    <a:lnTo>
                      <a:pt x="29671" y="16669"/>
                    </a:lnTo>
                    <a:lnTo>
                      <a:pt x="28766" y="17479"/>
                    </a:lnTo>
                    <a:cubicBezTo>
                      <a:pt x="28801" y="18526"/>
                      <a:pt x="28837" y="19681"/>
                      <a:pt x="28873" y="20717"/>
                    </a:cubicBezTo>
                    <a:lnTo>
                      <a:pt x="28873" y="21515"/>
                    </a:lnTo>
                    <a:lnTo>
                      <a:pt x="26825" y="21515"/>
                    </a:lnTo>
                    <a:cubicBezTo>
                      <a:pt x="26837" y="20765"/>
                      <a:pt x="26849" y="20098"/>
                      <a:pt x="26861" y="19479"/>
                    </a:cubicBezTo>
                    <a:lnTo>
                      <a:pt x="26861" y="19479"/>
                    </a:lnTo>
                    <a:lnTo>
                      <a:pt x="26111" y="20146"/>
                    </a:lnTo>
                    <a:cubicBezTo>
                      <a:pt x="26111" y="20312"/>
                      <a:pt x="26123" y="20598"/>
                      <a:pt x="26134" y="20753"/>
                    </a:cubicBezTo>
                    <a:lnTo>
                      <a:pt x="26134" y="21515"/>
                    </a:lnTo>
                    <a:lnTo>
                      <a:pt x="25003" y="21515"/>
                    </a:lnTo>
                    <a:lnTo>
                      <a:pt x="24468" y="21991"/>
                    </a:lnTo>
                    <a:cubicBezTo>
                      <a:pt x="27932" y="21931"/>
                      <a:pt x="31278" y="21705"/>
                      <a:pt x="34993" y="21646"/>
                    </a:cubicBezTo>
                    <a:lnTo>
                      <a:pt x="34993" y="23670"/>
                    </a:lnTo>
                    <a:lnTo>
                      <a:pt x="23848" y="23467"/>
                    </a:lnTo>
                    <a:lnTo>
                      <a:pt x="23848" y="22693"/>
                    </a:lnTo>
                    <a:lnTo>
                      <a:pt x="22955" y="23467"/>
                    </a:lnTo>
                    <a:cubicBezTo>
                      <a:pt x="22908" y="26503"/>
                      <a:pt x="22670" y="29682"/>
                      <a:pt x="22622" y="32659"/>
                    </a:cubicBezTo>
                    <a:lnTo>
                      <a:pt x="20979" y="32659"/>
                    </a:lnTo>
                    <a:cubicBezTo>
                      <a:pt x="20943" y="30433"/>
                      <a:pt x="20896" y="27777"/>
                      <a:pt x="20860" y="25384"/>
                    </a:cubicBezTo>
                    <a:lnTo>
                      <a:pt x="19979" y="26301"/>
                    </a:lnTo>
                    <a:cubicBezTo>
                      <a:pt x="19943" y="28408"/>
                      <a:pt x="19907" y="30433"/>
                      <a:pt x="19872" y="32659"/>
                    </a:cubicBezTo>
                    <a:lnTo>
                      <a:pt x="18205" y="32659"/>
                    </a:lnTo>
                    <a:cubicBezTo>
                      <a:pt x="18181" y="32528"/>
                      <a:pt x="18169" y="32385"/>
                      <a:pt x="18169" y="32254"/>
                    </a:cubicBezTo>
                    <a:cubicBezTo>
                      <a:pt x="18157" y="30861"/>
                      <a:pt x="18157" y="29444"/>
                      <a:pt x="18145" y="28063"/>
                    </a:cubicBezTo>
                    <a:lnTo>
                      <a:pt x="17169" y="29087"/>
                    </a:lnTo>
                    <a:cubicBezTo>
                      <a:pt x="17157" y="30254"/>
                      <a:pt x="17133" y="31171"/>
                      <a:pt x="17121" y="32659"/>
                    </a:cubicBezTo>
                    <a:lnTo>
                      <a:pt x="15478" y="32659"/>
                    </a:lnTo>
                    <a:cubicBezTo>
                      <a:pt x="15466" y="31909"/>
                      <a:pt x="15455" y="31385"/>
                      <a:pt x="15443" y="30790"/>
                    </a:cubicBezTo>
                    <a:lnTo>
                      <a:pt x="14419" y="31849"/>
                    </a:lnTo>
                    <a:lnTo>
                      <a:pt x="14419" y="32659"/>
                    </a:lnTo>
                    <a:lnTo>
                      <a:pt x="13633" y="32659"/>
                    </a:lnTo>
                    <a:lnTo>
                      <a:pt x="12811" y="33254"/>
                    </a:lnTo>
                    <a:cubicBezTo>
                      <a:pt x="16288" y="33314"/>
                      <a:pt x="20134" y="33314"/>
                      <a:pt x="23098" y="33373"/>
                    </a:cubicBezTo>
                    <a:lnTo>
                      <a:pt x="23098" y="35005"/>
                    </a:lnTo>
                    <a:lnTo>
                      <a:pt x="11954" y="35207"/>
                    </a:lnTo>
                    <a:lnTo>
                      <a:pt x="11954" y="34064"/>
                    </a:lnTo>
                    <a:lnTo>
                      <a:pt x="11418" y="34635"/>
                    </a:lnTo>
                    <a:cubicBezTo>
                      <a:pt x="11466" y="37707"/>
                      <a:pt x="11585" y="40827"/>
                      <a:pt x="11645" y="43803"/>
                    </a:cubicBezTo>
                    <a:lnTo>
                      <a:pt x="9573" y="43803"/>
                    </a:lnTo>
                    <a:cubicBezTo>
                      <a:pt x="9680" y="41565"/>
                      <a:pt x="9740" y="38862"/>
                      <a:pt x="9763" y="36374"/>
                    </a:cubicBezTo>
                    <a:lnTo>
                      <a:pt x="9763" y="36374"/>
                    </a:lnTo>
                    <a:lnTo>
                      <a:pt x="8763" y="37386"/>
                    </a:lnTo>
                    <a:lnTo>
                      <a:pt x="8763" y="38422"/>
                    </a:lnTo>
                    <a:cubicBezTo>
                      <a:pt x="8787" y="40029"/>
                      <a:pt x="8870" y="41589"/>
                      <a:pt x="8918" y="43184"/>
                    </a:cubicBezTo>
                    <a:lnTo>
                      <a:pt x="8918" y="43803"/>
                    </a:lnTo>
                    <a:lnTo>
                      <a:pt x="6823" y="43803"/>
                    </a:lnTo>
                    <a:cubicBezTo>
                      <a:pt x="6882" y="42315"/>
                      <a:pt x="6930" y="40720"/>
                      <a:pt x="6965" y="39160"/>
                    </a:cubicBezTo>
                    <a:lnTo>
                      <a:pt x="6965" y="39160"/>
                    </a:lnTo>
                    <a:lnTo>
                      <a:pt x="6061" y="40077"/>
                    </a:lnTo>
                    <a:cubicBezTo>
                      <a:pt x="6096" y="41112"/>
                      <a:pt x="6132" y="42124"/>
                      <a:pt x="6168" y="43160"/>
                    </a:cubicBezTo>
                    <a:lnTo>
                      <a:pt x="6168" y="43803"/>
                    </a:lnTo>
                    <a:lnTo>
                      <a:pt x="4120" y="43803"/>
                    </a:lnTo>
                    <a:cubicBezTo>
                      <a:pt x="4132" y="43053"/>
                      <a:pt x="4144" y="42601"/>
                      <a:pt x="4156" y="41970"/>
                    </a:cubicBezTo>
                    <a:lnTo>
                      <a:pt x="4156" y="41970"/>
                    </a:lnTo>
                    <a:lnTo>
                      <a:pt x="3405" y="42744"/>
                    </a:lnTo>
                    <a:cubicBezTo>
                      <a:pt x="3405" y="42910"/>
                      <a:pt x="3417" y="43089"/>
                      <a:pt x="3429" y="43256"/>
                    </a:cubicBezTo>
                    <a:cubicBezTo>
                      <a:pt x="3429" y="43434"/>
                      <a:pt x="3429" y="43637"/>
                      <a:pt x="3429" y="43827"/>
                    </a:cubicBezTo>
                    <a:cubicBezTo>
                      <a:pt x="3102" y="43877"/>
                      <a:pt x="2783" y="43901"/>
                      <a:pt x="2458" y="43901"/>
                    </a:cubicBezTo>
                    <a:cubicBezTo>
                      <a:pt x="2393" y="43901"/>
                      <a:pt x="2328" y="43900"/>
                      <a:pt x="2262" y="43898"/>
                    </a:cubicBezTo>
                    <a:lnTo>
                      <a:pt x="1596" y="44518"/>
                    </a:lnTo>
                    <a:cubicBezTo>
                      <a:pt x="5060" y="44458"/>
                      <a:pt x="8239" y="44399"/>
                      <a:pt x="11954" y="44339"/>
                    </a:cubicBezTo>
                    <a:lnTo>
                      <a:pt x="11954" y="46363"/>
                    </a:lnTo>
                    <a:lnTo>
                      <a:pt x="810" y="46173"/>
                    </a:lnTo>
                    <a:lnTo>
                      <a:pt x="810" y="45399"/>
                    </a:lnTo>
                    <a:lnTo>
                      <a:pt x="84" y="46101"/>
                    </a:lnTo>
                    <a:cubicBezTo>
                      <a:pt x="60" y="47316"/>
                      <a:pt x="24" y="48268"/>
                      <a:pt x="0" y="49744"/>
                    </a:cubicBezTo>
                    <a:lnTo>
                      <a:pt x="12633" y="49744"/>
                    </a:lnTo>
                    <a:cubicBezTo>
                      <a:pt x="12633" y="49006"/>
                      <a:pt x="12621" y="47958"/>
                      <a:pt x="12609" y="47066"/>
                    </a:cubicBezTo>
                    <a:cubicBezTo>
                      <a:pt x="12597" y="46196"/>
                      <a:pt x="12526" y="45268"/>
                      <a:pt x="12490" y="44387"/>
                    </a:cubicBezTo>
                    <a:cubicBezTo>
                      <a:pt x="12490" y="44220"/>
                      <a:pt x="12490" y="43791"/>
                      <a:pt x="12490" y="43791"/>
                    </a:cubicBezTo>
                    <a:lnTo>
                      <a:pt x="14585" y="43791"/>
                    </a:lnTo>
                    <a:cubicBezTo>
                      <a:pt x="14597" y="45280"/>
                      <a:pt x="14490" y="46327"/>
                      <a:pt x="14478" y="47577"/>
                    </a:cubicBezTo>
                    <a:cubicBezTo>
                      <a:pt x="14478" y="48280"/>
                      <a:pt x="14454" y="48994"/>
                      <a:pt x="14443" y="49744"/>
                    </a:cubicBezTo>
                    <a:lnTo>
                      <a:pt x="15383" y="49744"/>
                    </a:lnTo>
                    <a:cubicBezTo>
                      <a:pt x="15383" y="48994"/>
                      <a:pt x="15371" y="47911"/>
                      <a:pt x="15359" y="46994"/>
                    </a:cubicBezTo>
                    <a:cubicBezTo>
                      <a:pt x="15347" y="46137"/>
                      <a:pt x="15276" y="45220"/>
                      <a:pt x="15240" y="44351"/>
                    </a:cubicBezTo>
                    <a:cubicBezTo>
                      <a:pt x="15228" y="44196"/>
                      <a:pt x="15240" y="43791"/>
                      <a:pt x="15240" y="43791"/>
                    </a:cubicBezTo>
                    <a:lnTo>
                      <a:pt x="17300" y="43791"/>
                    </a:lnTo>
                    <a:cubicBezTo>
                      <a:pt x="17276" y="46030"/>
                      <a:pt x="17240" y="47518"/>
                      <a:pt x="17205" y="49744"/>
                    </a:cubicBezTo>
                    <a:lnTo>
                      <a:pt x="18145" y="49744"/>
                    </a:lnTo>
                    <a:cubicBezTo>
                      <a:pt x="18110" y="47506"/>
                      <a:pt x="18074" y="45887"/>
                      <a:pt x="18038" y="43934"/>
                    </a:cubicBezTo>
                    <a:cubicBezTo>
                      <a:pt x="18188" y="43887"/>
                      <a:pt x="18693" y="43859"/>
                      <a:pt x="19175" y="43859"/>
                    </a:cubicBezTo>
                    <a:cubicBezTo>
                      <a:pt x="19538" y="43859"/>
                      <a:pt x="19888" y="43875"/>
                      <a:pt x="20062" y="43910"/>
                    </a:cubicBezTo>
                    <a:cubicBezTo>
                      <a:pt x="20027" y="45851"/>
                      <a:pt x="19991" y="47506"/>
                      <a:pt x="19955" y="49733"/>
                    </a:cubicBezTo>
                    <a:lnTo>
                      <a:pt x="20884" y="49733"/>
                    </a:lnTo>
                    <a:cubicBezTo>
                      <a:pt x="20884" y="48994"/>
                      <a:pt x="20872" y="47851"/>
                      <a:pt x="20860" y="46899"/>
                    </a:cubicBezTo>
                    <a:cubicBezTo>
                      <a:pt x="20848" y="46053"/>
                      <a:pt x="20789" y="45149"/>
                      <a:pt x="20741" y="44303"/>
                    </a:cubicBezTo>
                    <a:lnTo>
                      <a:pt x="20741" y="43791"/>
                    </a:lnTo>
                    <a:lnTo>
                      <a:pt x="22801" y="43791"/>
                    </a:lnTo>
                    <a:cubicBezTo>
                      <a:pt x="22777" y="46018"/>
                      <a:pt x="22741" y="47506"/>
                      <a:pt x="22705" y="49733"/>
                    </a:cubicBezTo>
                    <a:lnTo>
                      <a:pt x="35314" y="49733"/>
                    </a:lnTo>
                    <a:cubicBezTo>
                      <a:pt x="35302" y="48994"/>
                      <a:pt x="35290" y="47554"/>
                      <a:pt x="35278" y="46446"/>
                    </a:cubicBezTo>
                    <a:cubicBezTo>
                      <a:pt x="35267" y="45756"/>
                      <a:pt x="35219" y="44994"/>
                      <a:pt x="35195" y="44303"/>
                    </a:cubicBezTo>
                    <a:lnTo>
                      <a:pt x="35195" y="43791"/>
                    </a:lnTo>
                    <a:lnTo>
                      <a:pt x="37291" y="43791"/>
                    </a:lnTo>
                    <a:cubicBezTo>
                      <a:pt x="37303" y="45280"/>
                      <a:pt x="37195" y="46315"/>
                      <a:pt x="37183" y="47566"/>
                    </a:cubicBezTo>
                    <a:cubicBezTo>
                      <a:pt x="37183" y="48268"/>
                      <a:pt x="37172" y="48994"/>
                      <a:pt x="37148" y="49733"/>
                    </a:cubicBezTo>
                    <a:lnTo>
                      <a:pt x="38088" y="49733"/>
                    </a:lnTo>
                    <a:cubicBezTo>
                      <a:pt x="38088" y="48994"/>
                      <a:pt x="38076" y="47899"/>
                      <a:pt x="38065" y="46982"/>
                    </a:cubicBezTo>
                    <a:cubicBezTo>
                      <a:pt x="38053" y="46113"/>
                      <a:pt x="37981" y="45208"/>
                      <a:pt x="37945" y="44351"/>
                    </a:cubicBezTo>
                    <a:cubicBezTo>
                      <a:pt x="37945" y="44184"/>
                      <a:pt x="37945" y="43791"/>
                      <a:pt x="37945" y="43791"/>
                    </a:cubicBezTo>
                    <a:lnTo>
                      <a:pt x="40005" y="43791"/>
                    </a:lnTo>
                    <a:cubicBezTo>
                      <a:pt x="39981" y="46018"/>
                      <a:pt x="39946" y="47506"/>
                      <a:pt x="39910" y="49733"/>
                    </a:cubicBezTo>
                    <a:lnTo>
                      <a:pt x="40851" y="49733"/>
                    </a:lnTo>
                    <a:cubicBezTo>
                      <a:pt x="40815" y="47506"/>
                      <a:pt x="40779" y="46018"/>
                      <a:pt x="40743" y="43791"/>
                    </a:cubicBezTo>
                    <a:lnTo>
                      <a:pt x="42756" y="43791"/>
                    </a:lnTo>
                    <a:cubicBezTo>
                      <a:pt x="42732" y="46018"/>
                      <a:pt x="42696" y="47506"/>
                      <a:pt x="42660" y="49733"/>
                    </a:cubicBezTo>
                    <a:lnTo>
                      <a:pt x="43601" y="49733"/>
                    </a:lnTo>
                    <a:cubicBezTo>
                      <a:pt x="43565" y="47506"/>
                      <a:pt x="43529" y="45875"/>
                      <a:pt x="43494" y="43934"/>
                    </a:cubicBezTo>
                    <a:cubicBezTo>
                      <a:pt x="43650" y="43887"/>
                      <a:pt x="44166" y="43859"/>
                      <a:pt x="44647" y="43859"/>
                    </a:cubicBezTo>
                    <a:cubicBezTo>
                      <a:pt x="45009" y="43859"/>
                      <a:pt x="45352" y="43875"/>
                      <a:pt x="45506" y="43910"/>
                    </a:cubicBezTo>
                    <a:cubicBezTo>
                      <a:pt x="45482" y="45851"/>
                      <a:pt x="45446" y="47506"/>
                      <a:pt x="45411" y="49733"/>
                    </a:cubicBezTo>
                    <a:lnTo>
                      <a:pt x="56543" y="49733"/>
                    </a:lnTo>
                    <a:lnTo>
                      <a:pt x="56543" y="49137"/>
                    </a:lnTo>
                    <a:cubicBezTo>
                      <a:pt x="53759" y="49039"/>
                      <a:pt x="51400" y="48968"/>
                      <a:pt x="48836" y="48968"/>
                    </a:cubicBezTo>
                    <a:cubicBezTo>
                      <a:pt x="47968" y="48968"/>
                      <a:pt x="47076" y="48976"/>
                      <a:pt x="46137" y="48994"/>
                    </a:cubicBezTo>
                    <a:lnTo>
                      <a:pt x="46137" y="47292"/>
                    </a:lnTo>
                    <a:cubicBezTo>
                      <a:pt x="49852" y="47232"/>
                      <a:pt x="52828" y="47173"/>
                      <a:pt x="56543" y="47113"/>
                    </a:cubicBezTo>
                    <a:lnTo>
                      <a:pt x="56543" y="46363"/>
                    </a:lnTo>
                    <a:cubicBezTo>
                      <a:pt x="52816" y="46304"/>
                      <a:pt x="49852" y="46244"/>
                      <a:pt x="46137" y="46173"/>
                    </a:cubicBezTo>
                    <a:lnTo>
                      <a:pt x="46137" y="44541"/>
                    </a:lnTo>
                    <a:cubicBezTo>
                      <a:pt x="49852" y="44482"/>
                      <a:pt x="52828" y="44422"/>
                      <a:pt x="56543" y="44363"/>
                    </a:cubicBezTo>
                    <a:lnTo>
                      <a:pt x="56543" y="43803"/>
                    </a:lnTo>
                    <a:lnTo>
                      <a:pt x="54983" y="43803"/>
                    </a:lnTo>
                    <a:cubicBezTo>
                      <a:pt x="55138" y="40088"/>
                      <a:pt x="55221" y="36374"/>
                      <a:pt x="55162" y="32659"/>
                    </a:cubicBezTo>
                    <a:lnTo>
                      <a:pt x="56543" y="32659"/>
                    </a:lnTo>
                    <a:lnTo>
                      <a:pt x="56543" y="31897"/>
                    </a:lnTo>
                    <a:cubicBezTo>
                      <a:pt x="52828" y="31849"/>
                      <a:pt x="49625" y="31790"/>
                      <a:pt x="46089" y="31730"/>
                    </a:cubicBezTo>
                    <a:cubicBezTo>
                      <a:pt x="46077" y="31206"/>
                      <a:pt x="46054" y="30647"/>
                      <a:pt x="46054" y="30087"/>
                    </a:cubicBezTo>
                    <a:cubicBezTo>
                      <a:pt x="49566" y="30028"/>
                      <a:pt x="52828" y="29968"/>
                      <a:pt x="56543" y="29909"/>
                    </a:cubicBezTo>
                    <a:lnTo>
                      <a:pt x="56543" y="29194"/>
                    </a:lnTo>
                    <a:cubicBezTo>
                      <a:pt x="53721" y="29086"/>
                      <a:pt x="51326" y="29018"/>
                      <a:pt x="48709" y="29018"/>
                    </a:cubicBezTo>
                    <a:cubicBezTo>
                      <a:pt x="47880" y="29018"/>
                      <a:pt x="47030" y="29025"/>
                      <a:pt x="46137" y="29040"/>
                    </a:cubicBezTo>
                    <a:lnTo>
                      <a:pt x="46137" y="27313"/>
                    </a:lnTo>
                    <a:cubicBezTo>
                      <a:pt x="46244" y="27301"/>
                      <a:pt x="46351" y="27289"/>
                      <a:pt x="46458" y="27289"/>
                    </a:cubicBezTo>
                    <a:cubicBezTo>
                      <a:pt x="49102" y="27265"/>
                      <a:pt x="51697" y="27242"/>
                      <a:pt x="54340" y="27206"/>
                    </a:cubicBezTo>
                    <a:cubicBezTo>
                      <a:pt x="55090" y="27194"/>
                      <a:pt x="55805" y="27158"/>
                      <a:pt x="56543" y="27123"/>
                    </a:cubicBezTo>
                    <a:lnTo>
                      <a:pt x="56543" y="26444"/>
                    </a:lnTo>
                    <a:cubicBezTo>
                      <a:pt x="53712" y="26335"/>
                      <a:pt x="51321" y="26268"/>
                      <a:pt x="48707" y="26268"/>
                    </a:cubicBezTo>
                    <a:cubicBezTo>
                      <a:pt x="47880" y="26268"/>
                      <a:pt x="47030" y="26275"/>
                      <a:pt x="46137" y="26289"/>
                    </a:cubicBezTo>
                    <a:lnTo>
                      <a:pt x="46137" y="24587"/>
                    </a:lnTo>
                    <a:cubicBezTo>
                      <a:pt x="49864" y="24527"/>
                      <a:pt x="52828" y="24468"/>
                      <a:pt x="56543" y="24408"/>
                    </a:cubicBezTo>
                    <a:lnTo>
                      <a:pt x="56543" y="23646"/>
                    </a:lnTo>
                    <a:cubicBezTo>
                      <a:pt x="52816" y="23586"/>
                      <a:pt x="49852" y="23527"/>
                      <a:pt x="46137" y="23467"/>
                    </a:cubicBezTo>
                    <a:lnTo>
                      <a:pt x="46137" y="21836"/>
                    </a:lnTo>
                    <a:cubicBezTo>
                      <a:pt x="49864" y="21777"/>
                      <a:pt x="52828" y="21717"/>
                      <a:pt x="56543" y="21658"/>
                    </a:cubicBezTo>
                    <a:lnTo>
                      <a:pt x="56543" y="21181"/>
                    </a:lnTo>
                    <a:cubicBezTo>
                      <a:pt x="56454" y="21185"/>
                      <a:pt x="56365" y="21187"/>
                      <a:pt x="56276" y="21187"/>
                    </a:cubicBezTo>
                    <a:cubicBezTo>
                      <a:pt x="55818" y="21187"/>
                      <a:pt x="55361" y="21134"/>
                      <a:pt x="54912" y="21015"/>
                    </a:cubicBezTo>
                    <a:cubicBezTo>
                      <a:pt x="55067" y="17276"/>
                      <a:pt x="55221" y="13335"/>
                      <a:pt x="55162" y="9620"/>
                    </a:cubicBezTo>
                    <a:lnTo>
                      <a:pt x="56543" y="9620"/>
                    </a:lnTo>
                    <a:lnTo>
                      <a:pt x="56543" y="9192"/>
                    </a:lnTo>
                    <a:cubicBezTo>
                      <a:pt x="52816" y="9132"/>
                      <a:pt x="49852" y="9073"/>
                      <a:pt x="46137" y="9025"/>
                    </a:cubicBezTo>
                    <a:lnTo>
                      <a:pt x="46137" y="7394"/>
                    </a:lnTo>
                    <a:cubicBezTo>
                      <a:pt x="49864" y="7334"/>
                      <a:pt x="52828" y="7275"/>
                      <a:pt x="56543" y="7215"/>
                    </a:cubicBezTo>
                    <a:lnTo>
                      <a:pt x="56543" y="6489"/>
                    </a:lnTo>
                    <a:cubicBezTo>
                      <a:pt x="53759" y="6391"/>
                      <a:pt x="51400" y="6320"/>
                      <a:pt x="48836" y="6320"/>
                    </a:cubicBezTo>
                    <a:cubicBezTo>
                      <a:pt x="47968" y="6320"/>
                      <a:pt x="47076" y="6328"/>
                      <a:pt x="46137" y="6346"/>
                    </a:cubicBezTo>
                    <a:lnTo>
                      <a:pt x="46137" y="4632"/>
                    </a:lnTo>
                    <a:cubicBezTo>
                      <a:pt x="49864" y="4572"/>
                      <a:pt x="52828" y="4513"/>
                      <a:pt x="56543" y="4453"/>
                    </a:cubicBezTo>
                    <a:lnTo>
                      <a:pt x="56543" y="3739"/>
                    </a:lnTo>
                    <a:cubicBezTo>
                      <a:pt x="53712" y="3630"/>
                      <a:pt x="51321" y="3563"/>
                      <a:pt x="48707" y="3563"/>
                    </a:cubicBezTo>
                    <a:cubicBezTo>
                      <a:pt x="47880" y="3563"/>
                      <a:pt x="47030" y="3570"/>
                      <a:pt x="46137" y="3584"/>
                    </a:cubicBezTo>
                    <a:lnTo>
                      <a:pt x="46137" y="1881"/>
                    </a:lnTo>
                    <a:cubicBezTo>
                      <a:pt x="49864" y="1822"/>
                      <a:pt x="52828" y="1762"/>
                      <a:pt x="56543" y="1703"/>
                    </a:cubicBezTo>
                    <a:lnTo>
                      <a:pt x="56543" y="965"/>
                    </a:lnTo>
                    <a:cubicBezTo>
                      <a:pt x="55055" y="917"/>
                      <a:pt x="53340" y="869"/>
                      <a:pt x="51721" y="846"/>
                    </a:cubicBezTo>
                    <a:cubicBezTo>
                      <a:pt x="51098" y="838"/>
                      <a:pt x="50517" y="835"/>
                      <a:pt x="49937" y="835"/>
                    </a:cubicBezTo>
                    <a:cubicBezTo>
                      <a:pt x="48777" y="835"/>
                      <a:pt x="47621" y="846"/>
                      <a:pt x="46137" y="846"/>
                    </a:cubicBezTo>
                    <a:lnTo>
                      <a:pt x="4613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8"/>
              <p:cNvSpPr/>
              <p:nvPr/>
            </p:nvSpPr>
            <p:spPr>
              <a:xfrm>
                <a:off x="498850" y="4648625"/>
                <a:ext cx="232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751" extrusionOk="0">
                    <a:moveTo>
                      <a:pt x="906" y="0"/>
                    </a:moveTo>
                    <a:lnTo>
                      <a:pt x="13" y="893"/>
                    </a:lnTo>
                    <a:cubicBezTo>
                      <a:pt x="13" y="1191"/>
                      <a:pt x="1" y="1750"/>
                      <a:pt x="1" y="1750"/>
                    </a:cubicBezTo>
                    <a:lnTo>
                      <a:pt x="930" y="1750"/>
                    </a:lnTo>
                    <a:cubicBezTo>
                      <a:pt x="918" y="1012"/>
                      <a:pt x="918" y="584"/>
                      <a:pt x="9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9" name="Google Shape;399;p18"/>
            <p:cNvSpPr/>
            <p:nvPr/>
          </p:nvSpPr>
          <p:spPr>
            <a:xfrm>
              <a:off x="2" y="0"/>
              <a:ext cx="9144000" cy="5143500"/>
            </a:xfrm>
            <a:prstGeom prst="frame">
              <a:avLst>
                <a:gd name="adj1" fmla="val 23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" name="Google Shape;400;p18"/>
            <p:cNvGrpSpPr/>
            <p:nvPr/>
          </p:nvGrpSpPr>
          <p:grpSpPr>
            <a:xfrm flipH="1">
              <a:off x="7736273" y="244187"/>
              <a:ext cx="834163" cy="834075"/>
              <a:chOff x="713388" y="3717894"/>
              <a:chExt cx="885900" cy="885900"/>
            </a:xfrm>
          </p:grpSpPr>
          <p:grpSp>
            <p:nvGrpSpPr>
              <p:cNvPr id="401" name="Google Shape;401;p18"/>
              <p:cNvGrpSpPr/>
              <p:nvPr/>
            </p:nvGrpSpPr>
            <p:grpSpPr>
              <a:xfrm>
                <a:off x="1139136" y="3851384"/>
                <a:ext cx="454563" cy="703194"/>
                <a:chOff x="1139136" y="3851384"/>
                <a:chExt cx="454563" cy="703194"/>
              </a:xfrm>
            </p:grpSpPr>
            <p:sp>
              <p:nvSpPr>
                <p:cNvPr id="402" name="Google Shape;402;p18"/>
                <p:cNvSpPr/>
                <p:nvPr/>
              </p:nvSpPr>
              <p:spPr>
                <a:xfrm>
                  <a:off x="1311460" y="4104215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7" y="1"/>
                      </a:moveTo>
                      <a:lnTo>
                        <a:pt x="0" y="989"/>
                      </a:lnTo>
                      <a:lnTo>
                        <a:pt x="0" y="8001"/>
                      </a:lnTo>
                      <a:lnTo>
                        <a:pt x="977" y="7013"/>
                      </a:lnTo>
                      <a:lnTo>
                        <a:pt x="9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8"/>
                <p:cNvSpPr/>
                <p:nvPr/>
              </p:nvSpPr>
              <p:spPr>
                <a:xfrm>
                  <a:off x="1228838" y="4188069"/>
                  <a:ext cx="34443" cy="282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14" extrusionOk="0">
                      <a:moveTo>
                        <a:pt x="977" y="1"/>
                      </a:moveTo>
                      <a:lnTo>
                        <a:pt x="1" y="989"/>
                      </a:lnTo>
                      <a:lnTo>
                        <a:pt x="1" y="8014"/>
                      </a:lnTo>
                      <a:lnTo>
                        <a:pt x="977" y="7025"/>
                      </a:lnTo>
                      <a:lnTo>
                        <a:pt x="9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8"/>
                <p:cNvSpPr/>
                <p:nvPr/>
              </p:nvSpPr>
              <p:spPr>
                <a:xfrm>
                  <a:off x="1559292" y="3851384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6" y="0"/>
                      </a:moveTo>
                      <a:lnTo>
                        <a:pt x="0" y="988"/>
                      </a:lnTo>
                      <a:lnTo>
                        <a:pt x="0" y="8001"/>
                      </a:lnTo>
                      <a:lnTo>
                        <a:pt x="976" y="7013"/>
                      </a:lnTo>
                      <a:lnTo>
                        <a:pt x="97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8"/>
                <p:cNvSpPr/>
                <p:nvPr/>
              </p:nvSpPr>
              <p:spPr>
                <a:xfrm>
                  <a:off x="1394082" y="4019938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6" y="0"/>
                      </a:moveTo>
                      <a:lnTo>
                        <a:pt x="0" y="977"/>
                      </a:lnTo>
                      <a:lnTo>
                        <a:pt x="0" y="8001"/>
                      </a:lnTo>
                      <a:lnTo>
                        <a:pt x="976" y="7013"/>
                      </a:lnTo>
                      <a:lnTo>
                        <a:pt x="97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8"/>
                <p:cNvSpPr/>
                <p:nvPr/>
              </p:nvSpPr>
              <p:spPr>
                <a:xfrm>
                  <a:off x="1139136" y="4272768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6" y="1"/>
                      </a:moveTo>
                      <a:lnTo>
                        <a:pt x="0" y="977"/>
                      </a:lnTo>
                      <a:lnTo>
                        <a:pt x="0" y="8002"/>
                      </a:lnTo>
                      <a:lnTo>
                        <a:pt x="976" y="7014"/>
                      </a:lnTo>
                      <a:lnTo>
                        <a:pt x="9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8"/>
                <p:cNvSpPr/>
                <p:nvPr/>
              </p:nvSpPr>
              <p:spPr>
                <a:xfrm>
                  <a:off x="1476669" y="3935661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7" y="0"/>
                      </a:moveTo>
                      <a:lnTo>
                        <a:pt x="1" y="977"/>
                      </a:lnTo>
                      <a:lnTo>
                        <a:pt x="1" y="8001"/>
                      </a:lnTo>
                      <a:lnTo>
                        <a:pt x="977" y="7013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408" name="Google Shape;408;p18"/>
              <p:cNvCxnSpPr/>
              <p:nvPr/>
            </p:nvCxnSpPr>
            <p:spPr>
              <a:xfrm rot="10800000" flipH="1">
                <a:off x="713388" y="3717894"/>
                <a:ext cx="885900" cy="885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9" name="Google Shape;409;p18"/>
              <p:cNvCxnSpPr/>
              <p:nvPr/>
            </p:nvCxnSpPr>
            <p:spPr>
              <a:xfrm rot="10800000" flipH="1">
                <a:off x="960650" y="4001657"/>
                <a:ext cx="219900" cy="219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10" name="Google Shape;410;p18"/>
          <p:cNvSpPr txBox="1">
            <a:spLocks noGrp="1"/>
          </p:cNvSpPr>
          <p:nvPr>
            <p:ph type="title"/>
          </p:nvPr>
        </p:nvSpPr>
        <p:spPr>
          <a:xfrm>
            <a:off x="2295150" y="2106078"/>
            <a:ext cx="4553700" cy="10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1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1" name="Google Shape;411;p18"/>
          <p:cNvSpPr txBox="1">
            <a:spLocks noGrp="1"/>
          </p:cNvSpPr>
          <p:nvPr>
            <p:ph type="subTitle" idx="1"/>
          </p:nvPr>
        </p:nvSpPr>
        <p:spPr>
          <a:xfrm>
            <a:off x="2295150" y="3192596"/>
            <a:ext cx="4553700" cy="5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8"/>
          <p:cNvSpPr txBox="1">
            <a:spLocks noGrp="1"/>
          </p:cNvSpPr>
          <p:nvPr>
            <p:ph type="title" idx="2" hasCustomPrompt="1"/>
          </p:nvPr>
        </p:nvSpPr>
        <p:spPr>
          <a:xfrm>
            <a:off x="3785050" y="738641"/>
            <a:ext cx="1573800" cy="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21"/>
          <p:cNvGrpSpPr/>
          <p:nvPr/>
        </p:nvGrpSpPr>
        <p:grpSpPr>
          <a:xfrm rot="10800000" flipH="1">
            <a:off x="7043139" y="-75"/>
            <a:ext cx="2100935" cy="2081092"/>
            <a:chOff x="498850" y="3224050"/>
            <a:chExt cx="1482350" cy="1468350"/>
          </a:xfrm>
        </p:grpSpPr>
        <p:sp>
          <p:nvSpPr>
            <p:cNvPr id="439" name="Google Shape;439;p21"/>
            <p:cNvSpPr/>
            <p:nvPr/>
          </p:nvSpPr>
          <p:spPr>
            <a:xfrm>
              <a:off x="1742175" y="3224050"/>
              <a:ext cx="239025" cy="202725"/>
            </a:xfrm>
            <a:custGeom>
              <a:avLst/>
              <a:gdLst/>
              <a:ahLst/>
              <a:cxnLst/>
              <a:rect l="l" t="t" r="r" b="b"/>
              <a:pathLst>
                <a:path w="9561" h="8109" extrusionOk="0">
                  <a:moveTo>
                    <a:pt x="8192" y="0"/>
                  </a:moveTo>
                  <a:lnTo>
                    <a:pt x="7192" y="988"/>
                  </a:lnTo>
                  <a:cubicBezTo>
                    <a:pt x="7192" y="1334"/>
                    <a:pt x="7192" y="1679"/>
                    <a:pt x="7204" y="2024"/>
                  </a:cubicBezTo>
                  <a:cubicBezTo>
                    <a:pt x="7227" y="3620"/>
                    <a:pt x="7299" y="5215"/>
                    <a:pt x="7346" y="6822"/>
                  </a:cubicBezTo>
                  <a:cubicBezTo>
                    <a:pt x="7358" y="7025"/>
                    <a:pt x="7346" y="7215"/>
                    <a:pt x="7346" y="7477"/>
                  </a:cubicBezTo>
                  <a:cubicBezTo>
                    <a:pt x="7055" y="7487"/>
                    <a:pt x="6767" y="7491"/>
                    <a:pt x="6476" y="7491"/>
                  </a:cubicBezTo>
                  <a:cubicBezTo>
                    <a:pt x="6080" y="7491"/>
                    <a:pt x="5677" y="7484"/>
                    <a:pt x="5251" y="7477"/>
                  </a:cubicBezTo>
                  <a:cubicBezTo>
                    <a:pt x="5310" y="5906"/>
                    <a:pt x="5370" y="4346"/>
                    <a:pt x="5394" y="2786"/>
                  </a:cubicBezTo>
                  <a:lnTo>
                    <a:pt x="5394" y="2786"/>
                  </a:lnTo>
                  <a:lnTo>
                    <a:pt x="4501" y="3691"/>
                  </a:lnTo>
                  <a:cubicBezTo>
                    <a:pt x="4525" y="4715"/>
                    <a:pt x="4560" y="5751"/>
                    <a:pt x="4596" y="6775"/>
                  </a:cubicBezTo>
                  <a:lnTo>
                    <a:pt x="4596" y="7418"/>
                  </a:lnTo>
                  <a:cubicBezTo>
                    <a:pt x="4419" y="7467"/>
                    <a:pt x="3906" y="7496"/>
                    <a:pt x="3414" y="7496"/>
                  </a:cubicBezTo>
                  <a:cubicBezTo>
                    <a:pt x="3078" y="7496"/>
                    <a:pt x="2751" y="7482"/>
                    <a:pt x="2548" y="7453"/>
                  </a:cubicBezTo>
                  <a:cubicBezTo>
                    <a:pt x="2560" y="6834"/>
                    <a:pt x="2572" y="6215"/>
                    <a:pt x="2584" y="5596"/>
                  </a:cubicBezTo>
                  <a:lnTo>
                    <a:pt x="2584" y="5596"/>
                  </a:lnTo>
                  <a:lnTo>
                    <a:pt x="1798" y="6382"/>
                  </a:lnTo>
                  <a:cubicBezTo>
                    <a:pt x="1798" y="6727"/>
                    <a:pt x="1810" y="7084"/>
                    <a:pt x="1810" y="7430"/>
                  </a:cubicBezTo>
                  <a:cubicBezTo>
                    <a:pt x="1504" y="7469"/>
                    <a:pt x="1190" y="7492"/>
                    <a:pt x="882" y="7492"/>
                  </a:cubicBezTo>
                  <a:cubicBezTo>
                    <a:pt x="818" y="7492"/>
                    <a:pt x="754" y="7491"/>
                    <a:pt x="691" y="7489"/>
                  </a:cubicBezTo>
                  <a:lnTo>
                    <a:pt x="0" y="8108"/>
                  </a:lnTo>
                  <a:cubicBezTo>
                    <a:pt x="3215" y="8049"/>
                    <a:pt x="6584" y="7989"/>
                    <a:pt x="9561" y="7941"/>
                  </a:cubicBezTo>
                  <a:lnTo>
                    <a:pt x="9561" y="7465"/>
                  </a:lnTo>
                  <a:lnTo>
                    <a:pt x="8001" y="7465"/>
                  </a:lnTo>
                  <a:cubicBezTo>
                    <a:pt x="8108" y="5239"/>
                    <a:pt x="8168" y="2488"/>
                    <a:pt x="8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567625" y="3448775"/>
              <a:ext cx="1413575" cy="1243625"/>
            </a:xfrm>
            <a:custGeom>
              <a:avLst/>
              <a:gdLst/>
              <a:ahLst/>
              <a:cxnLst/>
              <a:rect l="l" t="t" r="r" b="b"/>
              <a:pathLst>
                <a:path w="56543" h="49745" extrusionOk="0">
                  <a:moveTo>
                    <a:pt x="34838" y="13228"/>
                  </a:moveTo>
                  <a:lnTo>
                    <a:pt x="34838" y="13240"/>
                  </a:lnTo>
                  <a:lnTo>
                    <a:pt x="46137" y="13430"/>
                  </a:lnTo>
                  <a:lnTo>
                    <a:pt x="46137" y="15074"/>
                  </a:lnTo>
                  <a:lnTo>
                    <a:pt x="34850" y="15264"/>
                  </a:lnTo>
                  <a:cubicBezTo>
                    <a:pt x="34778" y="14978"/>
                    <a:pt x="34766" y="13585"/>
                    <a:pt x="34838" y="13228"/>
                  </a:cubicBezTo>
                  <a:close/>
                  <a:moveTo>
                    <a:pt x="34993" y="15978"/>
                  </a:moveTo>
                  <a:lnTo>
                    <a:pt x="46137" y="16181"/>
                  </a:lnTo>
                  <a:lnTo>
                    <a:pt x="46137" y="17812"/>
                  </a:lnTo>
                  <a:lnTo>
                    <a:pt x="34993" y="18002"/>
                  </a:lnTo>
                  <a:lnTo>
                    <a:pt x="34993" y="15978"/>
                  </a:lnTo>
                  <a:close/>
                  <a:moveTo>
                    <a:pt x="34790" y="18693"/>
                  </a:moveTo>
                  <a:cubicBezTo>
                    <a:pt x="36695" y="18753"/>
                    <a:pt x="38588" y="18824"/>
                    <a:pt x="40481" y="18848"/>
                  </a:cubicBezTo>
                  <a:cubicBezTo>
                    <a:pt x="41109" y="18852"/>
                    <a:pt x="41697" y="18853"/>
                    <a:pt x="42286" y="18853"/>
                  </a:cubicBezTo>
                  <a:cubicBezTo>
                    <a:pt x="43465" y="18853"/>
                    <a:pt x="44645" y="18848"/>
                    <a:pt x="46137" y="18848"/>
                  </a:cubicBezTo>
                  <a:lnTo>
                    <a:pt x="46137" y="20538"/>
                  </a:lnTo>
                  <a:lnTo>
                    <a:pt x="34790" y="20753"/>
                  </a:lnTo>
                  <a:cubicBezTo>
                    <a:pt x="34790" y="20443"/>
                    <a:pt x="34790" y="20098"/>
                    <a:pt x="34790" y="19753"/>
                  </a:cubicBezTo>
                  <a:cubicBezTo>
                    <a:pt x="34778" y="19407"/>
                    <a:pt x="34790" y="19086"/>
                    <a:pt x="34790" y="18693"/>
                  </a:cubicBezTo>
                  <a:close/>
                  <a:moveTo>
                    <a:pt x="48649" y="9620"/>
                  </a:moveTo>
                  <a:cubicBezTo>
                    <a:pt x="48649" y="10061"/>
                    <a:pt x="48653" y="10119"/>
                    <a:pt x="48657" y="10119"/>
                  </a:cubicBezTo>
                  <a:cubicBezTo>
                    <a:pt x="48658" y="10119"/>
                    <a:pt x="48659" y="10112"/>
                    <a:pt x="48660" y="10112"/>
                  </a:cubicBezTo>
                  <a:cubicBezTo>
                    <a:pt x="48661" y="10112"/>
                    <a:pt x="48661" y="10118"/>
                    <a:pt x="48661" y="10144"/>
                  </a:cubicBezTo>
                  <a:cubicBezTo>
                    <a:pt x="48673" y="12061"/>
                    <a:pt x="48661" y="14038"/>
                    <a:pt x="48685" y="15943"/>
                  </a:cubicBezTo>
                  <a:cubicBezTo>
                    <a:pt x="48709" y="17467"/>
                    <a:pt x="48780" y="19014"/>
                    <a:pt x="48828" y="20538"/>
                  </a:cubicBezTo>
                  <a:lnTo>
                    <a:pt x="48828" y="21169"/>
                  </a:lnTo>
                  <a:cubicBezTo>
                    <a:pt x="48764" y="21172"/>
                    <a:pt x="48701" y="21173"/>
                    <a:pt x="48638" y="21173"/>
                  </a:cubicBezTo>
                  <a:cubicBezTo>
                    <a:pt x="48003" y="21173"/>
                    <a:pt x="47386" y="21073"/>
                    <a:pt x="46780" y="21062"/>
                  </a:cubicBezTo>
                  <a:cubicBezTo>
                    <a:pt x="46839" y="17264"/>
                    <a:pt x="46899" y="13347"/>
                    <a:pt x="46958" y="9620"/>
                  </a:cubicBezTo>
                  <a:close/>
                  <a:moveTo>
                    <a:pt x="51400" y="9882"/>
                  </a:moveTo>
                  <a:cubicBezTo>
                    <a:pt x="51400" y="10037"/>
                    <a:pt x="51411" y="10168"/>
                    <a:pt x="51411" y="10299"/>
                  </a:cubicBezTo>
                  <a:cubicBezTo>
                    <a:pt x="51411" y="12168"/>
                    <a:pt x="51411" y="14014"/>
                    <a:pt x="51435" y="15871"/>
                  </a:cubicBezTo>
                  <a:cubicBezTo>
                    <a:pt x="51459" y="17419"/>
                    <a:pt x="51530" y="19122"/>
                    <a:pt x="51578" y="20669"/>
                  </a:cubicBezTo>
                  <a:cubicBezTo>
                    <a:pt x="51578" y="20884"/>
                    <a:pt x="51578" y="20765"/>
                    <a:pt x="51578" y="21515"/>
                  </a:cubicBezTo>
                  <a:lnTo>
                    <a:pt x="49530" y="21515"/>
                  </a:lnTo>
                  <a:cubicBezTo>
                    <a:pt x="49590" y="17062"/>
                    <a:pt x="49649" y="13823"/>
                    <a:pt x="49709" y="10025"/>
                  </a:cubicBezTo>
                  <a:cubicBezTo>
                    <a:pt x="49947" y="10025"/>
                    <a:pt x="50221" y="9930"/>
                    <a:pt x="50507" y="9930"/>
                  </a:cubicBezTo>
                  <a:cubicBezTo>
                    <a:pt x="50780" y="9918"/>
                    <a:pt x="51066" y="9882"/>
                    <a:pt x="51400" y="9882"/>
                  </a:cubicBezTo>
                  <a:close/>
                  <a:moveTo>
                    <a:pt x="54305" y="9620"/>
                  </a:moveTo>
                  <a:lnTo>
                    <a:pt x="54305" y="10347"/>
                  </a:lnTo>
                  <a:cubicBezTo>
                    <a:pt x="54305" y="12121"/>
                    <a:pt x="54221" y="13895"/>
                    <a:pt x="54257" y="15669"/>
                  </a:cubicBezTo>
                  <a:cubicBezTo>
                    <a:pt x="54281" y="17288"/>
                    <a:pt x="54317" y="19086"/>
                    <a:pt x="54364" y="20705"/>
                  </a:cubicBezTo>
                  <a:cubicBezTo>
                    <a:pt x="54364" y="20908"/>
                    <a:pt x="54328" y="20765"/>
                    <a:pt x="54328" y="21515"/>
                  </a:cubicBezTo>
                  <a:lnTo>
                    <a:pt x="52221" y="21515"/>
                  </a:lnTo>
                  <a:cubicBezTo>
                    <a:pt x="52388" y="17062"/>
                    <a:pt x="52459" y="13347"/>
                    <a:pt x="52400" y="9620"/>
                  </a:cubicBezTo>
                  <a:close/>
                  <a:moveTo>
                    <a:pt x="34993" y="24396"/>
                  </a:moveTo>
                  <a:lnTo>
                    <a:pt x="34993" y="26468"/>
                  </a:lnTo>
                  <a:cubicBezTo>
                    <a:pt x="32031" y="26345"/>
                    <a:pt x="29084" y="26259"/>
                    <a:pt x="26129" y="26259"/>
                  </a:cubicBezTo>
                  <a:cubicBezTo>
                    <a:pt x="25365" y="26259"/>
                    <a:pt x="24602" y="26265"/>
                    <a:pt x="23837" y="26277"/>
                  </a:cubicBezTo>
                  <a:lnTo>
                    <a:pt x="23837" y="24587"/>
                  </a:lnTo>
                  <a:lnTo>
                    <a:pt x="34993" y="24396"/>
                  </a:lnTo>
                  <a:close/>
                  <a:moveTo>
                    <a:pt x="34993" y="27146"/>
                  </a:moveTo>
                  <a:lnTo>
                    <a:pt x="34993" y="29218"/>
                  </a:lnTo>
                  <a:cubicBezTo>
                    <a:pt x="32038" y="29105"/>
                    <a:pt x="29091" y="29021"/>
                    <a:pt x="25777" y="29021"/>
                  </a:cubicBezTo>
                  <a:cubicBezTo>
                    <a:pt x="24912" y="29021"/>
                    <a:pt x="24021" y="29027"/>
                    <a:pt x="23098" y="29040"/>
                  </a:cubicBezTo>
                  <a:lnTo>
                    <a:pt x="23098" y="27337"/>
                  </a:lnTo>
                  <a:cubicBezTo>
                    <a:pt x="27563" y="27265"/>
                    <a:pt x="31266" y="27206"/>
                    <a:pt x="34993" y="27146"/>
                  </a:cubicBezTo>
                  <a:close/>
                  <a:moveTo>
                    <a:pt x="34993" y="29909"/>
                  </a:moveTo>
                  <a:lnTo>
                    <a:pt x="34993" y="31921"/>
                  </a:lnTo>
                  <a:cubicBezTo>
                    <a:pt x="31266" y="31849"/>
                    <a:pt x="27551" y="31790"/>
                    <a:pt x="23098" y="31730"/>
                  </a:cubicBezTo>
                  <a:lnTo>
                    <a:pt x="23098" y="30099"/>
                  </a:lnTo>
                  <a:cubicBezTo>
                    <a:pt x="27563" y="30028"/>
                    <a:pt x="31266" y="29968"/>
                    <a:pt x="34993" y="29909"/>
                  </a:cubicBezTo>
                  <a:close/>
                  <a:moveTo>
                    <a:pt x="41611" y="21278"/>
                  </a:moveTo>
                  <a:cubicBezTo>
                    <a:pt x="42042" y="21278"/>
                    <a:pt x="42515" y="21299"/>
                    <a:pt x="42756" y="21336"/>
                  </a:cubicBezTo>
                  <a:cubicBezTo>
                    <a:pt x="42684" y="25087"/>
                    <a:pt x="42625" y="28932"/>
                    <a:pt x="42565" y="32647"/>
                  </a:cubicBezTo>
                  <a:lnTo>
                    <a:pt x="40934" y="32647"/>
                  </a:lnTo>
                  <a:cubicBezTo>
                    <a:pt x="40862" y="28944"/>
                    <a:pt x="40803" y="25087"/>
                    <a:pt x="40732" y="21336"/>
                  </a:cubicBezTo>
                  <a:cubicBezTo>
                    <a:pt x="40846" y="21296"/>
                    <a:pt x="41211" y="21278"/>
                    <a:pt x="41611" y="21278"/>
                  </a:cubicBezTo>
                  <a:close/>
                  <a:moveTo>
                    <a:pt x="37255" y="21515"/>
                  </a:moveTo>
                  <a:lnTo>
                    <a:pt x="37064" y="32659"/>
                  </a:lnTo>
                  <a:lnTo>
                    <a:pt x="35374" y="32659"/>
                  </a:lnTo>
                  <a:lnTo>
                    <a:pt x="35374" y="32218"/>
                  </a:lnTo>
                  <a:cubicBezTo>
                    <a:pt x="35350" y="29778"/>
                    <a:pt x="35350" y="27301"/>
                    <a:pt x="35314" y="24872"/>
                  </a:cubicBezTo>
                  <a:cubicBezTo>
                    <a:pt x="35302" y="23848"/>
                    <a:pt x="35231" y="22955"/>
                    <a:pt x="35195" y="21931"/>
                  </a:cubicBezTo>
                  <a:cubicBezTo>
                    <a:pt x="35195" y="21753"/>
                    <a:pt x="35195" y="21515"/>
                    <a:pt x="35195" y="21515"/>
                  </a:cubicBezTo>
                  <a:close/>
                  <a:moveTo>
                    <a:pt x="39278" y="21228"/>
                  </a:moveTo>
                  <a:cubicBezTo>
                    <a:pt x="39542" y="21228"/>
                    <a:pt x="39808" y="21238"/>
                    <a:pt x="40041" y="21265"/>
                  </a:cubicBezTo>
                  <a:cubicBezTo>
                    <a:pt x="40041" y="22503"/>
                    <a:pt x="39934" y="23729"/>
                    <a:pt x="39922" y="24968"/>
                  </a:cubicBezTo>
                  <a:cubicBezTo>
                    <a:pt x="39910" y="26218"/>
                    <a:pt x="39874" y="27551"/>
                    <a:pt x="39862" y="28825"/>
                  </a:cubicBezTo>
                  <a:cubicBezTo>
                    <a:pt x="39850" y="30087"/>
                    <a:pt x="39862" y="31171"/>
                    <a:pt x="39862" y="32659"/>
                  </a:cubicBezTo>
                  <a:lnTo>
                    <a:pt x="38184" y="32659"/>
                  </a:lnTo>
                  <a:cubicBezTo>
                    <a:pt x="38112" y="28944"/>
                    <a:pt x="38053" y="25087"/>
                    <a:pt x="37993" y="21336"/>
                  </a:cubicBezTo>
                  <a:cubicBezTo>
                    <a:pt x="38148" y="21279"/>
                    <a:pt x="38705" y="21228"/>
                    <a:pt x="39278" y="21228"/>
                  </a:cubicBezTo>
                  <a:close/>
                  <a:moveTo>
                    <a:pt x="45494" y="21515"/>
                  </a:moveTo>
                  <a:cubicBezTo>
                    <a:pt x="45434" y="25230"/>
                    <a:pt x="45375" y="28885"/>
                    <a:pt x="45315" y="32683"/>
                  </a:cubicBezTo>
                  <a:cubicBezTo>
                    <a:pt x="45077" y="32683"/>
                    <a:pt x="44803" y="32623"/>
                    <a:pt x="44530" y="32623"/>
                  </a:cubicBezTo>
                  <a:cubicBezTo>
                    <a:pt x="44256" y="32623"/>
                    <a:pt x="43970" y="32588"/>
                    <a:pt x="43660" y="32588"/>
                  </a:cubicBezTo>
                  <a:cubicBezTo>
                    <a:pt x="43649" y="32457"/>
                    <a:pt x="43625" y="32338"/>
                    <a:pt x="43625" y="32230"/>
                  </a:cubicBezTo>
                  <a:cubicBezTo>
                    <a:pt x="43601" y="29575"/>
                    <a:pt x="43589" y="26896"/>
                    <a:pt x="43553" y="24229"/>
                  </a:cubicBezTo>
                  <a:cubicBezTo>
                    <a:pt x="43541" y="23384"/>
                    <a:pt x="43482" y="22682"/>
                    <a:pt x="43446" y="21836"/>
                  </a:cubicBezTo>
                  <a:cubicBezTo>
                    <a:pt x="43434" y="21693"/>
                    <a:pt x="43446" y="21515"/>
                    <a:pt x="43446" y="21515"/>
                  </a:cubicBezTo>
                  <a:close/>
                  <a:moveTo>
                    <a:pt x="34993" y="33135"/>
                  </a:moveTo>
                  <a:cubicBezTo>
                    <a:pt x="37949" y="33268"/>
                    <a:pt x="40905" y="33340"/>
                    <a:pt x="43862" y="33340"/>
                  </a:cubicBezTo>
                  <a:cubicBezTo>
                    <a:pt x="44620" y="33340"/>
                    <a:pt x="45379" y="33335"/>
                    <a:pt x="46137" y="33326"/>
                  </a:cubicBezTo>
                  <a:lnTo>
                    <a:pt x="46137" y="35028"/>
                  </a:lnTo>
                  <a:cubicBezTo>
                    <a:pt x="46042" y="35052"/>
                    <a:pt x="45935" y="35064"/>
                    <a:pt x="45839" y="35064"/>
                  </a:cubicBezTo>
                  <a:cubicBezTo>
                    <a:pt x="43172" y="35088"/>
                    <a:pt x="40505" y="35100"/>
                    <a:pt x="37850" y="35135"/>
                  </a:cubicBezTo>
                  <a:cubicBezTo>
                    <a:pt x="37017" y="35147"/>
                    <a:pt x="36279" y="35207"/>
                    <a:pt x="35445" y="35231"/>
                  </a:cubicBezTo>
                  <a:lnTo>
                    <a:pt x="34993" y="35231"/>
                  </a:lnTo>
                  <a:lnTo>
                    <a:pt x="34993" y="33135"/>
                  </a:lnTo>
                  <a:close/>
                  <a:moveTo>
                    <a:pt x="11954" y="35933"/>
                  </a:moveTo>
                  <a:lnTo>
                    <a:pt x="23098" y="36136"/>
                  </a:lnTo>
                  <a:lnTo>
                    <a:pt x="23098" y="37767"/>
                  </a:lnTo>
                  <a:lnTo>
                    <a:pt x="11954" y="37957"/>
                  </a:lnTo>
                  <a:lnTo>
                    <a:pt x="11954" y="35933"/>
                  </a:lnTo>
                  <a:close/>
                  <a:moveTo>
                    <a:pt x="34993" y="35945"/>
                  </a:moveTo>
                  <a:lnTo>
                    <a:pt x="46137" y="36124"/>
                  </a:lnTo>
                  <a:lnTo>
                    <a:pt x="46137" y="37791"/>
                  </a:lnTo>
                  <a:cubicBezTo>
                    <a:pt x="46018" y="37814"/>
                    <a:pt x="45899" y="37826"/>
                    <a:pt x="45792" y="37826"/>
                  </a:cubicBezTo>
                  <a:cubicBezTo>
                    <a:pt x="43137" y="37850"/>
                    <a:pt x="40493" y="37862"/>
                    <a:pt x="37838" y="37898"/>
                  </a:cubicBezTo>
                  <a:cubicBezTo>
                    <a:pt x="36993" y="37910"/>
                    <a:pt x="36243" y="37969"/>
                    <a:pt x="35398" y="38005"/>
                  </a:cubicBezTo>
                  <a:cubicBezTo>
                    <a:pt x="35342" y="38009"/>
                    <a:pt x="35278" y="38010"/>
                    <a:pt x="35218" y="38010"/>
                  </a:cubicBezTo>
                  <a:cubicBezTo>
                    <a:pt x="35099" y="38010"/>
                    <a:pt x="34993" y="38005"/>
                    <a:pt x="34993" y="38005"/>
                  </a:cubicBezTo>
                  <a:lnTo>
                    <a:pt x="34993" y="35945"/>
                  </a:lnTo>
                  <a:close/>
                  <a:moveTo>
                    <a:pt x="11954" y="38684"/>
                  </a:moveTo>
                  <a:lnTo>
                    <a:pt x="23098" y="38886"/>
                  </a:lnTo>
                  <a:lnTo>
                    <a:pt x="23098" y="40517"/>
                  </a:lnTo>
                  <a:lnTo>
                    <a:pt x="11954" y="40708"/>
                  </a:lnTo>
                  <a:lnTo>
                    <a:pt x="11954" y="38684"/>
                  </a:lnTo>
                  <a:close/>
                  <a:moveTo>
                    <a:pt x="34993" y="38695"/>
                  </a:moveTo>
                  <a:lnTo>
                    <a:pt x="46137" y="38874"/>
                  </a:lnTo>
                  <a:lnTo>
                    <a:pt x="46137" y="40541"/>
                  </a:lnTo>
                  <a:cubicBezTo>
                    <a:pt x="46018" y="40553"/>
                    <a:pt x="45899" y="40565"/>
                    <a:pt x="45792" y="40565"/>
                  </a:cubicBezTo>
                  <a:cubicBezTo>
                    <a:pt x="43196" y="40589"/>
                    <a:pt x="40601" y="40600"/>
                    <a:pt x="38005" y="40636"/>
                  </a:cubicBezTo>
                  <a:cubicBezTo>
                    <a:pt x="37112" y="40648"/>
                    <a:pt x="36314" y="40708"/>
                    <a:pt x="35433" y="40743"/>
                  </a:cubicBezTo>
                  <a:cubicBezTo>
                    <a:pt x="35374" y="40747"/>
                    <a:pt x="35305" y="40749"/>
                    <a:pt x="35240" y="40749"/>
                  </a:cubicBezTo>
                  <a:cubicBezTo>
                    <a:pt x="35109" y="40749"/>
                    <a:pt x="34993" y="40743"/>
                    <a:pt x="34993" y="40743"/>
                  </a:cubicBezTo>
                  <a:lnTo>
                    <a:pt x="34993" y="38695"/>
                  </a:lnTo>
                  <a:close/>
                  <a:moveTo>
                    <a:pt x="11942" y="41434"/>
                  </a:moveTo>
                  <a:lnTo>
                    <a:pt x="23098" y="41636"/>
                  </a:lnTo>
                  <a:lnTo>
                    <a:pt x="23098" y="43279"/>
                  </a:lnTo>
                  <a:cubicBezTo>
                    <a:pt x="23098" y="43291"/>
                    <a:pt x="23063" y="43315"/>
                    <a:pt x="22955" y="43315"/>
                  </a:cubicBezTo>
                  <a:cubicBezTo>
                    <a:pt x="20503" y="43339"/>
                    <a:pt x="18133" y="43351"/>
                    <a:pt x="15693" y="43387"/>
                  </a:cubicBezTo>
                  <a:cubicBezTo>
                    <a:pt x="14645" y="43398"/>
                    <a:pt x="13561" y="43458"/>
                    <a:pt x="12514" y="43494"/>
                  </a:cubicBezTo>
                  <a:lnTo>
                    <a:pt x="11942" y="43494"/>
                  </a:lnTo>
                  <a:lnTo>
                    <a:pt x="11942" y="41434"/>
                  </a:lnTo>
                  <a:close/>
                  <a:moveTo>
                    <a:pt x="34790" y="41410"/>
                  </a:moveTo>
                  <a:cubicBezTo>
                    <a:pt x="36064" y="41410"/>
                    <a:pt x="37314" y="41505"/>
                    <a:pt x="38565" y="41517"/>
                  </a:cubicBezTo>
                  <a:cubicBezTo>
                    <a:pt x="39827" y="41529"/>
                    <a:pt x="41077" y="41565"/>
                    <a:pt x="42327" y="41577"/>
                  </a:cubicBezTo>
                  <a:cubicBezTo>
                    <a:pt x="42744" y="41581"/>
                    <a:pt x="43141" y="41582"/>
                    <a:pt x="43540" y="41582"/>
                  </a:cubicBezTo>
                  <a:cubicBezTo>
                    <a:pt x="44338" y="41582"/>
                    <a:pt x="45145" y="41577"/>
                    <a:pt x="46137" y="41577"/>
                  </a:cubicBezTo>
                  <a:lnTo>
                    <a:pt x="46137" y="43291"/>
                  </a:lnTo>
                  <a:cubicBezTo>
                    <a:pt x="46030" y="43315"/>
                    <a:pt x="45935" y="43327"/>
                    <a:pt x="45827" y="43327"/>
                  </a:cubicBezTo>
                  <a:cubicBezTo>
                    <a:pt x="43387" y="43339"/>
                    <a:pt x="40934" y="43351"/>
                    <a:pt x="38481" y="43387"/>
                  </a:cubicBezTo>
                  <a:cubicBezTo>
                    <a:pt x="37445" y="43398"/>
                    <a:pt x="36386" y="43470"/>
                    <a:pt x="35338" y="43506"/>
                  </a:cubicBezTo>
                  <a:lnTo>
                    <a:pt x="34802" y="43506"/>
                  </a:lnTo>
                  <a:cubicBezTo>
                    <a:pt x="34766" y="43160"/>
                    <a:pt x="34790" y="42815"/>
                    <a:pt x="34790" y="42470"/>
                  </a:cubicBezTo>
                  <a:cubicBezTo>
                    <a:pt x="34778" y="42113"/>
                    <a:pt x="34790" y="41791"/>
                    <a:pt x="34790" y="41410"/>
                  </a:cubicBezTo>
                  <a:close/>
                  <a:moveTo>
                    <a:pt x="54150" y="32659"/>
                  </a:moveTo>
                  <a:cubicBezTo>
                    <a:pt x="54150" y="32659"/>
                    <a:pt x="54162" y="32933"/>
                    <a:pt x="54162" y="33088"/>
                  </a:cubicBezTo>
                  <a:cubicBezTo>
                    <a:pt x="54162" y="34885"/>
                    <a:pt x="54150" y="36659"/>
                    <a:pt x="54186" y="38469"/>
                  </a:cubicBezTo>
                  <a:cubicBezTo>
                    <a:pt x="54209" y="40065"/>
                    <a:pt x="54281" y="41612"/>
                    <a:pt x="54328" y="43208"/>
                  </a:cubicBezTo>
                  <a:lnTo>
                    <a:pt x="54328" y="43803"/>
                  </a:lnTo>
                  <a:lnTo>
                    <a:pt x="52221" y="43803"/>
                  </a:lnTo>
                  <a:cubicBezTo>
                    <a:pt x="52388" y="40088"/>
                    <a:pt x="52459" y="36374"/>
                    <a:pt x="52400" y="32659"/>
                  </a:cubicBezTo>
                  <a:close/>
                  <a:moveTo>
                    <a:pt x="25039" y="32528"/>
                  </a:moveTo>
                  <a:cubicBezTo>
                    <a:pt x="25325" y="32528"/>
                    <a:pt x="25611" y="32540"/>
                    <a:pt x="25932" y="32540"/>
                  </a:cubicBezTo>
                  <a:cubicBezTo>
                    <a:pt x="25932" y="32707"/>
                    <a:pt x="25956" y="32849"/>
                    <a:pt x="25956" y="32992"/>
                  </a:cubicBezTo>
                  <a:cubicBezTo>
                    <a:pt x="25956" y="34897"/>
                    <a:pt x="25956" y="36814"/>
                    <a:pt x="25980" y="38731"/>
                  </a:cubicBezTo>
                  <a:cubicBezTo>
                    <a:pt x="26003" y="40243"/>
                    <a:pt x="26075" y="41732"/>
                    <a:pt x="26123" y="43244"/>
                  </a:cubicBezTo>
                  <a:lnTo>
                    <a:pt x="26123" y="43803"/>
                  </a:lnTo>
                  <a:lnTo>
                    <a:pt x="24075" y="43815"/>
                  </a:lnTo>
                  <a:cubicBezTo>
                    <a:pt x="24134" y="40100"/>
                    <a:pt x="24194" y="36338"/>
                    <a:pt x="24253" y="32528"/>
                  </a:cubicBezTo>
                  <a:cubicBezTo>
                    <a:pt x="24412" y="32528"/>
                    <a:pt x="24587" y="32533"/>
                    <a:pt x="24767" y="32533"/>
                  </a:cubicBezTo>
                  <a:cubicBezTo>
                    <a:pt x="24857" y="32533"/>
                    <a:pt x="24948" y="32532"/>
                    <a:pt x="25039" y="32528"/>
                  </a:cubicBezTo>
                  <a:close/>
                  <a:moveTo>
                    <a:pt x="27789" y="32528"/>
                  </a:moveTo>
                  <a:cubicBezTo>
                    <a:pt x="28075" y="32528"/>
                    <a:pt x="28361" y="32540"/>
                    <a:pt x="28682" y="32540"/>
                  </a:cubicBezTo>
                  <a:cubicBezTo>
                    <a:pt x="28682" y="32707"/>
                    <a:pt x="28706" y="32849"/>
                    <a:pt x="28706" y="32992"/>
                  </a:cubicBezTo>
                  <a:cubicBezTo>
                    <a:pt x="28706" y="34850"/>
                    <a:pt x="28706" y="36707"/>
                    <a:pt x="28730" y="38564"/>
                  </a:cubicBezTo>
                  <a:cubicBezTo>
                    <a:pt x="28754" y="40112"/>
                    <a:pt x="28825" y="41624"/>
                    <a:pt x="28873" y="43172"/>
                  </a:cubicBezTo>
                  <a:lnTo>
                    <a:pt x="28873" y="43803"/>
                  </a:lnTo>
                  <a:lnTo>
                    <a:pt x="26825" y="43815"/>
                  </a:lnTo>
                  <a:cubicBezTo>
                    <a:pt x="26885" y="40088"/>
                    <a:pt x="26944" y="36338"/>
                    <a:pt x="27004" y="32528"/>
                  </a:cubicBezTo>
                  <a:cubicBezTo>
                    <a:pt x="27162" y="32528"/>
                    <a:pt x="27337" y="32533"/>
                    <a:pt x="27517" y="32533"/>
                  </a:cubicBezTo>
                  <a:cubicBezTo>
                    <a:pt x="27607" y="32533"/>
                    <a:pt x="27698" y="32532"/>
                    <a:pt x="27789" y="32528"/>
                  </a:cubicBezTo>
                  <a:close/>
                  <a:moveTo>
                    <a:pt x="31266" y="32671"/>
                  </a:moveTo>
                  <a:lnTo>
                    <a:pt x="31266" y="33052"/>
                  </a:lnTo>
                  <a:cubicBezTo>
                    <a:pt x="31266" y="34826"/>
                    <a:pt x="31349" y="36600"/>
                    <a:pt x="31385" y="38374"/>
                  </a:cubicBezTo>
                  <a:cubicBezTo>
                    <a:pt x="31409" y="40005"/>
                    <a:pt x="31528" y="41589"/>
                    <a:pt x="31576" y="43220"/>
                  </a:cubicBezTo>
                  <a:cubicBezTo>
                    <a:pt x="31576" y="43422"/>
                    <a:pt x="31623" y="43815"/>
                    <a:pt x="31623" y="43815"/>
                  </a:cubicBezTo>
                  <a:lnTo>
                    <a:pt x="29528" y="43815"/>
                  </a:lnTo>
                  <a:cubicBezTo>
                    <a:pt x="29682" y="40092"/>
                    <a:pt x="29766" y="36382"/>
                    <a:pt x="29707" y="32671"/>
                  </a:cubicBezTo>
                  <a:close/>
                  <a:moveTo>
                    <a:pt x="34183" y="32540"/>
                  </a:moveTo>
                  <a:cubicBezTo>
                    <a:pt x="34183" y="32695"/>
                    <a:pt x="34207" y="32838"/>
                    <a:pt x="34207" y="32992"/>
                  </a:cubicBezTo>
                  <a:cubicBezTo>
                    <a:pt x="34207" y="34207"/>
                    <a:pt x="34183" y="35409"/>
                    <a:pt x="34207" y="36624"/>
                  </a:cubicBezTo>
                  <a:cubicBezTo>
                    <a:pt x="34219" y="38374"/>
                    <a:pt x="34266" y="40124"/>
                    <a:pt x="34302" y="41863"/>
                  </a:cubicBezTo>
                  <a:cubicBezTo>
                    <a:pt x="34314" y="42434"/>
                    <a:pt x="34350" y="42958"/>
                    <a:pt x="34374" y="43529"/>
                  </a:cubicBezTo>
                  <a:cubicBezTo>
                    <a:pt x="34374" y="43625"/>
                    <a:pt x="34374" y="43720"/>
                    <a:pt x="34350" y="43827"/>
                  </a:cubicBezTo>
                  <a:lnTo>
                    <a:pt x="32266" y="43827"/>
                  </a:lnTo>
                  <a:cubicBezTo>
                    <a:pt x="32433" y="40092"/>
                    <a:pt x="32516" y="36334"/>
                    <a:pt x="32457" y="32540"/>
                  </a:cubicBezTo>
                  <a:close/>
                  <a:moveTo>
                    <a:pt x="48649" y="32659"/>
                  </a:moveTo>
                  <a:cubicBezTo>
                    <a:pt x="48661" y="32778"/>
                    <a:pt x="48661" y="32897"/>
                    <a:pt x="48661" y="33016"/>
                  </a:cubicBezTo>
                  <a:cubicBezTo>
                    <a:pt x="48673" y="34945"/>
                    <a:pt x="48661" y="36850"/>
                    <a:pt x="48685" y="38779"/>
                  </a:cubicBezTo>
                  <a:cubicBezTo>
                    <a:pt x="48709" y="40279"/>
                    <a:pt x="48780" y="41779"/>
                    <a:pt x="48828" y="43279"/>
                  </a:cubicBezTo>
                  <a:lnTo>
                    <a:pt x="48828" y="43898"/>
                  </a:lnTo>
                  <a:cubicBezTo>
                    <a:pt x="48221" y="43919"/>
                    <a:pt x="47633" y="43948"/>
                    <a:pt x="47054" y="43948"/>
                  </a:cubicBezTo>
                  <a:cubicBezTo>
                    <a:pt x="46962" y="43948"/>
                    <a:pt x="46871" y="43948"/>
                    <a:pt x="46780" y="43946"/>
                  </a:cubicBezTo>
                  <a:cubicBezTo>
                    <a:pt x="46839" y="40148"/>
                    <a:pt x="46899" y="36374"/>
                    <a:pt x="46958" y="32659"/>
                  </a:cubicBezTo>
                  <a:close/>
                  <a:moveTo>
                    <a:pt x="51364" y="32659"/>
                  </a:moveTo>
                  <a:cubicBezTo>
                    <a:pt x="51423" y="36386"/>
                    <a:pt x="51483" y="40136"/>
                    <a:pt x="51542" y="43887"/>
                  </a:cubicBezTo>
                  <a:cubicBezTo>
                    <a:pt x="51370" y="43939"/>
                    <a:pt x="50794" y="43972"/>
                    <a:pt x="50280" y="43972"/>
                  </a:cubicBezTo>
                  <a:cubicBezTo>
                    <a:pt x="49976" y="43972"/>
                    <a:pt x="49694" y="43961"/>
                    <a:pt x="49530" y="43934"/>
                  </a:cubicBezTo>
                  <a:cubicBezTo>
                    <a:pt x="49590" y="40172"/>
                    <a:pt x="49649" y="36374"/>
                    <a:pt x="49709" y="32659"/>
                  </a:cubicBezTo>
                  <a:close/>
                  <a:moveTo>
                    <a:pt x="34993" y="44351"/>
                  </a:moveTo>
                  <a:lnTo>
                    <a:pt x="34993" y="44363"/>
                  </a:lnTo>
                  <a:lnTo>
                    <a:pt x="34993" y="46423"/>
                  </a:lnTo>
                  <a:cubicBezTo>
                    <a:pt x="32129" y="46304"/>
                    <a:pt x="29272" y="46220"/>
                    <a:pt x="26082" y="46220"/>
                  </a:cubicBezTo>
                  <a:cubicBezTo>
                    <a:pt x="25121" y="46220"/>
                    <a:pt x="24129" y="46227"/>
                    <a:pt x="23098" y="46244"/>
                  </a:cubicBezTo>
                  <a:lnTo>
                    <a:pt x="23098" y="44541"/>
                  </a:lnTo>
                  <a:cubicBezTo>
                    <a:pt x="27563" y="44482"/>
                    <a:pt x="31278" y="44410"/>
                    <a:pt x="34993" y="44351"/>
                  </a:cubicBezTo>
                  <a:close/>
                  <a:moveTo>
                    <a:pt x="11954" y="47101"/>
                  </a:moveTo>
                  <a:lnTo>
                    <a:pt x="11954" y="49173"/>
                  </a:lnTo>
                  <a:cubicBezTo>
                    <a:pt x="9002" y="49050"/>
                    <a:pt x="6035" y="48965"/>
                    <a:pt x="3040" y="48965"/>
                  </a:cubicBezTo>
                  <a:cubicBezTo>
                    <a:pt x="2267" y="48965"/>
                    <a:pt x="1492" y="48970"/>
                    <a:pt x="715" y="48982"/>
                  </a:cubicBezTo>
                  <a:cubicBezTo>
                    <a:pt x="703" y="48899"/>
                    <a:pt x="703" y="48804"/>
                    <a:pt x="715" y="48709"/>
                  </a:cubicBezTo>
                  <a:cubicBezTo>
                    <a:pt x="715" y="48244"/>
                    <a:pt x="679" y="47768"/>
                    <a:pt x="679" y="47292"/>
                  </a:cubicBezTo>
                  <a:lnTo>
                    <a:pt x="11954" y="47101"/>
                  </a:lnTo>
                  <a:close/>
                  <a:moveTo>
                    <a:pt x="34993" y="47101"/>
                  </a:moveTo>
                  <a:lnTo>
                    <a:pt x="34993" y="49173"/>
                  </a:lnTo>
                  <a:cubicBezTo>
                    <a:pt x="32083" y="49061"/>
                    <a:pt x="29064" y="48972"/>
                    <a:pt x="26079" y="48972"/>
                  </a:cubicBezTo>
                  <a:cubicBezTo>
                    <a:pt x="25240" y="48972"/>
                    <a:pt x="24405" y="48979"/>
                    <a:pt x="23575" y="48994"/>
                  </a:cubicBezTo>
                  <a:cubicBezTo>
                    <a:pt x="23575" y="48840"/>
                    <a:pt x="23503" y="48732"/>
                    <a:pt x="23503" y="48625"/>
                  </a:cubicBezTo>
                  <a:cubicBezTo>
                    <a:pt x="23503" y="48185"/>
                    <a:pt x="23587" y="47744"/>
                    <a:pt x="23587" y="47292"/>
                  </a:cubicBezTo>
                  <a:cubicBezTo>
                    <a:pt x="27373" y="47232"/>
                    <a:pt x="31266" y="47173"/>
                    <a:pt x="34993" y="47101"/>
                  </a:cubicBezTo>
                  <a:close/>
                  <a:moveTo>
                    <a:pt x="46137" y="0"/>
                  </a:moveTo>
                  <a:lnTo>
                    <a:pt x="45446" y="607"/>
                  </a:lnTo>
                  <a:cubicBezTo>
                    <a:pt x="45399" y="3644"/>
                    <a:pt x="45375" y="6656"/>
                    <a:pt x="45315" y="9632"/>
                  </a:cubicBezTo>
                  <a:lnTo>
                    <a:pt x="43660" y="9632"/>
                  </a:lnTo>
                  <a:cubicBezTo>
                    <a:pt x="43637" y="9561"/>
                    <a:pt x="43625" y="9489"/>
                    <a:pt x="43637" y="9418"/>
                  </a:cubicBezTo>
                  <a:cubicBezTo>
                    <a:pt x="43613" y="7120"/>
                    <a:pt x="43589" y="4858"/>
                    <a:pt x="43565" y="2548"/>
                  </a:cubicBezTo>
                  <a:lnTo>
                    <a:pt x="42672" y="3382"/>
                  </a:lnTo>
                  <a:cubicBezTo>
                    <a:pt x="42637" y="5477"/>
                    <a:pt x="42601" y="7394"/>
                    <a:pt x="42577" y="9632"/>
                  </a:cubicBezTo>
                  <a:lnTo>
                    <a:pt x="40934" y="9632"/>
                  </a:lnTo>
                  <a:cubicBezTo>
                    <a:pt x="40910" y="8144"/>
                    <a:pt x="40886" y="6727"/>
                    <a:pt x="40862" y="5227"/>
                  </a:cubicBezTo>
                  <a:lnTo>
                    <a:pt x="39874" y="6251"/>
                  </a:lnTo>
                  <a:cubicBezTo>
                    <a:pt x="39862" y="7430"/>
                    <a:pt x="39839" y="8632"/>
                    <a:pt x="39827" y="9823"/>
                  </a:cubicBezTo>
                  <a:cubicBezTo>
                    <a:pt x="39303" y="9835"/>
                    <a:pt x="38743" y="9835"/>
                    <a:pt x="38136" y="9835"/>
                  </a:cubicBezTo>
                  <a:cubicBezTo>
                    <a:pt x="38136" y="9680"/>
                    <a:pt x="38124" y="9537"/>
                    <a:pt x="38124" y="9406"/>
                  </a:cubicBezTo>
                  <a:cubicBezTo>
                    <a:pt x="38124" y="8954"/>
                    <a:pt x="38124" y="8513"/>
                    <a:pt x="38112" y="8061"/>
                  </a:cubicBezTo>
                  <a:lnTo>
                    <a:pt x="37088" y="9001"/>
                  </a:lnTo>
                  <a:lnTo>
                    <a:pt x="37088" y="9632"/>
                  </a:lnTo>
                  <a:lnTo>
                    <a:pt x="36350" y="9632"/>
                  </a:lnTo>
                  <a:lnTo>
                    <a:pt x="35719" y="10382"/>
                  </a:lnTo>
                  <a:cubicBezTo>
                    <a:pt x="38757" y="10507"/>
                    <a:pt x="41614" y="10641"/>
                    <a:pt x="44765" y="10641"/>
                  </a:cubicBezTo>
                  <a:cubicBezTo>
                    <a:pt x="45220" y="10641"/>
                    <a:pt x="45681" y="10638"/>
                    <a:pt x="46149" y="10632"/>
                  </a:cubicBezTo>
                  <a:lnTo>
                    <a:pt x="46149" y="12323"/>
                  </a:lnTo>
                  <a:lnTo>
                    <a:pt x="35005" y="12526"/>
                  </a:lnTo>
                  <a:lnTo>
                    <a:pt x="35005" y="11371"/>
                  </a:lnTo>
                  <a:lnTo>
                    <a:pt x="34278" y="12156"/>
                  </a:lnTo>
                  <a:cubicBezTo>
                    <a:pt x="34326" y="15216"/>
                    <a:pt x="34290" y="17812"/>
                    <a:pt x="34338" y="21515"/>
                  </a:cubicBezTo>
                  <a:lnTo>
                    <a:pt x="32278" y="21515"/>
                  </a:lnTo>
                  <a:cubicBezTo>
                    <a:pt x="32373" y="18538"/>
                    <a:pt x="32445" y="16371"/>
                    <a:pt x="32469" y="13883"/>
                  </a:cubicBezTo>
                  <a:lnTo>
                    <a:pt x="32469" y="13883"/>
                  </a:lnTo>
                  <a:lnTo>
                    <a:pt x="31468" y="14788"/>
                  </a:lnTo>
                  <a:lnTo>
                    <a:pt x="31468" y="15669"/>
                  </a:lnTo>
                  <a:cubicBezTo>
                    <a:pt x="31492" y="17312"/>
                    <a:pt x="31564" y="19098"/>
                    <a:pt x="31623" y="20729"/>
                  </a:cubicBezTo>
                  <a:lnTo>
                    <a:pt x="31623" y="21515"/>
                  </a:lnTo>
                  <a:lnTo>
                    <a:pt x="29528" y="21515"/>
                  </a:lnTo>
                  <a:cubicBezTo>
                    <a:pt x="29587" y="19276"/>
                    <a:pt x="29635" y="18229"/>
                    <a:pt x="29671" y="16669"/>
                  </a:cubicBezTo>
                  <a:lnTo>
                    <a:pt x="29671" y="16669"/>
                  </a:lnTo>
                  <a:lnTo>
                    <a:pt x="28766" y="17479"/>
                  </a:lnTo>
                  <a:cubicBezTo>
                    <a:pt x="28801" y="18526"/>
                    <a:pt x="28837" y="19681"/>
                    <a:pt x="28873" y="20717"/>
                  </a:cubicBezTo>
                  <a:lnTo>
                    <a:pt x="28873" y="21515"/>
                  </a:lnTo>
                  <a:lnTo>
                    <a:pt x="26825" y="21515"/>
                  </a:lnTo>
                  <a:cubicBezTo>
                    <a:pt x="26837" y="20765"/>
                    <a:pt x="26849" y="20098"/>
                    <a:pt x="26861" y="19479"/>
                  </a:cubicBezTo>
                  <a:lnTo>
                    <a:pt x="26861" y="19479"/>
                  </a:lnTo>
                  <a:lnTo>
                    <a:pt x="26111" y="20146"/>
                  </a:lnTo>
                  <a:cubicBezTo>
                    <a:pt x="26111" y="20312"/>
                    <a:pt x="26123" y="20598"/>
                    <a:pt x="26134" y="20753"/>
                  </a:cubicBezTo>
                  <a:lnTo>
                    <a:pt x="26134" y="21515"/>
                  </a:lnTo>
                  <a:lnTo>
                    <a:pt x="25003" y="21515"/>
                  </a:lnTo>
                  <a:lnTo>
                    <a:pt x="24468" y="21991"/>
                  </a:lnTo>
                  <a:cubicBezTo>
                    <a:pt x="27932" y="21931"/>
                    <a:pt x="31278" y="21705"/>
                    <a:pt x="34993" y="21646"/>
                  </a:cubicBezTo>
                  <a:lnTo>
                    <a:pt x="34993" y="23670"/>
                  </a:lnTo>
                  <a:lnTo>
                    <a:pt x="23848" y="23467"/>
                  </a:lnTo>
                  <a:lnTo>
                    <a:pt x="23848" y="22693"/>
                  </a:lnTo>
                  <a:lnTo>
                    <a:pt x="22955" y="23467"/>
                  </a:lnTo>
                  <a:cubicBezTo>
                    <a:pt x="22908" y="26503"/>
                    <a:pt x="22670" y="29682"/>
                    <a:pt x="22622" y="32659"/>
                  </a:cubicBezTo>
                  <a:lnTo>
                    <a:pt x="20979" y="32659"/>
                  </a:lnTo>
                  <a:cubicBezTo>
                    <a:pt x="20943" y="30433"/>
                    <a:pt x="20896" y="27777"/>
                    <a:pt x="20860" y="25384"/>
                  </a:cubicBezTo>
                  <a:lnTo>
                    <a:pt x="19979" y="26301"/>
                  </a:lnTo>
                  <a:cubicBezTo>
                    <a:pt x="19943" y="28408"/>
                    <a:pt x="19907" y="30433"/>
                    <a:pt x="19872" y="32659"/>
                  </a:cubicBezTo>
                  <a:lnTo>
                    <a:pt x="18205" y="32659"/>
                  </a:lnTo>
                  <a:cubicBezTo>
                    <a:pt x="18181" y="32528"/>
                    <a:pt x="18169" y="32385"/>
                    <a:pt x="18169" y="32254"/>
                  </a:cubicBezTo>
                  <a:cubicBezTo>
                    <a:pt x="18157" y="30861"/>
                    <a:pt x="18157" y="29444"/>
                    <a:pt x="18145" y="28063"/>
                  </a:cubicBezTo>
                  <a:lnTo>
                    <a:pt x="17169" y="29087"/>
                  </a:lnTo>
                  <a:cubicBezTo>
                    <a:pt x="17157" y="30254"/>
                    <a:pt x="17133" y="31171"/>
                    <a:pt x="17121" y="32659"/>
                  </a:cubicBezTo>
                  <a:lnTo>
                    <a:pt x="15478" y="32659"/>
                  </a:lnTo>
                  <a:cubicBezTo>
                    <a:pt x="15466" y="31909"/>
                    <a:pt x="15455" y="31385"/>
                    <a:pt x="15443" y="30790"/>
                  </a:cubicBezTo>
                  <a:lnTo>
                    <a:pt x="14419" y="31849"/>
                  </a:lnTo>
                  <a:lnTo>
                    <a:pt x="14419" y="32659"/>
                  </a:lnTo>
                  <a:lnTo>
                    <a:pt x="13633" y="32659"/>
                  </a:lnTo>
                  <a:lnTo>
                    <a:pt x="12811" y="33254"/>
                  </a:lnTo>
                  <a:cubicBezTo>
                    <a:pt x="16288" y="33314"/>
                    <a:pt x="20134" y="33314"/>
                    <a:pt x="23098" y="33373"/>
                  </a:cubicBezTo>
                  <a:lnTo>
                    <a:pt x="23098" y="35005"/>
                  </a:lnTo>
                  <a:lnTo>
                    <a:pt x="11954" y="35207"/>
                  </a:lnTo>
                  <a:lnTo>
                    <a:pt x="11954" y="34064"/>
                  </a:lnTo>
                  <a:lnTo>
                    <a:pt x="11418" y="34635"/>
                  </a:lnTo>
                  <a:cubicBezTo>
                    <a:pt x="11466" y="37707"/>
                    <a:pt x="11585" y="40827"/>
                    <a:pt x="11645" y="43803"/>
                  </a:cubicBezTo>
                  <a:lnTo>
                    <a:pt x="9573" y="43803"/>
                  </a:lnTo>
                  <a:cubicBezTo>
                    <a:pt x="9680" y="41565"/>
                    <a:pt x="9740" y="38862"/>
                    <a:pt x="9763" y="36374"/>
                  </a:cubicBezTo>
                  <a:lnTo>
                    <a:pt x="9763" y="36374"/>
                  </a:lnTo>
                  <a:lnTo>
                    <a:pt x="8763" y="37386"/>
                  </a:lnTo>
                  <a:lnTo>
                    <a:pt x="8763" y="38422"/>
                  </a:lnTo>
                  <a:cubicBezTo>
                    <a:pt x="8787" y="40029"/>
                    <a:pt x="8870" y="41589"/>
                    <a:pt x="8918" y="43184"/>
                  </a:cubicBezTo>
                  <a:lnTo>
                    <a:pt x="8918" y="43803"/>
                  </a:lnTo>
                  <a:lnTo>
                    <a:pt x="6823" y="43803"/>
                  </a:lnTo>
                  <a:cubicBezTo>
                    <a:pt x="6882" y="42315"/>
                    <a:pt x="6930" y="40720"/>
                    <a:pt x="6965" y="39160"/>
                  </a:cubicBezTo>
                  <a:lnTo>
                    <a:pt x="6965" y="39160"/>
                  </a:lnTo>
                  <a:lnTo>
                    <a:pt x="6061" y="40077"/>
                  </a:lnTo>
                  <a:cubicBezTo>
                    <a:pt x="6096" y="41112"/>
                    <a:pt x="6132" y="42124"/>
                    <a:pt x="6168" y="43160"/>
                  </a:cubicBezTo>
                  <a:lnTo>
                    <a:pt x="6168" y="43803"/>
                  </a:lnTo>
                  <a:lnTo>
                    <a:pt x="4120" y="43803"/>
                  </a:lnTo>
                  <a:cubicBezTo>
                    <a:pt x="4132" y="43053"/>
                    <a:pt x="4144" y="42601"/>
                    <a:pt x="4156" y="41970"/>
                  </a:cubicBezTo>
                  <a:lnTo>
                    <a:pt x="4156" y="41970"/>
                  </a:lnTo>
                  <a:lnTo>
                    <a:pt x="3405" y="42744"/>
                  </a:lnTo>
                  <a:cubicBezTo>
                    <a:pt x="3405" y="42910"/>
                    <a:pt x="3417" y="43089"/>
                    <a:pt x="3429" y="43256"/>
                  </a:cubicBezTo>
                  <a:cubicBezTo>
                    <a:pt x="3429" y="43434"/>
                    <a:pt x="3429" y="43637"/>
                    <a:pt x="3429" y="43827"/>
                  </a:cubicBezTo>
                  <a:cubicBezTo>
                    <a:pt x="3102" y="43877"/>
                    <a:pt x="2783" y="43901"/>
                    <a:pt x="2458" y="43901"/>
                  </a:cubicBezTo>
                  <a:cubicBezTo>
                    <a:pt x="2393" y="43901"/>
                    <a:pt x="2328" y="43900"/>
                    <a:pt x="2262" y="43898"/>
                  </a:cubicBezTo>
                  <a:lnTo>
                    <a:pt x="1596" y="44518"/>
                  </a:lnTo>
                  <a:cubicBezTo>
                    <a:pt x="5060" y="44458"/>
                    <a:pt x="8239" y="44399"/>
                    <a:pt x="11954" y="44339"/>
                  </a:cubicBezTo>
                  <a:lnTo>
                    <a:pt x="11954" y="46363"/>
                  </a:lnTo>
                  <a:lnTo>
                    <a:pt x="810" y="46173"/>
                  </a:lnTo>
                  <a:lnTo>
                    <a:pt x="810" y="45399"/>
                  </a:lnTo>
                  <a:lnTo>
                    <a:pt x="84" y="46101"/>
                  </a:lnTo>
                  <a:cubicBezTo>
                    <a:pt x="60" y="47316"/>
                    <a:pt x="24" y="48268"/>
                    <a:pt x="0" y="49744"/>
                  </a:cubicBezTo>
                  <a:lnTo>
                    <a:pt x="12633" y="49744"/>
                  </a:lnTo>
                  <a:cubicBezTo>
                    <a:pt x="12633" y="49006"/>
                    <a:pt x="12621" y="47958"/>
                    <a:pt x="12609" y="47066"/>
                  </a:cubicBezTo>
                  <a:cubicBezTo>
                    <a:pt x="12597" y="46196"/>
                    <a:pt x="12526" y="45268"/>
                    <a:pt x="12490" y="44387"/>
                  </a:cubicBezTo>
                  <a:cubicBezTo>
                    <a:pt x="12490" y="44220"/>
                    <a:pt x="12490" y="43791"/>
                    <a:pt x="12490" y="43791"/>
                  </a:cubicBezTo>
                  <a:lnTo>
                    <a:pt x="14585" y="43791"/>
                  </a:lnTo>
                  <a:cubicBezTo>
                    <a:pt x="14597" y="45280"/>
                    <a:pt x="14490" y="46327"/>
                    <a:pt x="14478" y="47577"/>
                  </a:cubicBezTo>
                  <a:cubicBezTo>
                    <a:pt x="14478" y="48280"/>
                    <a:pt x="14454" y="48994"/>
                    <a:pt x="14443" y="49744"/>
                  </a:cubicBezTo>
                  <a:lnTo>
                    <a:pt x="15383" y="49744"/>
                  </a:lnTo>
                  <a:cubicBezTo>
                    <a:pt x="15383" y="48994"/>
                    <a:pt x="15371" y="47911"/>
                    <a:pt x="15359" y="46994"/>
                  </a:cubicBezTo>
                  <a:cubicBezTo>
                    <a:pt x="15347" y="46137"/>
                    <a:pt x="15276" y="45220"/>
                    <a:pt x="15240" y="44351"/>
                  </a:cubicBezTo>
                  <a:cubicBezTo>
                    <a:pt x="15228" y="44196"/>
                    <a:pt x="15240" y="43791"/>
                    <a:pt x="15240" y="43791"/>
                  </a:cubicBezTo>
                  <a:lnTo>
                    <a:pt x="17300" y="43791"/>
                  </a:lnTo>
                  <a:cubicBezTo>
                    <a:pt x="17276" y="46030"/>
                    <a:pt x="17240" y="47518"/>
                    <a:pt x="17205" y="49744"/>
                  </a:cubicBezTo>
                  <a:lnTo>
                    <a:pt x="18145" y="49744"/>
                  </a:lnTo>
                  <a:cubicBezTo>
                    <a:pt x="18110" y="47506"/>
                    <a:pt x="18074" y="45887"/>
                    <a:pt x="18038" y="43934"/>
                  </a:cubicBezTo>
                  <a:cubicBezTo>
                    <a:pt x="18188" y="43887"/>
                    <a:pt x="18693" y="43859"/>
                    <a:pt x="19175" y="43859"/>
                  </a:cubicBezTo>
                  <a:cubicBezTo>
                    <a:pt x="19538" y="43859"/>
                    <a:pt x="19888" y="43875"/>
                    <a:pt x="20062" y="43910"/>
                  </a:cubicBezTo>
                  <a:cubicBezTo>
                    <a:pt x="20027" y="45851"/>
                    <a:pt x="19991" y="47506"/>
                    <a:pt x="19955" y="49733"/>
                  </a:cubicBezTo>
                  <a:lnTo>
                    <a:pt x="20884" y="49733"/>
                  </a:lnTo>
                  <a:cubicBezTo>
                    <a:pt x="20884" y="48994"/>
                    <a:pt x="20872" y="47851"/>
                    <a:pt x="20860" y="46899"/>
                  </a:cubicBezTo>
                  <a:cubicBezTo>
                    <a:pt x="20848" y="46053"/>
                    <a:pt x="20789" y="45149"/>
                    <a:pt x="20741" y="44303"/>
                  </a:cubicBezTo>
                  <a:lnTo>
                    <a:pt x="20741" y="43791"/>
                  </a:lnTo>
                  <a:lnTo>
                    <a:pt x="22801" y="43791"/>
                  </a:lnTo>
                  <a:cubicBezTo>
                    <a:pt x="22777" y="46018"/>
                    <a:pt x="22741" y="47506"/>
                    <a:pt x="22705" y="49733"/>
                  </a:cubicBezTo>
                  <a:lnTo>
                    <a:pt x="35314" y="49733"/>
                  </a:lnTo>
                  <a:cubicBezTo>
                    <a:pt x="35302" y="48994"/>
                    <a:pt x="35290" y="47554"/>
                    <a:pt x="35278" y="46446"/>
                  </a:cubicBezTo>
                  <a:cubicBezTo>
                    <a:pt x="35267" y="45756"/>
                    <a:pt x="35219" y="44994"/>
                    <a:pt x="35195" y="44303"/>
                  </a:cubicBezTo>
                  <a:lnTo>
                    <a:pt x="35195" y="43791"/>
                  </a:lnTo>
                  <a:lnTo>
                    <a:pt x="37291" y="43791"/>
                  </a:lnTo>
                  <a:cubicBezTo>
                    <a:pt x="37303" y="45280"/>
                    <a:pt x="37195" y="46315"/>
                    <a:pt x="37183" y="47566"/>
                  </a:cubicBezTo>
                  <a:cubicBezTo>
                    <a:pt x="37183" y="48268"/>
                    <a:pt x="37172" y="48994"/>
                    <a:pt x="37148" y="49733"/>
                  </a:cubicBezTo>
                  <a:lnTo>
                    <a:pt x="38088" y="49733"/>
                  </a:lnTo>
                  <a:cubicBezTo>
                    <a:pt x="38088" y="48994"/>
                    <a:pt x="38076" y="47899"/>
                    <a:pt x="38065" y="46982"/>
                  </a:cubicBezTo>
                  <a:cubicBezTo>
                    <a:pt x="38053" y="46113"/>
                    <a:pt x="37981" y="45208"/>
                    <a:pt x="37945" y="44351"/>
                  </a:cubicBezTo>
                  <a:cubicBezTo>
                    <a:pt x="37945" y="44184"/>
                    <a:pt x="37945" y="43791"/>
                    <a:pt x="37945" y="43791"/>
                  </a:cubicBezTo>
                  <a:lnTo>
                    <a:pt x="40005" y="43791"/>
                  </a:lnTo>
                  <a:cubicBezTo>
                    <a:pt x="39981" y="46018"/>
                    <a:pt x="39946" y="47506"/>
                    <a:pt x="39910" y="49733"/>
                  </a:cubicBezTo>
                  <a:lnTo>
                    <a:pt x="40851" y="49733"/>
                  </a:lnTo>
                  <a:cubicBezTo>
                    <a:pt x="40815" y="47506"/>
                    <a:pt x="40779" y="46018"/>
                    <a:pt x="40743" y="43791"/>
                  </a:cubicBezTo>
                  <a:lnTo>
                    <a:pt x="42756" y="43791"/>
                  </a:lnTo>
                  <a:cubicBezTo>
                    <a:pt x="42732" y="46018"/>
                    <a:pt x="42696" y="47506"/>
                    <a:pt x="42660" y="49733"/>
                  </a:cubicBezTo>
                  <a:lnTo>
                    <a:pt x="43601" y="49733"/>
                  </a:lnTo>
                  <a:cubicBezTo>
                    <a:pt x="43565" y="47506"/>
                    <a:pt x="43529" y="45875"/>
                    <a:pt x="43494" y="43934"/>
                  </a:cubicBezTo>
                  <a:cubicBezTo>
                    <a:pt x="43650" y="43887"/>
                    <a:pt x="44166" y="43859"/>
                    <a:pt x="44647" y="43859"/>
                  </a:cubicBezTo>
                  <a:cubicBezTo>
                    <a:pt x="45009" y="43859"/>
                    <a:pt x="45352" y="43875"/>
                    <a:pt x="45506" y="43910"/>
                  </a:cubicBezTo>
                  <a:cubicBezTo>
                    <a:pt x="45482" y="45851"/>
                    <a:pt x="45446" y="47506"/>
                    <a:pt x="45411" y="49733"/>
                  </a:cubicBezTo>
                  <a:lnTo>
                    <a:pt x="56543" y="49733"/>
                  </a:lnTo>
                  <a:lnTo>
                    <a:pt x="56543" y="49137"/>
                  </a:lnTo>
                  <a:cubicBezTo>
                    <a:pt x="53759" y="49039"/>
                    <a:pt x="51400" y="48968"/>
                    <a:pt x="48836" y="48968"/>
                  </a:cubicBezTo>
                  <a:cubicBezTo>
                    <a:pt x="47968" y="48968"/>
                    <a:pt x="47076" y="48976"/>
                    <a:pt x="46137" y="48994"/>
                  </a:cubicBezTo>
                  <a:lnTo>
                    <a:pt x="46137" y="47292"/>
                  </a:lnTo>
                  <a:cubicBezTo>
                    <a:pt x="49852" y="47232"/>
                    <a:pt x="52828" y="47173"/>
                    <a:pt x="56543" y="47113"/>
                  </a:cubicBezTo>
                  <a:lnTo>
                    <a:pt x="56543" y="46363"/>
                  </a:lnTo>
                  <a:cubicBezTo>
                    <a:pt x="52816" y="46304"/>
                    <a:pt x="49852" y="46244"/>
                    <a:pt x="46137" y="46173"/>
                  </a:cubicBezTo>
                  <a:lnTo>
                    <a:pt x="46137" y="44541"/>
                  </a:lnTo>
                  <a:cubicBezTo>
                    <a:pt x="49852" y="44482"/>
                    <a:pt x="52828" y="44422"/>
                    <a:pt x="56543" y="44363"/>
                  </a:cubicBezTo>
                  <a:lnTo>
                    <a:pt x="56543" y="43803"/>
                  </a:lnTo>
                  <a:lnTo>
                    <a:pt x="54983" y="43803"/>
                  </a:lnTo>
                  <a:cubicBezTo>
                    <a:pt x="55138" y="40088"/>
                    <a:pt x="55221" y="36374"/>
                    <a:pt x="55162" y="32659"/>
                  </a:cubicBezTo>
                  <a:lnTo>
                    <a:pt x="56543" y="32659"/>
                  </a:lnTo>
                  <a:lnTo>
                    <a:pt x="56543" y="31897"/>
                  </a:lnTo>
                  <a:cubicBezTo>
                    <a:pt x="52828" y="31849"/>
                    <a:pt x="49625" y="31790"/>
                    <a:pt x="46089" y="31730"/>
                  </a:cubicBezTo>
                  <a:cubicBezTo>
                    <a:pt x="46077" y="31206"/>
                    <a:pt x="46054" y="30647"/>
                    <a:pt x="46054" y="30087"/>
                  </a:cubicBezTo>
                  <a:cubicBezTo>
                    <a:pt x="49566" y="30028"/>
                    <a:pt x="52828" y="29968"/>
                    <a:pt x="56543" y="29909"/>
                  </a:cubicBezTo>
                  <a:lnTo>
                    <a:pt x="56543" y="29194"/>
                  </a:lnTo>
                  <a:cubicBezTo>
                    <a:pt x="53721" y="29086"/>
                    <a:pt x="51326" y="29018"/>
                    <a:pt x="48709" y="29018"/>
                  </a:cubicBezTo>
                  <a:cubicBezTo>
                    <a:pt x="47880" y="29018"/>
                    <a:pt x="47030" y="29025"/>
                    <a:pt x="46137" y="29040"/>
                  </a:cubicBezTo>
                  <a:lnTo>
                    <a:pt x="46137" y="27313"/>
                  </a:lnTo>
                  <a:cubicBezTo>
                    <a:pt x="46244" y="27301"/>
                    <a:pt x="46351" y="27289"/>
                    <a:pt x="46458" y="27289"/>
                  </a:cubicBezTo>
                  <a:cubicBezTo>
                    <a:pt x="49102" y="27265"/>
                    <a:pt x="51697" y="27242"/>
                    <a:pt x="54340" y="27206"/>
                  </a:cubicBezTo>
                  <a:cubicBezTo>
                    <a:pt x="55090" y="27194"/>
                    <a:pt x="55805" y="27158"/>
                    <a:pt x="56543" y="27123"/>
                  </a:cubicBezTo>
                  <a:lnTo>
                    <a:pt x="56543" y="26444"/>
                  </a:lnTo>
                  <a:cubicBezTo>
                    <a:pt x="53712" y="26335"/>
                    <a:pt x="51321" y="26268"/>
                    <a:pt x="48707" y="26268"/>
                  </a:cubicBezTo>
                  <a:cubicBezTo>
                    <a:pt x="47880" y="26268"/>
                    <a:pt x="47030" y="26275"/>
                    <a:pt x="46137" y="26289"/>
                  </a:cubicBezTo>
                  <a:lnTo>
                    <a:pt x="46137" y="24587"/>
                  </a:lnTo>
                  <a:cubicBezTo>
                    <a:pt x="49864" y="24527"/>
                    <a:pt x="52828" y="24468"/>
                    <a:pt x="56543" y="24408"/>
                  </a:cubicBezTo>
                  <a:lnTo>
                    <a:pt x="56543" y="23646"/>
                  </a:lnTo>
                  <a:cubicBezTo>
                    <a:pt x="52816" y="23586"/>
                    <a:pt x="49852" y="23527"/>
                    <a:pt x="46137" y="23467"/>
                  </a:cubicBezTo>
                  <a:lnTo>
                    <a:pt x="46137" y="21836"/>
                  </a:lnTo>
                  <a:cubicBezTo>
                    <a:pt x="49864" y="21777"/>
                    <a:pt x="52828" y="21717"/>
                    <a:pt x="56543" y="21658"/>
                  </a:cubicBezTo>
                  <a:lnTo>
                    <a:pt x="56543" y="21181"/>
                  </a:lnTo>
                  <a:cubicBezTo>
                    <a:pt x="56454" y="21185"/>
                    <a:pt x="56365" y="21187"/>
                    <a:pt x="56276" y="21187"/>
                  </a:cubicBezTo>
                  <a:cubicBezTo>
                    <a:pt x="55818" y="21187"/>
                    <a:pt x="55361" y="21134"/>
                    <a:pt x="54912" y="21015"/>
                  </a:cubicBezTo>
                  <a:cubicBezTo>
                    <a:pt x="55067" y="17276"/>
                    <a:pt x="55221" y="13335"/>
                    <a:pt x="55162" y="9620"/>
                  </a:cubicBezTo>
                  <a:lnTo>
                    <a:pt x="56543" y="9620"/>
                  </a:lnTo>
                  <a:lnTo>
                    <a:pt x="56543" y="9192"/>
                  </a:lnTo>
                  <a:cubicBezTo>
                    <a:pt x="52816" y="9132"/>
                    <a:pt x="49852" y="9073"/>
                    <a:pt x="46137" y="9025"/>
                  </a:cubicBezTo>
                  <a:lnTo>
                    <a:pt x="46137" y="7394"/>
                  </a:lnTo>
                  <a:cubicBezTo>
                    <a:pt x="49864" y="7334"/>
                    <a:pt x="52828" y="7275"/>
                    <a:pt x="56543" y="7215"/>
                  </a:cubicBezTo>
                  <a:lnTo>
                    <a:pt x="56543" y="6489"/>
                  </a:lnTo>
                  <a:cubicBezTo>
                    <a:pt x="53759" y="6391"/>
                    <a:pt x="51400" y="6320"/>
                    <a:pt x="48836" y="6320"/>
                  </a:cubicBezTo>
                  <a:cubicBezTo>
                    <a:pt x="47968" y="6320"/>
                    <a:pt x="47076" y="6328"/>
                    <a:pt x="46137" y="6346"/>
                  </a:cubicBezTo>
                  <a:lnTo>
                    <a:pt x="46137" y="4632"/>
                  </a:lnTo>
                  <a:cubicBezTo>
                    <a:pt x="49864" y="4572"/>
                    <a:pt x="52828" y="4513"/>
                    <a:pt x="56543" y="4453"/>
                  </a:cubicBezTo>
                  <a:lnTo>
                    <a:pt x="56543" y="3739"/>
                  </a:lnTo>
                  <a:cubicBezTo>
                    <a:pt x="53712" y="3630"/>
                    <a:pt x="51321" y="3563"/>
                    <a:pt x="48707" y="3563"/>
                  </a:cubicBezTo>
                  <a:cubicBezTo>
                    <a:pt x="47880" y="3563"/>
                    <a:pt x="47030" y="3570"/>
                    <a:pt x="46137" y="3584"/>
                  </a:cubicBezTo>
                  <a:lnTo>
                    <a:pt x="46137" y="1881"/>
                  </a:lnTo>
                  <a:cubicBezTo>
                    <a:pt x="49864" y="1822"/>
                    <a:pt x="52828" y="1762"/>
                    <a:pt x="56543" y="1703"/>
                  </a:cubicBezTo>
                  <a:lnTo>
                    <a:pt x="56543" y="965"/>
                  </a:lnTo>
                  <a:cubicBezTo>
                    <a:pt x="55055" y="917"/>
                    <a:pt x="53340" y="869"/>
                    <a:pt x="51721" y="846"/>
                  </a:cubicBezTo>
                  <a:cubicBezTo>
                    <a:pt x="51098" y="838"/>
                    <a:pt x="50517" y="835"/>
                    <a:pt x="49937" y="835"/>
                  </a:cubicBezTo>
                  <a:cubicBezTo>
                    <a:pt x="48777" y="835"/>
                    <a:pt x="47621" y="846"/>
                    <a:pt x="46137" y="846"/>
                  </a:cubicBezTo>
                  <a:lnTo>
                    <a:pt x="461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498850" y="4648625"/>
              <a:ext cx="23250" cy="43775"/>
            </a:xfrm>
            <a:custGeom>
              <a:avLst/>
              <a:gdLst/>
              <a:ahLst/>
              <a:cxnLst/>
              <a:rect l="l" t="t" r="r" b="b"/>
              <a:pathLst>
                <a:path w="930" h="1751" extrusionOk="0">
                  <a:moveTo>
                    <a:pt x="906" y="0"/>
                  </a:moveTo>
                  <a:lnTo>
                    <a:pt x="13" y="893"/>
                  </a:lnTo>
                  <a:cubicBezTo>
                    <a:pt x="13" y="1191"/>
                    <a:pt x="1" y="1750"/>
                    <a:pt x="1" y="1750"/>
                  </a:cubicBezTo>
                  <a:lnTo>
                    <a:pt x="930" y="1750"/>
                  </a:lnTo>
                  <a:cubicBezTo>
                    <a:pt x="918" y="1012"/>
                    <a:pt x="918" y="584"/>
                    <a:pt x="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2" name="Google Shape;442;p21"/>
          <p:cNvSpPr/>
          <p:nvPr/>
        </p:nvSpPr>
        <p:spPr>
          <a:xfrm>
            <a:off x="75" y="2638275"/>
            <a:ext cx="2505300" cy="2505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21"/>
          <p:cNvGrpSpPr/>
          <p:nvPr/>
        </p:nvGrpSpPr>
        <p:grpSpPr>
          <a:xfrm flipH="1">
            <a:off x="414" y="3062050"/>
            <a:ext cx="2100935" cy="2081092"/>
            <a:chOff x="498850" y="3224050"/>
            <a:chExt cx="1482350" cy="1468350"/>
          </a:xfrm>
        </p:grpSpPr>
        <p:sp>
          <p:nvSpPr>
            <p:cNvPr id="444" name="Google Shape;444;p21"/>
            <p:cNvSpPr/>
            <p:nvPr/>
          </p:nvSpPr>
          <p:spPr>
            <a:xfrm>
              <a:off x="1742175" y="3224050"/>
              <a:ext cx="239025" cy="202725"/>
            </a:xfrm>
            <a:custGeom>
              <a:avLst/>
              <a:gdLst/>
              <a:ahLst/>
              <a:cxnLst/>
              <a:rect l="l" t="t" r="r" b="b"/>
              <a:pathLst>
                <a:path w="9561" h="8109" extrusionOk="0">
                  <a:moveTo>
                    <a:pt x="8192" y="0"/>
                  </a:moveTo>
                  <a:lnTo>
                    <a:pt x="7192" y="988"/>
                  </a:lnTo>
                  <a:cubicBezTo>
                    <a:pt x="7192" y="1334"/>
                    <a:pt x="7192" y="1679"/>
                    <a:pt x="7204" y="2024"/>
                  </a:cubicBezTo>
                  <a:cubicBezTo>
                    <a:pt x="7227" y="3620"/>
                    <a:pt x="7299" y="5215"/>
                    <a:pt x="7346" y="6822"/>
                  </a:cubicBezTo>
                  <a:cubicBezTo>
                    <a:pt x="7358" y="7025"/>
                    <a:pt x="7346" y="7215"/>
                    <a:pt x="7346" y="7477"/>
                  </a:cubicBezTo>
                  <a:cubicBezTo>
                    <a:pt x="7055" y="7487"/>
                    <a:pt x="6767" y="7491"/>
                    <a:pt x="6476" y="7491"/>
                  </a:cubicBezTo>
                  <a:cubicBezTo>
                    <a:pt x="6080" y="7491"/>
                    <a:pt x="5677" y="7484"/>
                    <a:pt x="5251" y="7477"/>
                  </a:cubicBezTo>
                  <a:cubicBezTo>
                    <a:pt x="5310" y="5906"/>
                    <a:pt x="5370" y="4346"/>
                    <a:pt x="5394" y="2786"/>
                  </a:cubicBezTo>
                  <a:lnTo>
                    <a:pt x="5394" y="2786"/>
                  </a:lnTo>
                  <a:lnTo>
                    <a:pt x="4501" y="3691"/>
                  </a:lnTo>
                  <a:cubicBezTo>
                    <a:pt x="4525" y="4715"/>
                    <a:pt x="4560" y="5751"/>
                    <a:pt x="4596" y="6775"/>
                  </a:cubicBezTo>
                  <a:lnTo>
                    <a:pt x="4596" y="7418"/>
                  </a:lnTo>
                  <a:cubicBezTo>
                    <a:pt x="4419" y="7467"/>
                    <a:pt x="3906" y="7496"/>
                    <a:pt x="3414" y="7496"/>
                  </a:cubicBezTo>
                  <a:cubicBezTo>
                    <a:pt x="3078" y="7496"/>
                    <a:pt x="2751" y="7482"/>
                    <a:pt x="2548" y="7453"/>
                  </a:cubicBezTo>
                  <a:cubicBezTo>
                    <a:pt x="2560" y="6834"/>
                    <a:pt x="2572" y="6215"/>
                    <a:pt x="2584" y="5596"/>
                  </a:cubicBezTo>
                  <a:lnTo>
                    <a:pt x="2584" y="5596"/>
                  </a:lnTo>
                  <a:lnTo>
                    <a:pt x="1798" y="6382"/>
                  </a:lnTo>
                  <a:cubicBezTo>
                    <a:pt x="1798" y="6727"/>
                    <a:pt x="1810" y="7084"/>
                    <a:pt x="1810" y="7430"/>
                  </a:cubicBezTo>
                  <a:cubicBezTo>
                    <a:pt x="1504" y="7469"/>
                    <a:pt x="1190" y="7492"/>
                    <a:pt x="882" y="7492"/>
                  </a:cubicBezTo>
                  <a:cubicBezTo>
                    <a:pt x="818" y="7492"/>
                    <a:pt x="754" y="7491"/>
                    <a:pt x="691" y="7489"/>
                  </a:cubicBezTo>
                  <a:lnTo>
                    <a:pt x="0" y="8108"/>
                  </a:lnTo>
                  <a:cubicBezTo>
                    <a:pt x="3215" y="8049"/>
                    <a:pt x="6584" y="7989"/>
                    <a:pt x="9561" y="7941"/>
                  </a:cubicBezTo>
                  <a:lnTo>
                    <a:pt x="9561" y="7465"/>
                  </a:lnTo>
                  <a:lnTo>
                    <a:pt x="8001" y="7465"/>
                  </a:lnTo>
                  <a:cubicBezTo>
                    <a:pt x="8108" y="5239"/>
                    <a:pt x="8168" y="2488"/>
                    <a:pt x="81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567625" y="3448775"/>
              <a:ext cx="1413575" cy="1243625"/>
            </a:xfrm>
            <a:custGeom>
              <a:avLst/>
              <a:gdLst/>
              <a:ahLst/>
              <a:cxnLst/>
              <a:rect l="l" t="t" r="r" b="b"/>
              <a:pathLst>
                <a:path w="56543" h="49745" extrusionOk="0">
                  <a:moveTo>
                    <a:pt x="34838" y="13228"/>
                  </a:moveTo>
                  <a:lnTo>
                    <a:pt x="34838" y="13240"/>
                  </a:lnTo>
                  <a:lnTo>
                    <a:pt x="46137" y="13430"/>
                  </a:lnTo>
                  <a:lnTo>
                    <a:pt x="46137" y="15074"/>
                  </a:lnTo>
                  <a:lnTo>
                    <a:pt x="34850" y="15264"/>
                  </a:lnTo>
                  <a:cubicBezTo>
                    <a:pt x="34778" y="14978"/>
                    <a:pt x="34766" y="13585"/>
                    <a:pt x="34838" y="13228"/>
                  </a:cubicBezTo>
                  <a:close/>
                  <a:moveTo>
                    <a:pt x="34993" y="15978"/>
                  </a:moveTo>
                  <a:lnTo>
                    <a:pt x="46137" y="16181"/>
                  </a:lnTo>
                  <a:lnTo>
                    <a:pt x="46137" y="17812"/>
                  </a:lnTo>
                  <a:lnTo>
                    <a:pt x="34993" y="18002"/>
                  </a:lnTo>
                  <a:lnTo>
                    <a:pt x="34993" y="15978"/>
                  </a:lnTo>
                  <a:close/>
                  <a:moveTo>
                    <a:pt x="34790" y="18693"/>
                  </a:moveTo>
                  <a:cubicBezTo>
                    <a:pt x="36695" y="18753"/>
                    <a:pt x="38588" y="18824"/>
                    <a:pt x="40481" y="18848"/>
                  </a:cubicBezTo>
                  <a:cubicBezTo>
                    <a:pt x="41109" y="18852"/>
                    <a:pt x="41697" y="18853"/>
                    <a:pt x="42286" y="18853"/>
                  </a:cubicBezTo>
                  <a:cubicBezTo>
                    <a:pt x="43465" y="18853"/>
                    <a:pt x="44645" y="18848"/>
                    <a:pt x="46137" y="18848"/>
                  </a:cubicBezTo>
                  <a:lnTo>
                    <a:pt x="46137" y="20538"/>
                  </a:lnTo>
                  <a:lnTo>
                    <a:pt x="34790" y="20753"/>
                  </a:lnTo>
                  <a:cubicBezTo>
                    <a:pt x="34790" y="20443"/>
                    <a:pt x="34790" y="20098"/>
                    <a:pt x="34790" y="19753"/>
                  </a:cubicBezTo>
                  <a:cubicBezTo>
                    <a:pt x="34778" y="19407"/>
                    <a:pt x="34790" y="19086"/>
                    <a:pt x="34790" y="18693"/>
                  </a:cubicBezTo>
                  <a:close/>
                  <a:moveTo>
                    <a:pt x="48649" y="9620"/>
                  </a:moveTo>
                  <a:cubicBezTo>
                    <a:pt x="48649" y="10061"/>
                    <a:pt x="48653" y="10119"/>
                    <a:pt x="48657" y="10119"/>
                  </a:cubicBezTo>
                  <a:cubicBezTo>
                    <a:pt x="48658" y="10119"/>
                    <a:pt x="48659" y="10112"/>
                    <a:pt x="48660" y="10112"/>
                  </a:cubicBezTo>
                  <a:cubicBezTo>
                    <a:pt x="48661" y="10112"/>
                    <a:pt x="48661" y="10118"/>
                    <a:pt x="48661" y="10144"/>
                  </a:cubicBezTo>
                  <a:cubicBezTo>
                    <a:pt x="48673" y="12061"/>
                    <a:pt x="48661" y="14038"/>
                    <a:pt x="48685" y="15943"/>
                  </a:cubicBezTo>
                  <a:cubicBezTo>
                    <a:pt x="48709" y="17467"/>
                    <a:pt x="48780" y="19014"/>
                    <a:pt x="48828" y="20538"/>
                  </a:cubicBezTo>
                  <a:lnTo>
                    <a:pt x="48828" y="21169"/>
                  </a:lnTo>
                  <a:cubicBezTo>
                    <a:pt x="48764" y="21172"/>
                    <a:pt x="48701" y="21173"/>
                    <a:pt x="48638" y="21173"/>
                  </a:cubicBezTo>
                  <a:cubicBezTo>
                    <a:pt x="48003" y="21173"/>
                    <a:pt x="47386" y="21073"/>
                    <a:pt x="46780" y="21062"/>
                  </a:cubicBezTo>
                  <a:cubicBezTo>
                    <a:pt x="46839" y="17264"/>
                    <a:pt x="46899" y="13347"/>
                    <a:pt x="46958" y="9620"/>
                  </a:cubicBezTo>
                  <a:close/>
                  <a:moveTo>
                    <a:pt x="51400" y="9882"/>
                  </a:moveTo>
                  <a:cubicBezTo>
                    <a:pt x="51400" y="10037"/>
                    <a:pt x="51411" y="10168"/>
                    <a:pt x="51411" y="10299"/>
                  </a:cubicBezTo>
                  <a:cubicBezTo>
                    <a:pt x="51411" y="12168"/>
                    <a:pt x="51411" y="14014"/>
                    <a:pt x="51435" y="15871"/>
                  </a:cubicBezTo>
                  <a:cubicBezTo>
                    <a:pt x="51459" y="17419"/>
                    <a:pt x="51530" y="19122"/>
                    <a:pt x="51578" y="20669"/>
                  </a:cubicBezTo>
                  <a:cubicBezTo>
                    <a:pt x="51578" y="20884"/>
                    <a:pt x="51578" y="20765"/>
                    <a:pt x="51578" y="21515"/>
                  </a:cubicBezTo>
                  <a:lnTo>
                    <a:pt x="49530" y="21515"/>
                  </a:lnTo>
                  <a:cubicBezTo>
                    <a:pt x="49590" y="17062"/>
                    <a:pt x="49649" y="13823"/>
                    <a:pt x="49709" y="10025"/>
                  </a:cubicBezTo>
                  <a:cubicBezTo>
                    <a:pt x="49947" y="10025"/>
                    <a:pt x="50221" y="9930"/>
                    <a:pt x="50507" y="9930"/>
                  </a:cubicBezTo>
                  <a:cubicBezTo>
                    <a:pt x="50780" y="9918"/>
                    <a:pt x="51066" y="9882"/>
                    <a:pt x="51400" y="9882"/>
                  </a:cubicBezTo>
                  <a:close/>
                  <a:moveTo>
                    <a:pt x="54305" y="9620"/>
                  </a:moveTo>
                  <a:lnTo>
                    <a:pt x="54305" y="10347"/>
                  </a:lnTo>
                  <a:cubicBezTo>
                    <a:pt x="54305" y="12121"/>
                    <a:pt x="54221" y="13895"/>
                    <a:pt x="54257" y="15669"/>
                  </a:cubicBezTo>
                  <a:cubicBezTo>
                    <a:pt x="54281" y="17288"/>
                    <a:pt x="54317" y="19086"/>
                    <a:pt x="54364" y="20705"/>
                  </a:cubicBezTo>
                  <a:cubicBezTo>
                    <a:pt x="54364" y="20908"/>
                    <a:pt x="54328" y="20765"/>
                    <a:pt x="54328" y="21515"/>
                  </a:cubicBezTo>
                  <a:lnTo>
                    <a:pt x="52221" y="21515"/>
                  </a:lnTo>
                  <a:cubicBezTo>
                    <a:pt x="52388" y="17062"/>
                    <a:pt x="52459" y="13347"/>
                    <a:pt x="52400" y="9620"/>
                  </a:cubicBezTo>
                  <a:close/>
                  <a:moveTo>
                    <a:pt x="34993" y="24396"/>
                  </a:moveTo>
                  <a:lnTo>
                    <a:pt x="34993" y="26468"/>
                  </a:lnTo>
                  <a:cubicBezTo>
                    <a:pt x="32031" y="26345"/>
                    <a:pt x="29084" y="26259"/>
                    <a:pt x="26129" y="26259"/>
                  </a:cubicBezTo>
                  <a:cubicBezTo>
                    <a:pt x="25365" y="26259"/>
                    <a:pt x="24602" y="26265"/>
                    <a:pt x="23837" y="26277"/>
                  </a:cubicBezTo>
                  <a:lnTo>
                    <a:pt x="23837" y="24587"/>
                  </a:lnTo>
                  <a:lnTo>
                    <a:pt x="34993" y="24396"/>
                  </a:lnTo>
                  <a:close/>
                  <a:moveTo>
                    <a:pt x="34993" y="27146"/>
                  </a:moveTo>
                  <a:lnTo>
                    <a:pt x="34993" y="29218"/>
                  </a:lnTo>
                  <a:cubicBezTo>
                    <a:pt x="32038" y="29105"/>
                    <a:pt x="29091" y="29021"/>
                    <a:pt x="25777" y="29021"/>
                  </a:cubicBezTo>
                  <a:cubicBezTo>
                    <a:pt x="24912" y="29021"/>
                    <a:pt x="24021" y="29027"/>
                    <a:pt x="23098" y="29040"/>
                  </a:cubicBezTo>
                  <a:lnTo>
                    <a:pt x="23098" y="27337"/>
                  </a:lnTo>
                  <a:cubicBezTo>
                    <a:pt x="27563" y="27265"/>
                    <a:pt x="31266" y="27206"/>
                    <a:pt x="34993" y="27146"/>
                  </a:cubicBezTo>
                  <a:close/>
                  <a:moveTo>
                    <a:pt x="34993" y="29909"/>
                  </a:moveTo>
                  <a:lnTo>
                    <a:pt x="34993" y="31921"/>
                  </a:lnTo>
                  <a:cubicBezTo>
                    <a:pt x="31266" y="31849"/>
                    <a:pt x="27551" y="31790"/>
                    <a:pt x="23098" y="31730"/>
                  </a:cubicBezTo>
                  <a:lnTo>
                    <a:pt x="23098" y="30099"/>
                  </a:lnTo>
                  <a:cubicBezTo>
                    <a:pt x="27563" y="30028"/>
                    <a:pt x="31266" y="29968"/>
                    <a:pt x="34993" y="29909"/>
                  </a:cubicBezTo>
                  <a:close/>
                  <a:moveTo>
                    <a:pt x="41611" y="21278"/>
                  </a:moveTo>
                  <a:cubicBezTo>
                    <a:pt x="42042" y="21278"/>
                    <a:pt x="42515" y="21299"/>
                    <a:pt x="42756" y="21336"/>
                  </a:cubicBezTo>
                  <a:cubicBezTo>
                    <a:pt x="42684" y="25087"/>
                    <a:pt x="42625" y="28932"/>
                    <a:pt x="42565" y="32647"/>
                  </a:cubicBezTo>
                  <a:lnTo>
                    <a:pt x="40934" y="32647"/>
                  </a:lnTo>
                  <a:cubicBezTo>
                    <a:pt x="40862" y="28944"/>
                    <a:pt x="40803" y="25087"/>
                    <a:pt x="40732" y="21336"/>
                  </a:cubicBezTo>
                  <a:cubicBezTo>
                    <a:pt x="40846" y="21296"/>
                    <a:pt x="41211" y="21278"/>
                    <a:pt x="41611" y="21278"/>
                  </a:cubicBezTo>
                  <a:close/>
                  <a:moveTo>
                    <a:pt x="37255" y="21515"/>
                  </a:moveTo>
                  <a:lnTo>
                    <a:pt x="37064" y="32659"/>
                  </a:lnTo>
                  <a:lnTo>
                    <a:pt x="35374" y="32659"/>
                  </a:lnTo>
                  <a:lnTo>
                    <a:pt x="35374" y="32218"/>
                  </a:lnTo>
                  <a:cubicBezTo>
                    <a:pt x="35350" y="29778"/>
                    <a:pt x="35350" y="27301"/>
                    <a:pt x="35314" y="24872"/>
                  </a:cubicBezTo>
                  <a:cubicBezTo>
                    <a:pt x="35302" y="23848"/>
                    <a:pt x="35231" y="22955"/>
                    <a:pt x="35195" y="21931"/>
                  </a:cubicBezTo>
                  <a:cubicBezTo>
                    <a:pt x="35195" y="21753"/>
                    <a:pt x="35195" y="21515"/>
                    <a:pt x="35195" y="21515"/>
                  </a:cubicBezTo>
                  <a:close/>
                  <a:moveTo>
                    <a:pt x="39278" y="21228"/>
                  </a:moveTo>
                  <a:cubicBezTo>
                    <a:pt x="39542" y="21228"/>
                    <a:pt x="39808" y="21238"/>
                    <a:pt x="40041" y="21265"/>
                  </a:cubicBezTo>
                  <a:cubicBezTo>
                    <a:pt x="40041" y="22503"/>
                    <a:pt x="39934" y="23729"/>
                    <a:pt x="39922" y="24968"/>
                  </a:cubicBezTo>
                  <a:cubicBezTo>
                    <a:pt x="39910" y="26218"/>
                    <a:pt x="39874" y="27551"/>
                    <a:pt x="39862" y="28825"/>
                  </a:cubicBezTo>
                  <a:cubicBezTo>
                    <a:pt x="39850" y="30087"/>
                    <a:pt x="39862" y="31171"/>
                    <a:pt x="39862" y="32659"/>
                  </a:cubicBezTo>
                  <a:lnTo>
                    <a:pt x="38184" y="32659"/>
                  </a:lnTo>
                  <a:cubicBezTo>
                    <a:pt x="38112" y="28944"/>
                    <a:pt x="38053" y="25087"/>
                    <a:pt x="37993" y="21336"/>
                  </a:cubicBezTo>
                  <a:cubicBezTo>
                    <a:pt x="38148" y="21279"/>
                    <a:pt x="38705" y="21228"/>
                    <a:pt x="39278" y="21228"/>
                  </a:cubicBezTo>
                  <a:close/>
                  <a:moveTo>
                    <a:pt x="45494" y="21515"/>
                  </a:moveTo>
                  <a:cubicBezTo>
                    <a:pt x="45434" y="25230"/>
                    <a:pt x="45375" y="28885"/>
                    <a:pt x="45315" y="32683"/>
                  </a:cubicBezTo>
                  <a:cubicBezTo>
                    <a:pt x="45077" y="32683"/>
                    <a:pt x="44803" y="32623"/>
                    <a:pt x="44530" y="32623"/>
                  </a:cubicBezTo>
                  <a:cubicBezTo>
                    <a:pt x="44256" y="32623"/>
                    <a:pt x="43970" y="32588"/>
                    <a:pt x="43660" y="32588"/>
                  </a:cubicBezTo>
                  <a:cubicBezTo>
                    <a:pt x="43649" y="32457"/>
                    <a:pt x="43625" y="32338"/>
                    <a:pt x="43625" y="32230"/>
                  </a:cubicBezTo>
                  <a:cubicBezTo>
                    <a:pt x="43601" y="29575"/>
                    <a:pt x="43589" y="26896"/>
                    <a:pt x="43553" y="24229"/>
                  </a:cubicBezTo>
                  <a:cubicBezTo>
                    <a:pt x="43541" y="23384"/>
                    <a:pt x="43482" y="22682"/>
                    <a:pt x="43446" y="21836"/>
                  </a:cubicBezTo>
                  <a:cubicBezTo>
                    <a:pt x="43434" y="21693"/>
                    <a:pt x="43446" y="21515"/>
                    <a:pt x="43446" y="21515"/>
                  </a:cubicBezTo>
                  <a:close/>
                  <a:moveTo>
                    <a:pt x="34993" y="33135"/>
                  </a:moveTo>
                  <a:cubicBezTo>
                    <a:pt x="37949" y="33268"/>
                    <a:pt x="40905" y="33340"/>
                    <a:pt x="43862" y="33340"/>
                  </a:cubicBezTo>
                  <a:cubicBezTo>
                    <a:pt x="44620" y="33340"/>
                    <a:pt x="45379" y="33335"/>
                    <a:pt x="46137" y="33326"/>
                  </a:cubicBezTo>
                  <a:lnTo>
                    <a:pt x="46137" y="35028"/>
                  </a:lnTo>
                  <a:cubicBezTo>
                    <a:pt x="46042" y="35052"/>
                    <a:pt x="45935" y="35064"/>
                    <a:pt x="45839" y="35064"/>
                  </a:cubicBezTo>
                  <a:cubicBezTo>
                    <a:pt x="43172" y="35088"/>
                    <a:pt x="40505" y="35100"/>
                    <a:pt x="37850" y="35135"/>
                  </a:cubicBezTo>
                  <a:cubicBezTo>
                    <a:pt x="37017" y="35147"/>
                    <a:pt x="36279" y="35207"/>
                    <a:pt x="35445" y="35231"/>
                  </a:cubicBezTo>
                  <a:lnTo>
                    <a:pt x="34993" y="35231"/>
                  </a:lnTo>
                  <a:lnTo>
                    <a:pt x="34993" y="33135"/>
                  </a:lnTo>
                  <a:close/>
                  <a:moveTo>
                    <a:pt x="11954" y="35933"/>
                  </a:moveTo>
                  <a:lnTo>
                    <a:pt x="23098" y="36136"/>
                  </a:lnTo>
                  <a:lnTo>
                    <a:pt x="23098" y="37767"/>
                  </a:lnTo>
                  <a:lnTo>
                    <a:pt x="11954" y="37957"/>
                  </a:lnTo>
                  <a:lnTo>
                    <a:pt x="11954" y="35933"/>
                  </a:lnTo>
                  <a:close/>
                  <a:moveTo>
                    <a:pt x="34993" y="35945"/>
                  </a:moveTo>
                  <a:lnTo>
                    <a:pt x="46137" y="36124"/>
                  </a:lnTo>
                  <a:lnTo>
                    <a:pt x="46137" y="37791"/>
                  </a:lnTo>
                  <a:cubicBezTo>
                    <a:pt x="46018" y="37814"/>
                    <a:pt x="45899" y="37826"/>
                    <a:pt x="45792" y="37826"/>
                  </a:cubicBezTo>
                  <a:cubicBezTo>
                    <a:pt x="43137" y="37850"/>
                    <a:pt x="40493" y="37862"/>
                    <a:pt x="37838" y="37898"/>
                  </a:cubicBezTo>
                  <a:cubicBezTo>
                    <a:pt x="36993" y="37910"/>
                    <a:pt x="36243" y="37969"/>
                    <a:pt x="35398" y="38005"/>
                  </a:cubicBezTo>
                  <a:cubicBezTo>
                    <a:pt x="35342" y="38009"/>
                    <a:pt x="35278" y="38010"/>
                    <a:pt x="35218" y="38010"/>
                  </a:cubicBezTo>
                  <a:cubicBezTo>
                    <a:pt x="35099" y="38010"/>
                    <a:pt x="34993" y="38005"/>
                    <a:pt x="34993" y="38005"/>
                  </a:cubicBezTo>
                  <a:lnTo>
                    <a:pt x="34993" y="35945"/>
                  </a:lnTo>
                  <a:close/>
                  <a:moveTo>
                    <a:pt x="11954" y="38684"/>
                  </a:moveTo>
                  <a:lnTo>
                    <a:pt x="23098" y="38886"/>
                  </a:lnTo>
                  <a:lnTo>
                    <a:pt x="23098" y="40517"/>
                  </a:lnTo>
                  <a:lnTo>
                    <a:pt x="11954" y="40708"/>
                  </a:lnTo>
                  <a:lnTo>
                    <a:pt x="11954" y="38684"/>
                  </a:lnTo>
                  <a:close/>
                  <a:moveTo>
                    <a:pt x="34993" y="38695"/>
                  </a:moveTo>
                  <a:lnTo>
                    <a:pt x="46137" y="38874"/>
                  </a:lnTo>
                  <a:lnTo>
                    <a:pt x="46137" y="40541"/>
                  </a:lnTo>
                  <a:cubicBezTo>
                    <a:pt x="46018" y="40553"/>
                    <a:pt x="45899" y="40565"/>
                    <a:pt x="45792" y="40565"/>
                  </a:cubicBezTo>
                  <a:cubicBezTo>
                    <a:pt x="43196" y="40589"/>
                    <a:pt x="40601" y="40600"/>
                    <a:pt x="38005" y="40636"/>
                  </a:cubicBezTo>
                  <a:cubicBezTo>
                    <a:pt x="37112" y="40648"/>
                    <a:pt x="36314" y="40708"/>
                    <a:pt x="35433" y="40743"/>
                  </a:cubicBezTo>
                  <a:cubicBezTo>
                    <a:pt x="35374" y="40747"/>
                    <a:pt x="35305" y="40749"/>
                    <a:pt x="35240" y="40749"/>
                  </a:cubicBezTo>
                  <a:cubicBezTo>
                    <a:pt x="35109" y="40749"/>
                    <a:pt x="34993" y="40743"/>
                    <a:pt x="34993" y="40743"/>
                  </a:cubicBezTo>
                  <a:lnTo>
                    <a:pt x="34993" y="38695"/>
                  </a:lnTo>
                  <a:close/>
                  <a:moveTo>
                    <a:pt x="11942" y="41434"/>
                  </a:moveTo>
                  <a:lnTo>
                    <a:pt x="23098" y="41636"/>
                  </a:lnTo>
                  <a:lnTo>
                    <a:pt x="23098" y="43279"/>
                  </a:lnTo>
                  <a:cubicBezTo>
                    <a:pt x="23098" y="43291"/>
                    <a:pt x="23063" y="43315"/>
                    <a:pt x="22955" y="43315"/>
                  </a:cubicBezTo>
                  <a:cubicBezTo>
                    <a:pt x="20503" y="43339"/>
                    <a:pt x="18133" y="43351"/>
                    <a:pt x="15693" y="43387"/>
                  </a:cubicBezTo>
                  <a:cubicBezTo>
                    <a:pt x="14645" y="43398"/>
                    <a:pt x="13561" y="43458"/>
                    <a:pt x="12514" y="43494"/>
                  </a:cubicBezTo>
                  <a:lnTo>
                    <a:pt x="11942" y="43494"/>
                  </a:lnTo>
                  <a:lnTo>
                    <a:pt x="11942" y="41434"/>
                  </a:lnTo>
                  <a:close/>
                  <a:moveTo>
                    <a:pt x="34790" y="41410"/>
                  </a:moveTo>
                  <a:cubicBezTo>
                    <a:pt x="36064" y="41410"/>
                    <a:pt x="37314" y="41505"/>
                    <a:pt x="38565" y="41517"/>
                  </a:cubicBezTo>
                  <a:cubicBezTo>
                    <a:pt x="39827" y="41529"/>
                    <a:pt x="41077" y="41565"/>
                    <a:pt x="42327" y="41577"/>
                  </a:cubicBezTo>
                  <a:cubicBezTo>
                    <a:pt x="42744" y="41581"/>
                    <a:pt x="43141" y="41582"/>
                    <a:pt x="43540" y="41582"/>
                  </a:cubicBezTo>
                  <a:cubicBezTo>
                    <a:pt x="44338" y="41582"/>
                    <a:pt x="45145" y="41577"/>
                    <a:pt x="46137" y="41577"/>
                  </a:cubicBezTo>
                  <a:lnTo>
                    <a:pt x="46137" y="43291"/>
                  </a:lnTo>
                  <a:cubicBezTo>
                    <a:pt x="46030" y="43315"/>
                    <a:pt x="45935" y="43327"/>
                    <a:pt x="45827" y="43327"/>
                  </a:cubicBezTo>
                  <a:cubicBezTo>
                    <a:pt x="43387" y="43339"/>
                    <a:pt x="40934" y="43351"/>
                    <a:pt x="38481" y="43387"/>
                  </a:cubicBezTo>
                  <a:cubicBezTo>
                    <a:pt x="37445" y="43398"/>
                    <a:pt x="36386" y="43470"/>
                    <a:pt x="35338" y="43506"/>
                  </a:cubicBezTo>
                  <a:lnTo>
                    <a:pt x="34802" y="43506"/>
                  </a:lnTo>
                  <a:cubicBezTo>
                    <a:pt x="34766" y="43160"/>
                    <a:pt x="34790" y="42815"/>
                    <a:pt x="34790" y="42470"/>
                  </a:cubicBezTo>
                  <a:cubicBezTo>
                    <a:pt x="34778" y="42113"/>
                    <a:pt x="34790" y="41791"/>
                    <a:pt x="34790" y="41410"/>
                  </a:cubicBezTo>
                  <a:close/>
                  <a:moveTo>
                    <a:pt x="54150" y="32659"/>
                  </a:moveTo>
                  <a:cubicBezTo>
                    <a:pt x="54150" y="32659"/>
                    <a:pt x="54162" y="32933"/>
                    <a:pt x="54162" y="33088"/>
                  </a:cubicBezTo>
                  <a:cubicBezTo>
                    <a:pt x="54162" y="34885"/>
                    <a:pt x="54150" y="36659"/>
                    <a:pt x="54186" y="38469"/>
                  </a:cubicBezTo>
                  <a:cubicBezTo>
                    <a:pt x="54209" y="40065"/>
                    <a:pt x="54281" y="41612"/>
                    <a:pt x="54328" y="43208"/>
                  </a:cubicBezTo>
                  <a:lnTo>
                    <a:pt x="54328" y="43803"/>
                  </a:lnTo>
                  <a:lnTo>
                    <a:pt x="52221" y="43803"/>
                  </a:lnTo>
                  <a:cubicBezTo>
                    <a:pt x="52388" y="40088"/>
                    <a:pt x="52459" y="36374"/>
                    <a:pt x="52400" y="32659"/>
                  </a:cubicBezTo>
                  <a:close/>
                  <a:moveTo>
                    <a:pt x="25039" y="32528"/>
                  </a:moveTo>
                  <a:cubicBezTo>
                    <a:pt x="25325" y="32528"/>
                    <a:pt x="25611" y="32540"/>
                    <a:pt x="25932" y="32540"/>
                  </a:cubicBezTo>
                  <a:cubicBezTo>
                    <a:pt x="25932" y="32707"/>
                    <a:pt x="25956" y="32849"/>
                    <a:pt x="25956" y="32992"/>
                  </a:cubicBezTo>
                  <a:cubicBezTo>
                    <a:pt x="25956" y="34897"/>
                    <a:pt x="25956" y="36814"/>
                    <a:pt x="25980" y="38731"/>
                  </a:cubicBezTo>
                  <a:cubicBezTo>
                    <a:pt x="26003" y="40243"/>
                    <a:pt x="26075" y="41732"/>
                    <a:pt x="26123" y="43244"/>
                  </a:cubicBezTo>
                  <a:lnTo>
                    <a:pt x="26123" y="43803"/>
                  </a:lnTo>
                  <a:lnTo>
                    <a:pt x="24075" y="43815"/>
                  </a:lnTo>
                  <a:cubicBezTo>
                    <a:pt x="24134" y="40100"/>
                    <a:pt x="24194" y="36338"/>
                    <a:pt x="24253" y="32528"/>
                  </a:cubicBezTo>
                  <a:cubicBezTo>
                    <a:pt x="24412" y="32528"/>
                    <a:pt x="24587" y="32533"/>
                    <a:pt x="24767" y="32533"/>
                  </a:cubicBezTo>
                  <a:cubicBezTo>
                    <a:pt x="24857" y="32533"/>
                    <a:pt x="24948" y="32532"/>
                    <a:pt x="25039" y="32528"/>
                  </a:cubicBezTo>
                  <a:close/>
                  <a:moveTo>
                    <a:pt x="27789" y="32528"/>
                  </a:moveTo>
                  <a:cubicBezTo>
                    <a:pt x="28075" y="32528"/>
                    <a:pt x="28361" y="32540"/>
                    <a:pt x="28682" y="32540"/>
                  </a:cubicBezTo>
                  <a:cubicBezTo>
                    <a:pt x="28682" y="32707"/>
                    <a:pt x="28706" y="32849"/>
                    <a:pt x="28706" y="32992"/>
                  </a:cubicBezTo>
                  <a:cubicBezTo>
                    <a:pt x="28706" y="34850"/>
                    <a:pt x="28706" y="36707"/>
                    <a:pt x="28730" y="38564"/>
                  </a:cubicBezTo>
                  <a:cubicBezTo>
                    <a:pt x="28754" y="40112"/>
                    <a:pt x="28825" y="41624"/>
                    <a:pt x="28873" y="43172"/>
                  </a:cubicBezTo>
                  <a:lnTo>
                    <a:pt x="28873" y="43803"/>
                  </a:lnTo>
                  <a:lnTo>
                    <a:pt x="26825" y="43815"/>
                  </a:lnTo>
                  <a:cubicBezTo>
                    <a:pt x="26885" y="40088"/>
                    <a:pt x="26944" y="36338"/>
                    <a:pt x="27004" y="32528"/>
                  </a:cubicBezTo>
                  <a:cubicBezTo>
                    <a:pt x="27162" y="32528"/>
                    <a:pt x="27337" y="32533"/>
                    <a:pt x="27517" y="32533"/>
                  </a:cubicBezTo>
                  <a:cubicBezTo>
                    <a:pt x="27607" y="32533"/>
                    <a:pt x="27698" y="32532"/>
                    <a:pt x="27789" y="32528"/>
                  </a:cubicBezTo>
                  <a:close/>
                  <a:moveTo>
                    <a:pt x="31266" y="32671"/>
                  </a:moveTo>
                  <a:lnTo>
                    <a:pt x="31266" y="33052"/>
                  </a:lnTo>
                  <a:cubicBezTo>
                    <a:pt x="31266" y="34826"/>
                    <a:pt x="31349" y="36600"/>
                    <a:pt x="31385" y="38374"/>
                  </a:cubicBezTo>
                  <a:cubicBezTo>
                    <a:pt x="31409" y="40005"/>
                    <a:pt x="31528" y="41589"/>
                    <a:pt x="31576" y="43220"/>
                  </a:cubicBezTo>
                  <a:cubicBezTo>
                    <a:pt x="31576" y="43422"/>
                    <a:pt x="31623" y="43815"/>
                    <a:pt x="31623" y="43815"/>
                  </a:cubicBezTo>
                  <a:lnTo>
                    <a:pt x="29528" y="43815"/>
                  </a:lnTo>
                  <a:cubicBezTo>
                    <a:pt x="29682" y="40092"/>
                    <a:pt x="29766" y="36382"/>
                    <a:pt x="29707" y="32671"/>
                  </a:cubicBezTo>
                  <a:close/>
                  <a:moveTo>
                    <a:pt x="34183" y="32540"/>
                  </a:moveTo>
                  <a:cubicBezTo>
                    <a:pt x="34183" y="32695"/>
                    <a:pt x="34207" y="32838"/>
                    <a:pt x="34207" y="32992"/>
                  </a:cubicBezTo>
                  <a:cubicBezTo>
                    <a:pt x="34207" y="34207"/>
                    <a:pt x="34183" y="35409"/>
                    <a:pt x="34207" y="36624"/>
                  </a:cubicBezTo>
                  <a:cubicBezTo>
                    <a:pt x="34219" y="38374"/>
                    <a:pt x="34266" y="40124"/>
                    <a:pt x="34302" y="41863"/>
                  </a:cubicBezTo>
                  <a:cubicBezTo>
                    <a:pt x="34314" y="42434"/>
                    <a:pt x="34350" y="42958"/>
                    <a:pt x="34374" y="43529"/>
                  </a:cubicBezTo>
                  <a:cubicBezTo>
                    <a:pt x="34374" y="43625"/>
                    <a:pt x="34374" y="43720"/>
                    <a:pt x="34350" y="43827"/>
                  </a:cubicBezTo>
                  <a:lnTo>
                    <a:pt x="32266" y="43827"/>
                  </a:lnTo>
                  <a:cubicBezTo>
                    <a:pt x="32433" y="40092"/>
                    <a:pt x="32516" y="36334"/>
                    <a:pt x="32457" y="32540"/>
                  </a:cubicBezTo>
                  <a:close/>
                  <a:moveTo>
                    <a:pt x="48649" y="32659"/>
                  </a:moveTo>
                  <a:cubicBezTo>
                    <a:pt x="48661" y="32778"/>
                    <a:pt x="48661" y="32897"/>
                    <a:pt x="48661" y="33016"/>
                  </a:cubicBezTo>
                  <a:cubicBezTo>
                    <a:pt x="48673" y="34945"/>
                    <a:pt x="48661" y="36850"/>
                    <a:pt x="48685" y="38779"/>
                  </a:cubicBezTo>
                  <a:cubicBezTo>
                    <a:pt x="48709" y="40279"/>
                    <a:pt x="48780" y="41779"/>
                    <a:pt x="48828" y="43279"/>
                  </a:cubicBezTo>
                  <a:lnTo>
                    <a:pt x="48828" y="43898"/>
                  </a:lnTo>
                  <a:cubicBezTo>
                    <a:pt x="48221" y="43919"/>
                    <a:pt x="47633" y="43948"/>
                    <a:pt x="47054" y="43948"/>
                  </a:cubicBezTo>
                  <a:cubicBezTo>
                    <a:pt x="46962" y="43948"/>
                    <a:pt x="46871" y="43948"/>
                    <a:pt x="46780" y="43946"/>
                  </a:cubicBezTo>
                  <a:cubicBezTo>
                    <a:pt x="46839" y="40148"/>
                    <a:pt x="46899" y="36374"/>
                    <a:pt x="46958" y="32659"/>
                  </a:cubicBezTo>
                  <a:close/>
                  <a:moveTo>
                    <a:pt x="51364" y="32659"/>
                  </a:moveTo>
                  <a:cubicBezTo>
                    <a:pt x="51423" y="36386"/>
                    <a:pt x="51483" y="40136"/>
                    <a:pt x="51542" y="43887"/>
                  </a:cubicBezTo>
                  <a:cubicBezTo>
                    <a:pt x="51370" y="43939"/>
                    <a:pt x="50794" y="43972"/>
                    <a:pt x="50280" y="43972"/>
                  </a:cubicBezTo>
                  <a:cubicBezTo>
                    <a:pt x="49976" y="43972"/>
                    <a:pt x="49694" y="43961"/>
                    <a:pt x="49530" y="43934"/>
                  </a:cubicBezTo>
                  <a:cubicBezTo>
                    <a:pt x="49590" y="40172"/>
                    <a:pt x="49649" y="36374"/>
                    <a:pt x="49709" y="32659"/>
                  </a:cubicBezTo>
                  <a:close/>
                  <a:moveTo>
                    <a:pt x="34993" y="44351"/>
                  </a:moveTo>
                  <a:lnTo>
                    <a:pt x="34993" y="44363"/>
                  </a:lnTo>
                  <a:lnTo>
                    <a:pt x="34993" y="46423"/>
                  </a:lnTo>
                  <a:cubicBezTo>
                    <a:pt x="32129" y="46304"/>
                    <a:pt x="29272" y="46220"/>
                    <a:pt x="26082" y="46220"/>
                  </a:cubicBezTo>
                  <a:cubicBezTo>
                    <a:pt x="25121" y="46220"/>
                    <a:pt x="24129" y="46227"/>
                    <a:pt x="23098" y="46244"/>
                  </a:cubicBezTo>
                  <a:lnTo>
                    <a:pt x="23098" y="44541"/>
                  </a:lnTo>
                  <a:cubicBezTo>
                    <a:pt x="27563" y="44482"/>
                    <a:pt x="31278" y="44410"/>
                    <a:pt x="34993" y="44351"/>
                  </a:cubicBezTo>
                  <a:close/>
                  <a:moveTo>
                    <a:pt x="11954" y="47101"/>
                  </a:moveTo>
                  <a:lnTo>
                    <a:pt x="11954" y="49173"/>
                  </a:lnTo>
                  <a:cubicBezTo>
                    <a:pt x="9002" y="49050"/>
                    <a:pt x="6035" y="48965"/>
                    <a:pt x="3040" y="48965"/>
                  </a:cubicBezTo>
                  <a:cubicBezTo>
                    <a:pt x="2267" y="48965"/>
                    <a:pt x="1492" y="48970"/>
                    <a:pt x="715" y="48982"/>
                  </a:cubicBezTo>
                  <a:cubicBezTo>
                    <a:pt x="703" y="48899"/>
                    <a:pt x="703" y="48804"/>
                    <a:pt x="715" y="48709"/>
                  </a:cubicBezTo>
                  <a:cubicBezTo>
                    <a:pt x="715" y="48244"/>
                    <a:pt x="679" y="47768"/>
                    <a:pt x="679" y="47292"/>
                  </a:cubicBezTo>
                  <a:lnTo>
                    <a:pt x="11954" y="47101"/>
                  </a:lnTo>
                  <a:close/>
                  <a:moveTo>
                    <a:pt x="34993" y="47101"/>
                  </a:moveTo>
                  <a:lnTo>
                    <a:pt x="34993" y="49173"/>
                  </a:lnTo>
                  <a:cubicBezTo>
                    <a:pt x="32083" y="49061"/>
                    <a:pt x="29064" y="48972"/>
                    <a:pt x="26079" y="48972"/>
                  </a:cubicBezTo>
                  <a:cubicBezTo>
                    <a:pt x="25240" y="48972"/>
                    <a:pt x="24405" y="48979"/>
                    <a:pt x="23575" y="48994"/>
                  </a:cubicBezTo>
                  <a:cubicBezTo>
                    <a:pt x="23575" y="48840"/>
                    <a:pt x="23503" y="48732"/>
                    <a:pt x="23503" y="48625"/>
                  </a:cubicBezTo>
                  <a:cubicBezTo>
                    <a:pt x="23503" y="48185"/>
                    <a:pt x="23587" y="47744"/>
                    <a:pt x="23587" y="47292"/>
                  </a:cubicBezTo>
                  <a:cubicBezTo>
                    <a:pt x="27373" y="47232"/>
                    <a:pt x="31266" y="47173"/>
                    <a:pt x="34993" y="47101"/>
                  </a:cubicBezTo>
                  <a:close/>
                  <a:moveTo>
                    <a:pt x="46137" y="0"/>
                  </a:moveTo>
                  <a:lnTo>
                    <a:pt x="45446" y="607"/>
                  </a:lnTo>
                  <a:cubicBezTo>
                    <a:pt x="45399" y="3644"/>
                    <a:pt x="45375" y="6656"/>
                    <a:pt x="45315" y="9632"/>
                  </a:cubicBezTo>
                  <a:lnTo>
                    <a:pt x="43660" y="9632"/>
                  </a:lnTo>
                  <a:cubicBezTo>
                    <a:pt x="43637" y="9561"/>
                    <a:pt x="43625" y="9489"/>
                    <a:pt x="43637" y="9418"/>
                  </a:cubicBezTo>
                  <a:cubicBezTo>
                    <a:pt x="43613" y="7120"/>
                    <a:pt x="43589" y="4858"/>
                    <a:pt x="43565" y="2548"/>
                  </a:cubicBezTo>
                  <a:lnTo>
                    <a:pt x="42672" y="3382"/>
                  </a:lnTo>
                  <a:cubicBezTo>
                    <a:pt x="42637" y="5477"/>
                    <a:pt x="42601" y="7394"/>
                    <a:pt x="42577" y="9632"/>
                  </a:cubicBezTo>
                  <a:lnTo>
                    <a:pt x="40934" y="9632"/>
                  </a:lnTo>
                  <a:cubicBezTo>
                    <a:pt x="40910" y="8144"/>
                    <a:pt x="40886" y="6727"/>
                    <a:pt x="40862" y="5227"/>
                  </a:cubicBezTo>
                  <a:lnTo>
                    <a:pt x="39874" y="6251"/>
                  </a:lnTo>
                  <a:cubicBezTo>
                    <a:pt x="39862" y="7430"/>
                    <a:pt x="39839" y="8632"/>
                    <a:pt x="39827" y="9823"/>
                  </a:cubicBezTo>
                  <a:cubicBezTo>
                    <a:pt x="39303" y="9835"/>
                    <a:pt x="38743" y="9835"/>
                    <a:pt x="38136" y="9835"/>
                  </a:cubicBezTo>
                  <a:cubicBezTo>
                    <a:pt x="38136" y="9680"/>
                    <a:pt x="38124" y="9537"/>
                    <a:pt x="38124" y="9406"/>
                  </a:cubicBezTo>
                  <a:cubicBezTo>
                    <a:pt x="38124" y="8954"/>
                    <a:pt x="38124" y="8513"/>
                    <a:pt x="38112" y="8061"/>
                  </a:cubicBezTo>
                  <a:lnTo>
                    <a:pt x="37088" y="9001"/>
                  </a:lnTo>
                  <a:lnTo>
                    <a:pt x="37088" y="9632"/>
                  </a:lnTo>
                  <a:lnTo>
                    <a:pt x="36350" y="9632"/>
                  </a:lnTo>
                  <a:lnTo>
                    <a:pt x="35719" y="10382"/>
                  </a:lnTo>
                  <a:cubicBezTo>
                    <a:pt x="38757" y="10507"/>
                    <a:pt x="41614" y="10641"/>
                    <a:pt x="44765" y="10641"/>
                  </a:cubicBezTo>
                  <a:cubicBezTo>
                    <a:pt x="45220" y="10641"/>
                    <a:pt x="45681" y="10638"/>
                    <a:pt x="46149" y="10632"/>
                  </a:cubicBezTo>
                  <a:lnTo>
                    <a:pt x="46149" y="12323"/>
                  </a:lnTo>
                  <a:lnTo>
                    <a:pt x="35005" y="12526"/>
                  </a:lnTo>
                  <a:lnTo>
                    <a:pt x="35005" y="11371"/>
                  </a:lnTo>
                  <a:lnTo>
                    <a:pt x="34278" y="12156"/>
                  </a:lnTo>
                  <a:cubicBezTo>
                    <a:pt x="34326" y="15216"/>
                    <a:pt x="34290" y="17812"/>
                    <a:pt x="34338" y="21515"/>
                  </a:cubicBezTo>
                  <a:lnTo>
                    <a:pt x="32278" y="21515"/>
                  </a:lnTo>
                  <a:cubicBezTo>
                    <a:pt x="32373" y="18538"/>
                    <a:pt x="32445" y="16371"/>
                    <a:pt x="32469" y="13883"/>
                  </a:cubicBezTo>
                  <a:lnTo>
                    <a:pt x="32469" y="13883"/>
                  </a:lnTo>
                  <a:lnTo>
                    <a:pt x="31468" y="14788"/>
                  </a:lnTo>
                  <a:lnTo>
                    <a:pt x="31468" y="15669"/>
                  </a:lnTo>
                  <a:cubicBezTo>
                    <a:pt x="31492" y="17312"/>
                    <a:pt x="31564" y="19098"/>
                    <a:pt x="31623" y="20729"/>
                  </a:cubicBezTo>
                  <a:lnTo>
                    <a:pt x="31623" y="21515"/>
                  </a:lnTo>
                  <a:lnTo>
                    <a:pt x="29528" y="21515"/>
                  </a:lnTo>
                  <a:cubicBezTo>
                    <a:pt x="29587" y="19276"/>
                    <a:pt x="29635" y="18229"/>
                    <a:pt x="29671" y="16669"/>
                  </a:cubicBezTo>
                  <a:lnTo>
                    <a:pt x="29671" y="16669"/>
                  </a:lnTo>
                  <a:lnTo>
                    <a:pt x="28766" y="17479"/>
                  </a:lnTo>
                  <a:cubicBezTo>
                    <a:pt x="28801" y="18526"/>
                    <a:pt x="28837" y="19681"/>
                    <a:pt x="28873" y="20717"/>
                  </a:cubicBezTo>
                  <a:lnTo>
                    <a:pt x="28873" y="21515"/>
                  </a:lnTo>
                  <a:lnTo>
                    <a:pt x="26825" y="21515"/>
                  </a:lnTo>
                  <a:cubicBezTo>
                    <a:pt x="26837" y="20765"/>
                    <a:pt x="26849" y="20098"/>
                    <a:pt x="26861" y="19479"/>
                  </a:cubicBezTo>
                  <a:lnTo>
                    <a:pt x="26861" y="19479"/>
                  </a:lnTo>
                  <a:lnTo>
                    <a:pt x="26111" y="20146"/>
                  </a:lnTo>
                  <a:cubicBezTo>
                    <a:pt x="26111" y="20312"/>
                    <a:pt x="26123" y="20598"/>
                    <a:pt x="26134" y="20753"/>
                  </a:cubicBezTo>
                  <a:lnTo>
                    <a:pt x="26134" y="21515"/>
                  </a:lnTo>
                  <a:lnTo>
                    <a:pt x="25003" y="21515"/>
                  </a:lnTo>
                  <a:lnTo>
                    <a:pt x="24468" y="21991"/>
                  </a:lnTo>
                  <a:cubicBezTo>
                    <a:pt x="27932" y="21931"/>
                    <a:pt x="31278" y="21705"/>
                    <a:pt x="34993" y="21646"/>
                  </a:cubicBezTo>
                  <a:lnTo>
                    <a:pt x="34993" y="23670"/>
                  </a:lnTo>
                  <a:lnTo>
                    <a:pt x="23848" y="23467"/>
                  </a:lnTo>
                  <a:lnTo>
                    <a:pt x="23848" y="22693"/>
                  </a:lnTo>
                  <a:lnTo>
                    <a:pt x="22955" y="23467"/>
                  </a:lnTo>
                  <a:cubicBezTo>
                    <a:pt x="22908" y="26503"/>
                    <a:pt x="22670" y="29682"/>
                    <a:pt x="22622" y="32659"/>
                  </a:cubicBezTo>
                  <a:lnTo>
                    <a:pt x="20979" y="32659"/>
                  </a:lnTo>
                  <a:cubicBezTo>
                    <a:pt x="20943" y="30433"/>
                    <a:pt x="20896" y="27777"/>
                    <a:pt x="20860" y="25384"/>
                  </a:cubicBezTo>
                  <a:lnTo>
                    <a:pt x="19979" y="26301"/>
                  </a:lnTo>
                  <a:cubicBezTo>
                    <a:pt x="19943" y="28408"/>
                    <a:pt x="19907" y="30433"/>
                    <a:pt x="19872" y="32659"/>
                  </a:cubicBezTo>
                  <a:lnTo>
                    <a:pt x="18205" y="32659"/>
                  </a:lnTo>
                  <a:cubicBezTo>
                    <a:pt x="18181" y="32528"/>
                    <a:pt x="18169" y="32385"/>
                    <a:pt x="18169" y="32254"/>
                  </a:cubicBezTo>
                  <a:cubicBezTo>
                    <a:pt x="18157" y="30861"/>
                    <a:pt x="18157" y="29444"/>
                    <a:pt x="18145" y="28063"/>
                  </a:cubicBezTo>
                  <a:lnTo>
                    <a:pt x="17169" y="29087"/>
                  </a:lnTo>
                  <a:cubicBezTo>
                    <a:pt x="17157" y="30254"/>
                    <a:pt x="17133" y="31171"/>
                    <a:pt x="17121" y="32659"/>
                  </a:cubicBezTo>
                  <a:lnTo>
                    <a:pt x="15478" y="32659"/>
                  </a:lnTo>
                  <a:cubicBezTo>
                    <a:pt x="15466" y="31909"/>
                    <a:pt x="15455" y="31385"/>
                    <a:pt x="15443" y="30790"/>
                  </a:cubicBezTo>
                  <a:lnTo>
                    <a:pt x="14419" y="31849"/>
                  </a:lnTo>
                  <a:lnTo>
                    <a:pt x="14419" y="32659"/>
                  </a:lnTo>
                  <a:lnTo>
                    <a:pt x="13633" y="32659"/>
                  </a:lnTo>
                  <a:lnTo>
                    <a:pt x="12811" y="33254"/>
                  </a:lnTo>
                  <a:cubicBezTo>
                    <a:pt x="16288" y="33314"/>
                    <a:pt x="20134" y="33314"/>
                    <a:pt x="23098" y="33373"/>
                  </a:cubicBezTo>
                  <a:lnTo>
                    <a:pt x="23098" y="35005"/>
                  </a:lnTo>
                  <a:lnTo>
                    <a:pt x="11954" y="35207"/>
                  </a:lnTo>
                  <a:lnTo>
                    <a:pt x="11954" y="34064"/>
                  </a:lnTo>
                  <a:lnTo>
                    <a:pt x="11418" y="34635"/>
                  </a:lnTo>
                  <a:cubicBezTo>
                    <a:pt x="11466" y="37707"/>
                    <a:pt x="11585" y="40827"/>
                    <a:pt x="11645" y="43803"/>
                  </a:cubicBezTo>
                  <a:lnTo>
                    <a:pt x="9573" y="43803"/>
                  </a:lnTo>
                  <a:cubicBezTo>
                    <a:pt x="9680" y="41565"/>
                    <a:pt x="9740" y="38862"/>
                    <a:pt x="9763" y="36374"/>
                  </a:cubicBezTo>
                  <a:lnTo>
                    <a:pt x="9763" y="36374"/>
                  </a:lnTo>
                  <a:lnTo>
                    <a:pt x="8763" y="37386"/>
                  </a:lnTo>
                  <a:lnTo>
                    <a:pt x="8763" y="38422"/>
                  </a:lnTo>
                  <a:cubicBezTo>
                    <a:pt x="8787" y="40029"/>
                    <a:pt x="8870" y="41589"/>
                    <a:pt x="8918" y="43184"/>
                  </a:cubicBezTo>
                  <a:lnTo>
                    <a:pt x="8918" y="43803"/>
                  </a:lnTo>
                  <a:lnTo>
                    <a:pt x="6823" y="43803"/>
                  </a:lnTo>
                  <a:cubicBezTo>
                    <a:pt x="6882" y="42315"/>
                    <a:pt x="6930" y="40720"/>
                    <a:pt x="6965" y="39160"/>
                  </a:cubicBezTo>
                  <a:lnTo>
                    <a:pt x="6965" y="39160"/>
                  </a:lnTo>
                  <a:lnTo>
                    <a:pt x="6061" y="40077"/>
                  </a:lnTo>
                  <a:cubicBezTo>
                    <a:pt x="6096" y="41112"/>
                    <a:pt x="6132" y="42124"/>
                    <a:pt x="6168" y="43160"/>
                  </a:cubicBezTo>
                  <a:lnTo>
                    <a:pt x="6168" y="43803"/>
                  </a:lnTo>
                  <a:lnTo>
                    <a:pt x="4120" y="43803"/>
                  </a:lnTo>
                  <a:cubicBezTo>
                    <a:pt x="4132" y="43053"/>
                    <a:pt x="4144" y="42601"/>
                    <a:pt x="4156" y="41970"/>
                  </a:cubicBezTo>
                  <a:lnTo>
                    <a:pt x="4156" y="41970"/>
                  </a:lnTo>
                  <a:lnTo>
                    <a:pt x="3405" y="42744"/>
                  </a:lnTo>
                  <a:cubicBezTo>
                    <a:pt x="3405" y="42910"/>
                    <a:pt x="3417" y="43089"/>
                    <a:pt x="3429" y="43256"/>
                  </a:cubicBezTo>
                  <a:cubicBezTo>
                    <a:pt x="3429" y="43434"/>
                    <a:pt x="3429" y="43637"/>
                    <a:pt x="3429" y="43827"/>
                  </a:cubicBezTo>
                  <a:cubicBezTo>
                    <a:pt x="3102" y="43877"/>
                    <a:pt x="2783" y="43901"/>
                    <a:pt x="2458" y="43901"/>
                  </a:cubicBezTo>
                  <a:cubicBezTo>
                    <a:pt x="2393" y="43901"/>
                    <a:pt x="2328" y="43900"/>
                    <a:pt x="2262" y="43898"/>
                  </a:cubicBezTo>
                  <a:lnTo>
                    <a:pt x="1596" y="44518"/>
                  </a:lnTo>
                  <a:cubicBezTo>
                    <a:pt x="5060" y="44458"/>
                    <a:pt x="8239" y="44399"/>
                    <a:pt x="11954" y="44339"/>
                  </a:cubicBezTo>
                  <a:lnTo>
                    <a:pt x="11954" y="46363"/>
                  </a:lnTo>
                  <a:lnTo>
                    <a:pt x="810" y="46173"/>
                  </a:lnTo>
                  <a:lnTo>
                    <a:pt x="810" y="45399"/>
                  </a:lnTo>
                  <a:lnTo>
                    <a:pt x="84" y="46101"/>
                  </a:lnTo>
                  <a:cubicBezTo>
                    <a:pt x="60" y="47316"/>
                    <a:pt x="24" y="48268"/>
                    <a:pt x="0" y="49744"/>
                  </a:cubicBezTo>
                  <a:lnTo>
                    <a:pt x="12633" y="49744"/>
                  </a:lnTo>
                  <a:cubicBezTo>
                    <a:pt x="12633" y="49006"/>
                    <a:pt x="12621" y="47958"/>
                    <a:pt x="12609" y="47066"/>
                  </a:cubicBezTo>
                  <a:cubicBezTo>
                    <a:pt x="12597" y="46196"/>
                    <a:pt x="12526" y="45268"/>
                    <a:pt x="12490" y="44387"/>
                  </a:cubicBezTo>
                  <a:cubicBezTo>
                    <a:pt x="12490" y="44220"/>
                    <a:pt x="12490" y="43791"/>
                    <a:pt x="12490" y="43791"/>
                  </a:cubicBezTo>
                  <a:lnTo>
                    <a:pt x="14585" y="43791"/>
                  </a:lnTo>
                  <a:cubicBezTo>
                    <a:pt x="14597" y="45280"/>
                    <a:pt x="14490" y="46327"/>
                    <a:pt x="14478" y="47577"/>
                  </a:cubicBezTo>
                  <a:cubicBezTo>
                    <a:pt x="14478" y="48280"/>
                    <a:pt x="14454" y="48994"/>
                    <a:pt x="14443" y="49744"/>
                  </a:cubicBezTo>
                  <a:lnTo>
                    <a:pt x="15383" y="49744"/>
                  </a:lnTo>
                  <a:cubicBezTo>
                    <a:pt x="15383" y="48994"/>
                    <a:pt x="15371" y="47911"/>
                    <a:pt x="15359" y="46994"/>
                  </a:cubicBezTo>
                  <a:cubicBezTo>
                    <a:pt x="15347" y="46137"/>
                    <a:pt x="15276" y="45220"/>
                    <a:pt x="15240" y="44351"/>
                  </a:cubicBezTo>
                  <a:cubicBezTo>
                    <a:pt x="15228" y="44196"/>
                    <a:pt x="15240" y="43791"/>
                    <a:pt x="15240" y="43791"/>
                  </a:cubicBezTo>
                  <a:lnTo>
                    <a:pt x="17300" y="43791"/>
                  </a:lnTo>
                  <a:cubicBezTo>
                    <a:pt x="17276" y="46030"/>
                    <a:pt x="17240" y="47518"/>
                    <a:pt x="17205" y="49744"/>
                  </a:cubicBezTo>
                  <a:lnTo>
                    <a:pt x="18145" y="49744"/>
                  </a:lnTo>
                  <a:cubicBezTo>
                    <a:pt x="18110" y="47506"/>
                    <a:pt x="18074" y="45887"/>
                    <a:pt x="18038" y="43934"/>
                  </a:cubicBezTo>
                  <a:cubicBezTo>
                    <a:pt x="18188" y="43887"/>
                    <a:pt x="18693" y="43859"/>
                    <a:pt x="19175" y="43859"/>
                  </a:cubicBezTo>
                  <a:cubicBezTo>
                    <a:pt x="19538" y="43859"/>
                    <a:pt x="19888" y="43875"/>
                    <a:pt x="20062" y="43910"/>
                  </a:cubicBezTo>
                  <a:cubicBezTo>
                    <a:pt x="20027" y="45851"/>
                    <a:pt x="19991" y="47506"/>
                    <a:pt x="19955" y="49733"/>
                  </a:cubicBezTo>
                  <a:lnTo>
                    <a:pt x="20884" y="49733"/>
                  </a:lnTo>
                  <a:cubicBezTo>
                    <a:pt x="20884" y="48994"/>
                    <a:pt x="20872" y="47851"/>
                    <a:pt x="20860" y="46899"/>
                  </a:cubicBezTo>
                  <a:cubicBezTo>
                    <a:pt x="20848" y="46053"/>
                    <a:pt x="20789" y="45149"/>
                    <a:pt x="20741" y="44303"/>
                  </a:cubicBezTo>
                  <a:lnTo>
                    <a:pt x="20741" y="43791"/>
                  </a:lnTo>
                  <a:lnTo>
                    <a:pt x="22801" y="43791"/>
                  </a:lnTo>
                  <a:cubicBezTo>
                    <a:pt x="22777" y="46018"/>
                    <a:pt x="22741" y="47506"/>
                    <a:pt x="22705" y="49733"/>
                  </a:cubicBezTo>
                  <a:lnTo>
                    <a:pt x="35314" y="49733"/>
                  </a:lnTo>
                  <a:cubicBezTo>
                    <a:pt x="35302" y="48994"/>
                    <a:pt x="35290" y="47554"/>
                    <a:pt x="35278" y="46446"/>
                  </a:cubicBezTo>
                  <a:cubicBezTo>
                    <a:pt x="35267" y="45756"/>
                    <a:pt x="35219" y="44994"/>
                    <a:pt x="35195" y="44303"/>
                  </a:cubicBezTo>
                  <a:lnTo>
                    <a:pt x="35195" y="43791"/>
                  </a:lnTo>
                  <a:lnTo>
                    <a:pt x="37291" y="43791"/>
                  </a:lnTo>
                  <a:cubicBezTo>
                    <a:pt x="37303" y="45280"/>
                    <a:pt x="37195" y="46315"/>
                    <a:pt x="37183" y="47566"/>
                  </a:cubicBezTo>
                  <a:cubicBezTo>
                    <a:pt x="37183" y="48268"/>
                    <a:pt x="37172" y="48994"/>
                    <a:pt x="37148" y="49733"/>
                  </a:cubicBezTo>
                  <a:lnTo>
                    <a:pt x="38088" y="49733"/>
                  </a:lnTo>
                  <a:cubicBezTo>
                    <a:pt x="38088" y="48994"/>
                    <a:pt x="38076" y="47899"/>
                    <a:pt x="38065" y="46982"/>
                  </a:cubicBezTo>
                  <a:cubicBezTo>
                    <a:pt x="38053" y="46113"/>
                    <a:pt x="37981" y="45208"/>
                    <a:pt x="37945" y="44351"/>
                  </a:cubicBezTo>
                  <a:cubicBezTo>
                    <a:pt x="37945" y="44184"/>
                    <a:pt x="37945" y="43791"/>
                    <a:pt x="37945" y="43791"/>
                  </a:cubicBezTo>
                  <a:lnTo>
                    <a:pt x="40005" y="43791"/>
                  </a:lnTo>
                  <a:cubicBezTo>
                    <a:pt x="39981" y="46018"/>
                    <a:pt x="39946" y="47506"/>
                    <a:pt x="39910" y="49733"/>
                  </a:cubicBezTo>
                  <a:lnTo>
                    <a:pt x="40851" y="49733"/>
                  </a:lnTo>
                  <a:cubicBezTo>
                    <a:pt x="40815" y="47506"/>
                    <a:pt x="40779" y="46018"/>
                    <a:pt x="40743" y="43791"/>
                  </a:cubicBezTo>
                  <a:lnTo>
                    <a:pt x="42756" y="43791"/>
                  </a:lnTo>
                  <a:cubicBezTo>
                    <a:pt x="42732" y="46018"/>
                    <a:pt x="42696" y="47506"/>
                    <a:pt x="42660" y="49733"/>
                  </a:cubicBezTo>
                  <a:lnTo>
                    <a:pt x="43601" y="49733"/>
                  </a:lnTo>
                  <a:cubicBezTo>
                    <a:pt x="43565" y="47506"/>
                    <a:pt x="43529" y="45875"/>
                    <a:pt x="43494" y="43934"/>
                  </a:cubicBezTo>
                  <a:cubicBezTo>
                    <a:pt x="43650" y="43887"/>
                    <a:pt x="44166" y="43859"/>
                    <a:pt x="44647" y="43859"/>
                  </a:cubicBezTo>
                  <a:cubicBezTo>
                    <a:pt x="45009" y="43859"/>
                    <a:pt x="45352" y="43875"/>
                    <a:pt x="45506" y="43910"/>
                  </a:cubicBezTo>
                  <a:cubicBezTo>
                    <a:pt x="45482" y="45851"/>
                    <a:pt x="45446" y="47506"/>
                    <a:pt x="45411" y="49733"/>
                  </a:cubicBezTo>
                  <a:lnTo>
                    <a:pt x="56543" y="49733"/>
                  </a:lnTo>
                  <a:lnTo>
                    <a:pt x="56543" y="49137"/>
                  </a:lnTo>
                  <a:cubicBezTo>
                    <a:pt x="53759" y="49039"/>
                    <a:pt x="51400" y="48968"/>
                    <a:pt x="48836" y="48968"/>
                  </a:cubicBezTo>
                  <a:cubicBezTo>
                    <a:pt x="47968" y="48968"/>
                    <a:pt x="47076" y="48976"/>
                    <a:pt x="46137" y="48994"/>
                  </a:cubicBezTo>
                  <a:lnTo>
                    <a:pt x="46137" y="47292"/>
                  </a:lnTo>
                  <a:cubicBezTo>
                    <a:pt x="49852" y="47232"/>
                    <a:pt x="52828" y="47173"/>
                    <a:pt x="56543" y="47113"/>
                  </a:cubicBezTo>
                  <a:lnTo>
                    <a:pt x="56543" y="46363"/>
                  </a:lnTo>
                  <a:cubicBezTo>
                    <a:pt x="52816" y="46304"/>
                    <a:pt x="49852" y="46244"/>
                    <a:pt x="46137" y="46173"/>
                  </a:cubicBezTo>
                  <a:lnTo>
                    <a:pt x="46137" y="44541"/>
                  </a:lnTo>
                  <a:cubicBezTo>
                    <a:pt x="49852" y="44482"/>
                    <a:pt x="52828" y="44422"/>
                    <a:pt x="56543" y="44363"/>
                  </a:cubicBezTo>
                  <a:lnTo>
                    <a:pt x="56543" y="43803"/>
                  </a:lnTo>
                  <a:lnTo>
                    <a:pt x="54983" y="43803"/>
                  </a:lnTo>
                  <a:cubicBezTo>
                    <a:pt x="55138" y="40088"/>
                    <a:pt x="55221" y="36374"/>
                    <a:pt x="55162" y="32659"/>
                  </a:cubicBezTo>
                  <a:lnTo>
                    <a:pt x="56543" y="32659"/>
                  </a:lnTo>
                  <a:lnTo>
                    <a:pt x="56543" y="31897"/>
                  </a:lnTo>
                  <a:cubicBezTo>
                    <a:pt x="52828" y="31849"/>
                    <a:pt x="49625" y="31790"/>
                    <a:pt x="46089" y="31730"/>
                  </a:cubicBezTo>
                  <a:cubicBezTo>
                    <a:pt x="46077" y="31206"/>
                    <a:pt x="46054" y="30647"/>
                    <a:pt x="46054" y="30087"/>
                  </a:cubicBezTo>
                  <a:cubicBezTo>
                    <a:pt x="49566" y="30028"/>
                    <a:pt x="52828" y="29968"/>
                    <a:pt x="56543" y="29909"/>
                  </a:cubicBezTo>
                  <a:lnTo>
                    <a:pt x="56543" y="29194"/>
                  </a:lnTo>
                  <a:cubicBezTo>
                    <a:pt x="53721" y="29086"/>
                    <a:pt x="51326" y="29018"/>
                    <a:pt x="48709" y="29018"/>
                  </a:cubicBezTo>
                  <a:cubicBezTo>
                    <a:pt x="47880" y="29018"/>
                    <a:pt x="47030" y="29025"/>
                    <a:pt x="46137" y="29040"/>
                  </a:cubicBezTo>
                  <a:lnTo>
                    <a:pt x="46137" y="27313"/>
                  </a:lnTo>
                  <a:cubicBezTo>
                    <a:pt x="46244" y="27301"/>
                    <a:pt x="46351" y="27289"/>
                    <a:pt x="46458" y="27289"/>
                  </a:cubicBezTo>
                  <a:cubicBezTo>
                    <a:pt x="49102" y="27265"/>
                    <a:pt x="51697" y="27242"/>
                    <a:pt x="54340" y="27206"/>
                  </a:cubicBezTo>
                  <a:cubicBezTo>
                    <a:pt x="55090" y="27194"/>
                    <a:pt x="55805" y="27158"/>
                    <a:pt x="56543" y="27123"/>
                  </a:cubicBezTo>
                  <a:lnTo>
                    <a:pt x="56543" y="26444"/>
                  </a:lnTo>
                  <a:cubicBezTo>
                    <a:pt x="53712" y="26335"/>
                    <a:pt x="51321" y="26268"/>
                    <a:pt x="48707" y="26268"/>
                  </a:cubicBezTo>
                  <a:cubicBezTo>
                    <a:pt x="47880" y="26268"/>
                    <a:pt x="47030" y="26275"/>
                    <a:pt x="46137" y="26289"/>
                  </a:cubicBezTo>
                  <a:lnTo>
                    <a:pt x="46137" y="24587"/>
                  </a:lnTo>
                  <a:cubicBezTo>
                    <a:pt x="49864" y="24527"/>
                    <a:pt x="52828" y="24468"/>
                    <a:pt x="56543" y="24408"/>
                  </a:cubicBezTo>
                  <a:lnTo>
                    <a:pt x="56543" y="23646"/>
                  </a:lnTo>
                  <a:cubicBezTo>
                    <a:pt x="52816" y="23586"/>
                    <a:pt x="49852" y="23527"/>
                    <a:pt x="46137" y="23467"/>
                  </a:cubicBezTo>
                  <a:lnTo>
                    <a:pt x="46137" y="21836"/>
                  </a:lnTo>
                  <a:cubicBezTo>
                    <a:pt x="49864" y="21777"/>
                    <a:pt x="52828" y="21717"/>
                    <a:pt x="56543" y="21658"/>
                  </a:cubicBezTo>
                  <a:lnTo>
                    <a:pt x="56543" y="21181"/>
                  </a:lnTo>
                  <a:cubicBezTo>
                    <a:pt x="56454" y="21185"/>
                    <a:pt x="56365" y="21187"/>
                    <a:pt x="56276" y="21187"/>
                  </a:cubicBezTo>
                  <a:cubicBezTo>
                    <a:pt x="55818" y="21187"/>
                    <a:pt x="55361" y="21134"/>
                    <a:pt x="54912" y="21015"/>
                  </a:cubicBezTo>
                  <a:cubicBezTo>
                    <a:pt x="55067" y="17276"/>
                    <a:pt x="55221" y="13335"/>
                    <a:pt x="55162" y="9620"/>
                  </a:cubicBezTo>
                  <a:lnTo>
                    <a:pt x="56543" y="9620"/>
                  </a:lnTo>
                  <a:lnTo>
                    <a:pt x="56543" y="9192"/>
                  </a:lnTo>
                  <a:cubicBezTo>
                    <a:pt x="52816" y="9132"/>
                    <a:pt x="49852" y="9073"/>
                    <a:pt x="46137" y="9025"/>
                  </a:cubicBezTo>
                  <a:lnTo>
                    <a:pt x="46137" y="7394"/>
                  </a:lnTo>
                  <a:cubicBezTo>
                    <a:pt x="49864" y="7334"/>
                    <a:pt x="52828" y="7275"/>
                    <a:pt x="56543" y="7215"/>
                  </a:cubicBezTo>
                  <a:lnTo>
                    <a:pt x="56543" y="6489"/>
                  </a:lnTo>
                  <a:cubicBezTo>
                    <a:pt x="53759" y="6391"/>
                    <a:pt x="51400" y="6320"/>
                    <a:pt x="48836" y="6320"/>
                  </a:cubicBezTo>
                  <a:cubicBezTo>
                    <a:pt x="47968" y="6320"/>
                    <a:pt x="47076" y="6328"/>
                    <a:pt x="46137" y="6346"/>
                  </a:cubicBezTo>
                  <a:lnTo>
                    <a:pt x="46137" y="4632"/>
                  </a:lnTo>
                  <a:cubicBezTo>
                    <a:pt x="49864" y="4572"/>
                    <a:pt x="52828" y="4513"/>
                    <a:pt x="56543" y="4453"/>
                  </a:cubicBezTo>
                  <a:lnTo>
                    <a:pt x="56543" y="3739"/>
                  </a:lnTo>
                  <a:cubicBezTo>
                    <a:pt x="53712" y="3630"/>
                    <a:pt x="51321" y="3563"/>
                    <a:pt x="48707" y="3563"/>
                  </a:cubicBezTo>
                  <a:cubicBezTo>
                    <a:pt x="47880" y="3563"/>
                    <a:pt x="47030" y="3570"/>
                    <a:pt x="46137" y="3584"/>
                  </a:cubicBezTo>
                  <a:lnTo>
                    <a:pt x="46137" y="1881"/>
                  </a:lnTo>
                  <a:cubicBezTo>
                    <a:pt x="49864" y="1822"/>
                    <a:pt x="52828" y="1762"/>
                    <a:pt x="56543" y="1703"/>
                  </a:cubicBezTo>
                  <a:lnTo>
                    <a:pt x="56543" y="965"/>
                  </a:lnTo>
                  <a:cubicBezTo>
                    <a:pt x="55055" y="917"/>
                    <a:pt x="53340" y="869"/>
                    <a:pt x="51721" y="846"/>
                  </a:cubicBezTo>
                  <a:cubicBezTo>
                    <a:pt x="51098" y="838"/>
                    <a:pt x="50517" y="835"/>
                    <a:pt x="49937" y="835"/>
                  </a:cubicBezTo>
                  <a:cubicBezTo>
                    <a:pt x="48777" y="835"/>
                    <a:pt x="47621" y="846"/>
                    <a:pt x="46137" y="846"/>
                  </a:cubicBezTo>
                  <a:lnTo>
                    <a:pt x="46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498850" y="4648625"/>
              <a:ext cx="23250" cy="43775"/>
            </a:xfrm>
            <a:custGeom>
              <a:avLst/>
              <a:gdLst/>
              <a:ahLst/>
              <a:cxnLst/>
              <a:rect l="l" t="t" r="r" b="b"/>
              <a:pathLst>
                <a:path w="930" h="1751" extrusionOk="0">
                  <a:moveTo>
                    <a:pt x="906" y="0"/>
                  </a:moveTo>
                  <a:lnTo>
                    <a:pt x="13" y="893"/>
                  </a:lnTo>
                  <a:cubicBezTo>
                    <a:pt x="13" y="1191"/>
                    <a:pt x="1" y="1750"/>
                    <a:pt x="1" y="1750"/>
                  </a:cubicBezTo>
                  <a:lnTo>
                    <a:pt x="930" y="1750"/>
                  </a:lnTo>
                  <a:cubicBezTo>
                    <a:pt x="918" y="1012"/>
                    <a:pt x="918" y="584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21"/>
          <p:cNvSpPr/>
          <p:nvPr/>
        </p:nvSpPr>
        <p:spPr>
          <a:xfrm>
            <a:off x="77" y="-75"/>
            <a:ext cx="9144000" cy="5143500"/>
          </a:xfrm>
          <a:prstGeom prst="frame">
            <a:avLst>
              <a:gd name="adj1" fmla="val 237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8" name="Google Shape;448;p21"/>
          <p:cNvGrpSpPr/>
          <p:nvPr/>
        </p:nvGrpSpPr>
        <p:grpSpPr>
          <a:xfrm>
            <a:off x="470267" y="463417"/>
            <a:ext cx="603122" cy="585781"/>
            <a:chOff x="546392" y="539692"/>
            <a:chExt cx="603122" cy="585781"/>
          </a:xfrm>
        </p:grpSpPr>
        <p:sp>
          <p:nvSpPr>
            <p:cNvPr id="449" name="Google Shape;449;p21"/>
            <p:cNvSpPr/>
            <p:nvPr/>
          </p:nvSpPr>
          <p:spPr>
            <a:xfrm>
              <a:off x="611503" y="587030"/>
              <a:ext cx="538010" cy="538443"/>
            </a:xfrm>
            <a:custGeom>
              <a:avLst/>
              <a:gdLst/>
              <a:ahLst/>
              <a:cxnLst/>
              <a:rect l="l" t="t" r="r" b="b"/>
              <a:pathLst>
                <a:path w="13682" h="13693" fill="none" extrusionOk="0">
                  <a:moveTo>
                    <a:pt x="8276" y="798"/>
                  </a:moveTo>
                  <a:cubicBezTo>
                    <a:pt x="11621" y="1596"/>
                    <a:pt x="13681" y="4942"/>
                    <a:pt x="12883" y="8287"/>
                  </a:cubicBezTo>
                  <a:cubicBezTo>
                    <a:pt x="12098" y="11621"/>
                    <a:pt x="8740" y="13693"/>
                    <a:pt x="5406" y="12895"/>
                  </a:cubicBezTo>
                  <a:cubicBezTo>
                    <a:pt x="2061" y="12097"/>
                    <a:pt x="1" y="8752"/>
                    <a:pt x="799" y="5406"/>
                  </a:cubicBezTo>
                  <a:cubicBezTo>
                    <a:pt x="1584" y="2072"/>
                    <a:pt x="4942" y="0"/>
                    <a:pt x="8276" y="798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FC09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546392" y="539692"/>
              <a:ext cx="381625" cy="381625"/>
            </a:xfrm>
            <a:custGeom>
              <a:avLst/>
              <a:gdLst/>
              <a:ahLst/>
              <a:cxnLst/>
              <a:rect l="l" t="t" r="r" b="b"/>
              <a:pathLst>
                <a:path w="9705" h="9705" fill="none" extrusionOk="0">
                  <a:moveTo>
                    <a:pt x="7978" y="1727"/>
                  </a:moveTo>
                  <a:cubicBezTo>
                    <a:pt x="9704" y="3454"/>
                    <a:pt x="9704" y="6252"/>
                    <a:pt x="7978" y="7978"/>
                  </a:cubicBezTo>
                  <a:cubicBezTo>
                    <a:pt x="6251" y="9704"/>
                    <a:pt x="3454" y="9704"/>
                    <a:pt x="1727" y="7978"/>
                  </a:cubicBezTo>
                  <a:cubicBezTo>
                    <a:pt x="1" y="6252"/>
                    <a:pt x="1" y="3454"/>
                    <a:pt x="1727" y="1727"/>
                  </a:cubicBezTo>
                  <a:cubicBezTo>
                    <a:pt x="3454" y="1"/>
                    <a:pt x="6251" y="1"/>
                    <a:pt x="7978" y="1727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DFC09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21"/>
          <p:cNvGrpSpPr/>
          <p:nvPr/>
        </p:nvGrpSpPr>
        <p:grpSpPr>
          <a:xfrm flipH="1">
            <a:off x="6901216" y="269469"/>
            <a:ext cx="885900" cy="885900"/>
            <a:chOff x="713388" y="3717894"/>
            <a:chExt cx="885900" cy="885900"/>
          </a:xfrm>
        </p:grpSpPr>
        <p:grpSp>
          <p:nvGrpSpPr>
            <p:cNvPr id="452" name="Google Shape;452;p21"/>
            <p:cNvGrpSpPr/>
            <p:nvPr/>
          </p:nvGrpSpPr>
          <p:grpSpPr>
            <a:xfrm>
              <a:off x="1139136" y="3851384"/>
              <a:ext cx="454563" cy="703194"/>
              <a:chOff x="1139136" y="3851384"/>
              <a:chExt cx="454563" cy="703194"/>
            </a:xfrm>
          </p:grpSpPr>
          <p:sp>
            <p:nvSpPr>
              <p:cNvPr id="453" name="Google Shape;453;p21"/>
              <p:cNvSpPr/>
              <p:nvPr/>
            </p:nvSpPr>
            <p:spPr>
              <a:xfrm>
                <a:off x="1311460" y="4104215"/>
                <a:ext cx="34407" cy="28181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002" extrusionOk="0">
                    <a:moveTo>
                      <a:pt x="977" y="1"/>
                    </a:moveTo>
                    <a:lnTo>
                      <a:pt x="0" y="989"/>
                    </a:lnTo>
                    <a:lnTo>
                      <a:pt x="0" y="8001"/>
                    </a:lnTo>
                    <a:lnTo>
                      <a:pt x="977" y="7013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1"/>
              <p:cNvSpPr/>
              <p:nvPr/>
            </p:nvSpPr>
            <p:spPr>
              <a:xfrm>
                <a:off x="1228838" y="4188069"/>
                <a:ext cx="34443" cy="282233"/>
              </a:xfrm>
              <a:custGeom>
                <a:avLst/>
                <a:gdLst/>
                <a:ahLst/>
                <a:cxnLst/>
                <a:rect l="l" t="t" r="r" b="b"/>
                <a:pathLst>
                  <a:path w="978" h="8014" extrusionOk="0">
                    <a:moveTo>
                      <a:pt x="977" y="1"/>
                    </a:moveTo>
                    <a:lnTo>
                      <a:pt x="1" y="989"/>
                    </a:lnTo>
                    <a:lnTo>
                      <a:pt x="1" y="8014"/>
                    </a:lnTo>
                    <a:lnTo>
                      <a:pt x="977" y="702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1"/>
              <p:cNvSpPr/>
              <p:nvPr/>
            </p:nvSpPr>
            <p:spPr>
              <a:xfrm>
                <a:off x="1559292" y="3851384"/>
                <a:ext cx="34407" cy="28181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002" extrusionOk="0">
                    <a:moveTo>
                      <a:pt x="976" y="0"/>
                    </a:moveTo>
                    <a:lnTo>
                      <a:pt x="0" y="988"/>
                    </a:lnTo>
                    <a:lnTo>
                      <a:pt x="0" y="8001"/>
                    </a:lnTo>
                    <a:lnTo>
                      <a:pt x="976" y="7013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1"/>
              <p:cNvSpPr/>
              <p:nvPr/>
            </p:nvSpPr>
            <p:spPr>
              <a:xfrm>
                <a:off x="1394082" y="4019938"/>
                <a:ext cx="34407" cy="28181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002" extrusionOk="0">
                    <a:moveTo>
                      <a:pt x="976" y="0"/>
                    </a:moveTo>
                    <a:lnTo>
                      <a:pt x="0" y="977"/>
                    </a:lnTo>
                    <a:lnTo>
                      <a:pt x="0" y="8001"/>
                    </a:lnTo>
                    <a:lnTo>
                      <a:pt x="976" y="7013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1"/>
              <p:cNvSpPr/>
              <p:nvPr/>
            </p:nvSpPr>
            <p:spPr>
              <a:xfrm>
                <a:off x="1139136" y="4272768"/>
                <a:ext cx="34407" cy="28181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002" extrusionOk="0">
                    <a:moveTo>
                      <a:pt x="976" y="1"/>
                    </a:moveTo>
                    <a:lnTo>
                      <a:pt x="0" y="977"/>
                    </a:lnTo>
                    <a:lnTo>
                      <a:pt x="0" y="8002"/>
                    </a:lnTo>
                    <a:lnTo>
                      <a:pt x="976" y="7014"/>
                    </a:lnTo>
                    <a:lnTo>
                      <a:pt x="97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1"/>
              <p:cNvSpPr/>
              <p:nvPr/>
            </p:nvSpPr>
            <p:spPr>
              <a:xfrm>
                <a:off x="1476669" y="3935661"/>
                <a:ext cx="34407" cy="28181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002" extrusionOk="0">
                    <a:moveTo>
                      <a:pt x="977" y="0"/>
                    </a:moveTo>
                    <a:lnTo>
                      <a:pt x="1" y="977"/>
                    </a:lnTo>
                    <a:lnTo>
                      <a:pt x="1" y="8001"/>
                    </a:lnTo>
                    <a:lnTo>
                      <a:pt x="977" y="7013"/>
                    </a:lnTo>
                    <a:lnTo>
                      <a:pt x="97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59" name="Google Shape;459;p21"/>
            <p:cNvCxnSpPr/>
            <p:nvPr/>
          </p:nvCxnSpPr>
          <p:spPr>
            <a:xfrm rot="10800000" flipH="1">
              <a:off x="713388" y="3717894"/>
              <a:ext cx="885900" cy="8859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21"/>
            <p:cNvCxnSpPr/>
            <p:nvPr/>
          </p:nvCxnSpPr>
          <p:spPr>
            <a:xfrm rot="10800000" flipH="1">
              <a:off x="960650" y="4001657"/>
              <a:ext cx="219900" cy="2199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61" name="Google Shape;461;p21"/>
          <p:cNvGrpSpPr/>
          <p:nvPr/>
        </p:nvGrpSpPr>
        <p:grpSpPr>
          <a:xfrm rot="5400000">
            <a:off x="1969413" y="4384663"/>
            <a:ext cx="475817" cy="475817"/>
            <a:chOff x="713388" y="3717894"/>
            <a:chExt cx="885900" cy="885900"/>
          </a:xfrm>
        </p:grpSpPr>
        <p:cxnSp>
          <p:nvCxnSpPr>
            <p:cNvPr id="462" name="Google Shape;462;p21"/>
            <p:cNvCxnSpPr/>
            <p:nvPr/>
          </p:nvCxnSpPr>
          <p:spPr>
            <a:xfrm rot="10800000" flipH="1">
              <a:off x="713388" y="3717894"/>
              <a:ext cx="885900" cy="8859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21"/>
            <p:cNvCxnSpPr/>
            <p:nvPr/>
          </p:nvCxnSpPr>
          <p:spPr>
            <a:xfrm rot="10800000" flipH="1">
              <a:off x="847319" y="4001657"/>
              <a:ext cx="219900" cy="2199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4" name="Google Shape;464;p21"/>
          <p:cNvSpPr txBox="1">
            <a:spLocks noGrp="1"/>
          </p:cNvSpPr>
          <p:nvPr>
            <p:ph type="title"/>
          </p:nvPr>
        </p:nvSpPr>
        <p:spPr>
          <a:xfrm>
            <a:off x="5332405" y="3440283"/>
            <a:ext cx="2722500" cy="3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5" name="Google Shape;465;p21"/>
          <p:cNvSpPr txBox="1">
            <a:spLocks noGrp="1"/>
          </p:cNvSpPr>
          <p:nvPr>
            <p:ph type="title" idx="2"/>
          </p:nvPr>
        </p:nvSpPr>
        <p:spPr>
          <a:xfrm>
            <a:off x="1741875" y="1748800"/>
            <a:ext cx="5660400" cy="16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900" b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CUSTOM_4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3"/>
          <p:cNvSpPr/>
          <p:nvPr/>
        </p:nvSpPr>
        <p:spPr>
          <a:xfrm>
            <a:off x="100" y="1927925"/>
            <a:ext cx="9144000" cy="126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3"/>
          <p:cNvSpPr/>
          <p:nvPr/>
        </p:nvSpPr>
        <p:spPr>
          <a:xfrm rot="-5400000">
            <a:off x="-1576950" y="1566000"/>
            <a:ext cx="5146800" cy="2011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23"/>
          <p:cNvGrpSpPr/>
          <p:nvPr/>
        </p:nvGrpSpPr>
        <p:grpSpPr>
          <a:xfrm>
            <a:off x="-249" y="-1650"/>
            <a:ext cx="9144251" cy="5146800"/>
            <a:chOff x="-249" y="-1650"/>
            <a:chExt cx="9144251" cy="5146800"/>
          </a:xfrm>
        </p:grpSpPr>
        <p:sp>
          <p:nvSpPr>
            <p:cNvPr id="487" name="Google Shape;487;p23"/>
            <p:cNvSpPr/>
            <p:nvPr/>
          </p:nvSpPr>
          <p:spPr>
            <a:xfrm rot="5400000">
              <a:off x="-249" y="99"/>
              <a:ext cx="2115000" cy="21150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0" y="3028625"/>
              <a:ext cx="2115000" cy="2115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9" name="Google Shape;489;p23"/>
            <p:cNvGrpSpPr/>
            <p:nvPr/>
          </p:nvGrpSpPr>
          <p:grpSpPr>
            <a:xfrm rot="5400000">
              <a:off x="68751" y="3452570"/>
              <a:ext cx="1622284" cy="1606815"/>
              <a:chOff x="498850" y="3224050"/>
              <a:chExt cx="1482350" cy="1468350"/>
            </a:xfrm>
          </p:grpSpPr>
          <p:sp>
            <p:nvSpPr>
              <p:cNvPr id="490" name="Google Shape;490;p23"/>
              <p:cNvSpPr/>
              <p:nvPr/>
            </p:nvSpPr>
            <p:spPr>
              <a:xfrm>
                <a:off x="1742175" y="3224050"/>
                <a:ext cx="239025" cy="202725"/>
              </a:xfrm>
              <a:custGeom>
                <a:avLst/>
                <a:gdLst/>
                <a:ahLst/>
                <a:cxnLst/>
                <a:rect l="l" t="t" r="r" b="b"/>
                <a:pathLst>
                  <a:path w="9561" h="8109" extrusionOk="0">
                    <a:moveTo>
                      <a:pt x="8192" y="0"/>
                    </a:moveTo>
                    <a:lnTo>
                      <a:pt x="7192" y="988"/>
                    </a:lnTo>
                    <a:cubicBezTo>
                      <a:pt x="7192" y="1334"/>
                      <a:pt x="7192" y="1679"/>
                      <a:pt x="7204" y="2024"/>
                    </a:cubicBezTo>
                    <a:cubicBezTo>
                      <a:pt x="7227" y="3620"/>
                      <a:pt x="7299" y="5215"/>
                      <a:pt x="7346" y="6822"/>
                    </a:cubicBezTo>
                    <a:cubicBezTo>
                      <a:pt x="7358" y="7025"/>
                      <a:pt x="7346" y="7215"/>
                      <a:pt x="7346" y="7477"/>
                    </a:cubicBezTo>
                    <a:cubicBezTo>
                      <a:pt x="7055" y="7487"/>
                      <a:pt x="6767" y="7491"/>
                      <a:pt x="6476" y="7491"/>
                    </a:cubicBezTo>
                    <a:cubicBezTo>
                      <a:pt x="6080" y="7491"/>
                      <a:pt x="5677" y="7484"/>
                      <a:pt x="5251" y="7477"/>
                    </a:cubicBezTo>
                    <a:cubicBezTo>
                      <a:pt x="5310" y="5906"/>
                      <a:pt x="5370" y="4346"/>
                      <a:pt x="5394" y="2786"/>
                    </a:cubicBezTo>
                    <a:lnTo>
                      <a:pt x="5394" y="2786"/>
                    </a:lnTo>
                    <a:lnTo>
                      <a:pt x="4501" y="3691"/>
                    </a:lnTo>
                    <a:cubicBezTo>
                      <a:pt x="4525" y="4715"/>
                      <a:pt x="4560" y="5751"/>
                      <a:pt x="4596" y="6775"/>
                    </a:cubicBezTo>
                    <a:lnTo>
                      <a:pt x="4596" y="7418"/>
                    </a:lnTo>
                    <a:cubicBezTo>
                      <a:pt x="4419" y="7467"/>
                      <a:pt x="3906" y="7496"/>
                      <a:pt x="3414" y="7496"/>
                    </a:cubicBezTo>
                    <a:cubicBezTo>
                      <a:pt x="3078" y="7496"/>
                      <a:pt x="2751" y="7482"/>
                      <a:pt x="2548" y="7453"/>
                    </a:cubicBezTo>
                    <a:cubicBezTo>
                      <a:pt x="2560" y="6834"/>
                      <a:pt x="2572" y="6215"/>
                      <a:pt x="2584" y="5596"/>
                    </a:cubicBezTo>
                    <a:lnTo>
                      <a:pt x="2584" y="5596"/>
                    </a:lnTo>
                    <a:lnTo>
                      <a:pt x="1798" y="6382"/>
                    </a:lnTo>
                    <a:cubicBezTo>
                      <a:pt x="1798" y="6727"/>
                      <a:pt x="1810" y="7084"/>
                      <a:pt x="1810" y="7430"/>
                    </a:cubicBezTo>
                    <a:cubicBezTo>
                      <a:pt x="1504" y="7469"/>
                      <a:pt x="1190" y="7492"/>
                      <a:pt x="882" y="7492"/>
                    </a:cubicBezTo>
                    <a:cubicBezTo>
                      <a:pt x="818" y="7492"/>
                      <a:pt x="754" y="7491"/>
                      <a:pt x="691" y="7489"/>
                    </a:cubicBezTo>
                    <a:lnTo>
                      <a:pt x="0" y="8108"/>
                    </a:lnTo>
                    <a:cubicBezTo>
                      <a:pt x="3215" y="8049"/>
                      <a:pt x="6584" y="7989"/>
                      <a:pt x="9561" y="7941"/>
                    </a:cubicBezTo>
                    <a:lnTo>
                      <a:pt x="9561" y="7465"/>
                    </a:lnTo>
                    <a:lnTo>
                      <a:pt x="8001" y="7465"/>
                    </a:lnTo>
                    <a:cubicBezTo>
                      <a:pt x="8108" y="5239"/>
                      <a:pt x="8168" y="2488"/>
                      <a:pt x="8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567625" y="3448775"/>
                <a:ext cx="1413575" cy="1243625"/>
              </a:xfrm>
              <a:custGeom>
                <a:avLst/>
                <a:gdLst/>
                <a:ahLst/>
                <a:cxnLst/>
                <a:rect l="l" t="t" r="r" b="b"/>
                <a:pathLst>
                  <a:path w="56543" h="49745" extrusionOk="0">
                    <a:moveTo>
                      <a:pt x="34838" y="13228"/>
                    </a:moveTo>
                    <a:lnTo>
                      <a:pt x="34838" y="13240"/>
                    </a:lnTo>
                    <a:lnTo>
                      <a:pt x="46137" y="13430"/>
                    </a:lnTo>
                    <a:lnTo>
                      <a:pt x="46137" y="15074"/>
                    </a:lnTo>
                    <a:lnTo>
                      <a:pt x="34850" y="15264"/>
                    </a:lnTo>
                    <a:cubicBezTo>
                      <a:pt x="34778" y="14978"/>
                      <a:pt x="34766" y="13585"/>
                      <a:pt x="34838" y="13228"/>
                    </a:cubicBezTo>
                    <a:close/>
                    <a:moveTo>
                      <a:pt x="34993" y="15978"/>
                    </a:moveTo>
                    <a:lnTo>
                      <a:pt x="46137" y="16181"/>
                    </a:lnTo>
                    <a:lnTo>
                      <a:pt x="46137" y="17812"/>
                    </a:lnTo>
                    <a:lnTo>
                      <a:pt x="34993" y="18002"/>
                    </a:lnTo>
                    <a:lnTo>
                      <a:pt x="34993" y="15978"/>
                    </a:lnTo>
                    <a:close/>
                    <a:moveTo>
                      <a:pt x="34790" y="18693"/>
                    </a:moveTo>
                    <a:cubicBezTo>
                      <a:pt x="36695" y="18753"/>
                      <a:pt x="38588" y="18824"/>
                      <a:pt x="40481" y="18848"/>
                    </a:cubicBezTo>
                    <a:cubicBezTo>
                      <a:pt x="41109" y="18852"/>
                      <a:pt x="41697" y="18853"/>
                      <a:pt x="42286" y="18853"/>
                    </a:cubicBezTo>
                    <a:cubicBezTo>
                      <a:pt x="43465" y="18853"/>
                      <a:pt x="44645" y="18848"/>
                      <a:pt x="46137" y="18848"/>
                    </a:cubicBezTo>
                    <a:lnTo>
                      <a:pt x="46137" y="20538"/>
                    </a:lnTo>
                    <a:lnTo>
                      <a:pt x="34790" y="20753"/>
                    </a:lnTo>
                    <a:cubicBezTo>
                      <a:pt x="34790" y="20443"/>
                      <a:pt x="34790" y="20098"/>
                      <a:pt x="34790" y="19753"/>
                    </a:cubicBezTo>
                    <a:cubicBezTo>
                      <a:pt x="34778" y="19407"/>
                      <a:pt x="34790" y="19086"/>
                      <a:pt x="34790" y="18693"/>
                    </a:cubicBezTo>
                    <a:close/>
                    <a:moveTo>
                      <a:pt x="48649" y="9620"/>
                    </a:moveTo>
                    <a:cubicBezTo>
                      <a:pt x="48649" y="10061"/>
                      <a:pt x="48653" y="10119"/>
                      <a:pt x="48657" y="10119"/>
                    </a:cubicBezTo>
                    <a:cubicBezTo>
                      <a:pt x="48658" y="10119"/>
                      <a:pt x="48659" y="10112"/>
                      <a:pt x="48660" y="10112"/>
                    </a:cubicBezTo>
                    <a:cubicBezTo>
                      <a:pt x="48661" y="10112"/>
                      <a:pt x="48661" y="10118"/>
                      <a:pt x="48661" y="10144"/>
                    </a:cubicBezTo>
                    <a:cubicBezTo>
                      <a:pt x="48673" y="12061"/>
                      <a:pt x="48661" y="14038"/>
                      <a:pt x="48685" y="15943"/>
                    </a:cubicBezTo>
                    <a:cubicBezTo>
                      <a:pt x="48709" y="17467"/>
                      <a:pt x="48780" y="19014"/>
                      <a:pt x="48828" y="20538"/>
                    </a:cubicBezTo>
                    <a:lnTo>
                      <a:pt x="48828" y="21169"/>
                    </a:lnTo>
                    <a:cubicBezTo>
                      <a:pt x="48764" y="21172"/>
                      <a:pt x="48701" y="21173"/>
                      <a:pt x="48638" y="21173"/>
                    </a:cubicBezTo>
                    <a:cubicBezTo>
                      <a:pt x="48003" y="21173"/>
                      <a:pt x="47386" y="21073"/>
                      <a:pt x="46780" y="21062"/>
                    </a:cubicBezTo>
                    <a:cubicBezTo>
                      <a:pt x="46839" y="17264"/>
                      <a:pt x="46899" y="13347"/>
                      <a:pt x="46958" y="9620"/>
                    </a:cubicBezTo>
                    <a:close/>
                    <a:moveTo>
                      <a:pt x="51400" y="9882"/>
                    </a:moveTo>
                    <a:cubicBezTo>
                      <a:pt x="51400" y="10037"/>
                      <a:pt x="51411" y="10168"/>
                      <a:pt x="51411" y="10299"/>
                    </a:cubicBezTo>
                    <a:cubicBezTo>
                      <a:pt x="51411" y="12168"/>
                      <a:pt x="51411" y="14014"/>
                      <a:pt x="51435" y="15871"/>
                    </a:cubicBezTo>
                    <a:cubicBezTo>
                      <a:pt x="51459" y="17419"/>
                      <a:pt x="51530" y="19122"/>
                      <a:pt x="51578" y="20669"/>
                    </a:cubicBezTo>
                    <a:cubicBezTo>
                      <a:pt x="51578" y="20884"/>
                      <a:pt x="51578" y="20765"/>
                      <a:pt x="51578" y="21515"/>
                    </a:cubicBezTo>
                    <a:lnTo>
                      <a:pt x="49530" y="21515"/>
                    </a:lnTo>
                    <a:cubicBezTo>
                      <a:pt x="49590" y="17062"/>
                      <a:pt x="49649" y="13823"/>
                      <a:pt x="49709" y="10025"/>
                    </a:cubicBezTo>
                    <a:cubicBezTo>
                      <a:pt x="49947" y="10025"/>
                      <a:pt x="50221" y="9930"/>
                      <a:pt x="50507" y="9930"/>
                    </a:cubicBezTo>
                    <a:cubicBezTo>
                      <a:pt x="50780" y="9918"/>
                      <a:pt x="51066" y="9882"/>
                      <a:pt x="51400" y="9882"/>
                    </a:cubicBezTo>
                    <a:close/>
                    <a:moveTo>
                      <a:pt x="54305" y="9620"/>
                    </a:moveTo>
                    <a:lnTo>
                      <a:pt x="54305" y="10347"/>
                    </a:lnTo>
                    <a:cubicBezTo>
                      <a:pt x="54305" y="12121"/>
                      <a:pt x="54221" y="13895"/>
                      <a:pt x="54257" y="15669"/>
                    </a:cubicBezTo>
                    <a:cubicBezTo>
                      <a:pt x="54281" y="17288"/>
                      <a:pt x="54317" y="19086"/>
                      <a:pt x="54364" y="20705"/>
                    </a:cubicBezTo>
                    <a:cubicBezTo>
                      <a:pt x="54364" y="20908"/>
                      <a:pt x="54328" y="20765"/>
                      <a:pt x="54328" y="21515"/>
                    </a:cubicBezTo>
                    <a:lnTo>
                      <a:pt x="52221" y="21515"/>
                    </a:lnTo>
                    <a:cubicBezTo>
                      <a:pt x="52388" y="17062"/>
                      <a:pt x="52459" y="13347"/>
                      <a:pt x="52400" y="9620"/>
                    </a:cubicBezTo>
                    <a:close/>
                    <a:moveTo>
                      <a:pt x="34993" y="24396"/>
                    </a:moveTo>
                    <a:lnTo>
                      <a:pt x="34993" y="26468"/>
                    </a:lnTo>
                    <a:cubicBezTo>
                      <a:pt x="32031" y="26345"/>
                      <a:pt x="29084" y="26259"/>
                      <a:pt x="26129" y="26259"/>
                    </a:cubicBezTo>
                    <a:cubicBezTo>
                      <a:pt x="25365" y="26259"/>
                      <a:pt x="24602" y="26265"/>
                      <a:pt x="23837" y="26277"/>
                    </a:cubicBezTo>
                    <a:lnTo>
                      <a:pt x="23837" y="24587"/>
                    </a:lnTo>
                    <a:lnTo>
                      <a:pt x="34993" y="24396"/>
                    </a:lnTo>
                    <a:close/>
                    <a:moveTo>
                      <a:pt x="34993" y="27146"/>
                    </a:moveTo>
                    <a:lnTo>
                      <a:pt x="34993" y="29218"/>
                    </a:lnTo>
                    <a:cubicBezTo>
                      <a:pt x="32038" y="29105"/>
                      <a:pt x="29091" y="29021"/>
                      <a:pt x="25777" y="29021"/>
                    </a:cubicBezTo>
                    <a:cubicBezTo>
                      <a:pt x="24912" y="29021"/>
                      <a:pt x="24021" y="29027"/>
                      <a:pt x="23098" y="29040"/>
                    </a:cubicBezTo>
                    <a:lnTo>
                      <a:pt x="23098" y="27337"/>
                    </a:lnTo>
                    <a:cubicBezTo>
                      <a:pt x="27563" y="27265"/>
                      <a:pt x="31266" y="27206"/>
                      <a:pt x="34993" y="27146"/>
                    </a:cubicBezTo>
                    <a:close/>
                    <a:moveTo>
                      <a:pt x="34993" y="29909"/>
                    </a:moveTo>
                    <a:lnTo>
                      <a:pt x="34993" y="31921"/>
                    </a:lnTo>
                    <a:cubicBezTo>
                      <a:pt x="31266" y="31849"/>
                      <a:pt x="27551" y="31790"/>
                      <a:pt x="23098" y="31730"/>
                    </a:cubicBezTo>
                    <a:lnTo>
                      <a:pt x="23098" y="30099"/>
                    </a:lnTo>
                    <a:cubicBezTo>
                      <a:pt x="27563" y="30028"/>
                      <a:pt x="31266" y="29968"/>
                      <a:pt x="34993" y="29909"/>
                    </a:cubicBezTo>
                    <a:close/>
                    <a:moveTo>
                      <a:pt x="41611" y="21278"/>
                    </a:moveTo>
                    <a:cubicBezTo>
                      <a:pt x="42042" y="21278"/>
                      <a:pt x="42515" y="21299"/>
                      <a:pt x="42756" y="21336"/>
                    </a:cubicBezTo>
                    <a:cubicBezTo>
                      <a:pt x="42684" y="25087"/>
                      <a:pt x="42625" y="28932"/>
                      <a:pt x="42565" y="32647"/>
                    </a:cubicBezTo>
                    <a:lnTo>
                      <a:pt x="40934" y="32647"/>
                    </a:lnTo>
                    <a:cubicBezTo>
                      <a:pt x="40862" y="28944"/>
                      <a:pt x="40803" y="25087"/>
                      <a:pt x="40732" y="21336"/>
                    </a:cubicBezTo>
                    <a:cubicBezTo>
                      <a:pt x="40846" y="21296"/>
                      <a:pt x="41211" y="21278"/>
                      <a:pt x="41611" y="21278"/>
                    </a:cubicBezTo>
                    <a:close/>
                    <a:moveTo>
                      <a:pt x="37255" y="21515"/>
                    </a:moveTo>
                    <a:lnTo>
                      <a:pt x="37064" y="32659"/>
                    </a:lnTo>
                    <a:lnTo>
                      <a:pt x="35374" y="32659"/>
                    </a:lnTo>
                    <a:lnTo>
                      <a:pt x="35374" y="32218"/>
                    </a:lnTo>
                    <a:cubicBezTo>
                      <a:pt x="35350" y="29778"/>
                      <a:pt x="35350" y="27301"/>
                      <a:pt x="35314" y="24872"/>
                    </a:cubicBezTo>
                    <a:cubicBezTo>
                      <a:pt x="35302" y="23848"/>
                      <a:pt x="35231" y="22955"/>
                      <a:pt x="35195" y="21931"/>
                    </a:cubicBezTo>
                    <a:cubicBezTo>
                      <a:pt x="35195" y="21753"/>
                      <a:pt x="35195" y="21515"/>
                      <a:pt x="35195" y="21515"/>
                    </a:cubicBezTo>
                    <a:close/>
                    <a:moveTo>
                      <a:pt x="39278" y="21228"/>
                    </a:moveTo>
                    <a:cubicBezTo>
                      <a:pt x="39542" y="21228"/>
                      <a:pt x="39808" y="21238"/>
                      <a:pt x="40041" y="21265"/>
                    </a:cubicBezTo>
                    <a:cubicBezTo>
                      <a:pt x="40041" y="22503"/>
                      <a:pt x="39934" y="23729"/>
                      <a:pt x="39922" y="24968"/>
                    </a:cubicBezTo>
                    <a:cubicBezTo>
                      <a:pt x="39910" y="26218"/>
                      <a:pt x="39874" y="27551"/>
                      <a:pt x="39862" y="28825"/>
                    </a:cubicBezTo>
                    <a:cubicBezTo>
                      <a:pt x="39850" y="30087"/>
                      <a:pt x="39862" y="31171"/>
                      <a:pt x="39862" y="32659"/>
                    </a:cubicBezTo>
                    <a:lnTo>
                      <a:pt x="38184" y="32659"/>
                    </a:lnTo>
                    <a:cubicBezTo>
                      <a:pt x="38112" y="28944"/>
                      <a:pt x="38053" y="25087"/>
                      <a:pt x="37993" y="21336"/>
                    </a:cubicBezTo>
                    <a:cubicBezTo>
                      <a:pt x="38148" y="21279"/>
                      <a:pt x="38705" y="21228"/>
                      <a:pt x="39278" y="21228"/>
                    </a:cubicBezTo>
                    <a:close/>
                    <a:moveTo>
                      <a:pt x="45494" y="21515"/>
                    </a:moveTo>
                    <a:cubicBezTo>
                      <a:pt x="45434" y="25230"/>
                      <a:pt x="45375" y="28885"/>
                      <a:pt x="45315" y="32683"/>
                    </a:cubicBezTo>
                    <a:cubicBezTo>
                      <a:pt x="45077" y="32683"/>
                      <a:pt x="44803" y="32623"/>
                      <a:pt x="44530" y="32623"/>
                    </a:cubicBezTo>
                    <a:cubicBezTo>
                      <a:pt x="44256" y="32623"/>
                      <a:pt x="43970" y="32588"/>
                      <a:pt x="43660" y="32588"/>
                    </a:cubicBezTo>
                    <a:cubicBezTo>
                      <a:pt x="43649" y="32457"/>
                      <a:pt x="43625" y="32338"/>
                      <a:pt x="43625" y="32230"/>
                    </a:cubicBezTo>
                    <a:cubicBezTo>
                      <a:pt x="43601" y="29575"/>
                      <a:pt x="43589" y="26896"/>
                      <a:pt x="43553" y="24229"/>
                    </a:cubicBezTo>
                    <a:cubicBezTo>
                      <a:pt x="43541" y="23384"/>
                      <a:pt x="43482" y="22682"/>
                      <a:pt x="43446" y="21836"/>
                    </a:cubicBezTo>
                    <a:cubicBezTo>
                      <a:pt x="43434" y="21693"/>
                      <a:pt x="43446" y="21515"/>
                      <a:pt x="43446" y="21515"/>
                    </a:cubicBezTo>
                    <a:close/>
                    <a:moveTo>
                      <a:pt x="34993" y="33135"/>
                    </a:moveTo>
                    <a:cubicBezTo>
                      <a:pt x="37949" y="33268"/>
                      <a:pt x="40905" y="33340"/>
                      <a:pt x="43862" y="33340"/>
                    </a:cubicBezTo>
                    <a:cubicBezTo>
                      <a:pt x="44620" y="33340"/>
                      <a:pt x="45379" y="33335"/>
                      <a:pt x="46137" y="33326"/>
                    </a:cubicBezTo>
                    <a:lnTo>
                      <a:pt x="46137" y="35028"/>
                    </a:lnTo>
                    <a:cubicBezTo>
                      <a:pt x="46042" y="35052"/>
                      <a:pt x="45935" y="35064"/>
                      <a:pt x="45839" y="35064"/>
                    </a:cubicBezTo>
                    <a:cubicBezTo>
                      <a:pt x="43172" y="35088"/>
                      <a:pt x="40505" y="35100"/>
                      <a:pt x="37850" y="35135"/>
                    </a:cubicBezTo>
                    <a:cubicBezTo>
                      <a:pt x="37017" y="35147"/>
                      <a:pt x="36279" y="35207"/>
                      <a:pt x="35445" y="35231"/>
                    </a:cubicBezTo>
                    <a:lnTo>
                      <a:pt x="34993" y="35231"/>
                    </a:lnTo>
                    <a:lnTo>
                      <a:pt x="34993" y="33135"/>
                    </a:lnTo>
                    <a:close/>
                    <a:moveTo>
                      <a:pt x="11954" y="35933"/>
                    </a:moveTo>
                    <a:lnTo>
                      <a:pt x="23098" y="36136"/>
                    </a:lnTo>
                    <a:lnTo>
                      <a:pt x="23098" y="37767"/>
                    </a:lnTo>
                    <a:lnTo>
                      <a:pt x="11954" y="37957"/>
                    </a:lnTo>
                    <a:lnTo>
                      <a:pt x="11954" y="35933"/>
                    </a:lnTo>
                    <a:close/>
                    <a:moveTo>
                      <a:pt x="34993" y="35945"/>
                    </a:moveTo>
                    <a:lnTo>
                      <a:pt x="46137" y="36124"/>
                    </a:lnTo>
                    <a:lnTo>
                      <a:pt x="46137" y="37791"/>
                    </a:lnTo>
                    <a:cubicBezTo>
                      <a:pt x="46018" y="37814"/>
                      <a:pt x="45899" y="37826"/>
                      <a:pt x="45792" y="37826"/>
                    </a:cubicBezTo>
                    <a:cubicBezTo>
                      <a:pt x="43137" y="37850"/>
                      <a:pt x="40493" y="37862"/>
                      <a:pt x="37838" y="37898"/>
                    </a:cubicBezTo>
                    <a:cubicBezTo>
                      <a:pt x="36993" y="37910"/>
                      <a:pt x="36243" y="37969"/>
                      <a:pt x="35398" y="38005"/>
                    </a:cubicBezTo>
                    <a:cubicBezTo>
                      <a:pt x="35342" y="38009"/>
                      <a:pt x="35278" y="38010"/>
                      <a:pt x="35218" y="38010"/>
                    </a:cubicBezTo>
                    <a:cubicBezTo>
                      <a:pt x="35099" y="38010"/>
                      <a:pt x="34993" y="38005"/>
                      <a:pt x="34993" y="38005"/>
                    </a:cubicBezTo>
                    <a:lnTo>
                      <a:pt x="34993" y="35945"/>
                    </a:lnTo>
                    <a:close/>
                    <a:moveTo>
                      <a:pt x="11954" y="38684"/>
                    </a:moveTo>
                    <a:lnTo>
                      <a:pt x="23098" y="38886"/>
                    </a:lnTo>
                    <a:lnTo>
                      <a:pt x="23098" y="40517"/>
                    </a:lnTo>
                    <a:lnTo>
                      <a:pt x="11954" y="40708"/>
                    </a:lnTo>
                    <a:lnTo>
                      <a:pt x="11954" y="38684"/>
                    </a:lnTo>
                    <a:close/>
                    <a:moveTo>
                      <a:pt x="34993" y="38695"/>
                    </a:moveTo>
                    <a:lnTo>
                      <a:pt x="46137" y="38874"/>
                    </a:lnTo>
                    <a:lnTo>
                      <a:pt x="46137" y="40541"/>
                    </a:lnTo>
                    <a:cubicBezTo>
                      <a:pt x="46018" y="40553"/>
                      <a:pt x="45899" y="40565"/>
                      <a:pt x="45792" y="40565"/>
                    </a:cubicBezTo>
                    <a:cubicBezTo>
                      <a:pt x="43196" y="40589"/>
                      <a:pt x="40601" y="40600"/>
                      <a:pt x="38005" y="40636"/>
                    </a:cubicBezTo>
                    <a:cubicBezTo>
                      <a:pt x="37112" y="40648"/>
                      <a:pt x="36314" y="40708"/>
                      <a:pt x="35433" y="40743"/>
                    </a:cubicBezTo>
                    <a:cubicBezTo>
                      <a:pt x="35374" y="40747"/>
                      <a:pt x="35305" y="40749"/>
                      <a:pt x="35240" y="40749"/>
                    </a:cubicBezTo>
                    <a:cubicBezTo>
                      <a:pt x="35109" y="40749"/>
                      <a:pt x="34993" y="40743"/>
                      <a:pt x="34993" y="40743"/>
                    </a:cubicBezTo>
                    <a:lnTo>
                      <a:pt x="34993" y="38695"/>
                    </a:lnTo>
                    <a:close/>
                    <a:moveTo>
                      <a:pt x="11942" y="41434"/>
                    </a:moveTo>
                    <a:lnTo>
                      <a:pt x="23098" y="41636"/>
                    </a:lnTo>
                    <a:lnTo>
                      <a:pt x="23098" y="43279"/>
                    </a:lnTo>
                    <a:cubicBezTo>
                      <a:pt x="23098" y="43291"/>
                      <a:pt x="23063" y="43315"/>
                      <a:pt x="22955" y="43315"/>
                    </a:cubicBezTo>
                    <a:cubicBezTo>
                      <a:pt x="20503" y="43339"/>
                      <a:pt x="18133" y="43351"/>
                      <a:pt x="15693" y="43387"/>
                    </a:cubicBezTo>
                    <a:cubicBezTo>
                      <a:pt x="14645" y="43398"/>
                      <a:pt x="13561" y="43458"/>
                      <a:pt x="12514" y="43494"/>
                    </a:cubicBezTo>
                    <a:lnTo>
                      <a:pt x="11942" y="43494"/>
                    </a:lnTo>
                    <a:lnTo>
                      <a:pt x="11942" y="41434"/>
                    </a:lnTo>
                    <a:close/>
                    <a:moveTo>
                      <a:pt x="34790" y="41410"/>
                    </a:moveTo>
                    <a:cubicBezTo>
                      <a:pt x="36064" y="41410"/>
                      <a:pt x="37314" y="41505"/>
                      <a:pt x="38565" y="41517"/>
                    </a:cubicBezTo>
                    <a:cubicBezTo>
                      <a:pt x="39827" y="41529"/>
                      <a:pt x="41077" y="41565"/>
                      <a:pt x="42327" y="41577"/>
                    </a:cubicBezTo>
                    <a:cubicBezTo>
                      <a:pt x="42744" y="41581"/>
                      <a:pt x="43141" y="41582"/>
                      <a:pt x="43540" y="41582"/>
                    </a:cubicBezTo>
                    <a:cubicBezTo>
                      <a:pt x="44338" y="41582"/>
                      <a:pt x="45145" y="41577"/>
                      <a:pt x="46137" y="41577"/>
                    </a:cubicBezTo>
                    <a:lnTo>
                      <a:pt x="46137" y="43291"/>
                    </a:lnTo>
                    <a:cubicBezTo>
                      <a:pt x="46030" y="43315"/>
                      <a:pt x="45935" y="43327"/>
                      <a:pt x="45827" y="43327"/>
                    </a:cubicBezTo>
                    <a:cubicBezTo>
                      <a:pt x="43387" y="43339"/>
                      <a:pt x="40934" y="43351"/>
                      <a:pt x="38481" y="43387"/>
                    </a:cubicBezTo>
                    <a:cubicBezTo>
                      <a:pt x="37445" y="43398"/>
                      <a:pt x="36386" y="43470"/>
                      <a:pt x="35338" y="43506"/>
                    </a:cubicBezTo>
                    <a:lnTo>
                      <a:pt x="34802" y="43506"/>
                    </a:lnTo>
                    <a:cubicBezTo>
                      <a:pt x="34766" y="43160"/>
                      <a:pt x="34790" y="42815"/>
                      <a:pt x="34790" y="42470"/>
                    </a:cubicBezTo>
                    <a:cubicBezTo>
                      <a:pt x="34778" y="42113"/>
                      <a:pt x="34790" y="41791"/>
                      <a:pt x="34790" y="41410"/>
                    </a:cubicBezTo>
                    <a:close/>
                    <a:moveTo>
                      <a:pt x="54150" y="32659"/>
                    </a:moveTo>
                    <a:cubicBezTo>
                      <a:pt x="54150" y="32659"/>
                      <a:pt x="54162" y="32933"/>
                      <a:pt x="54162" y="33088"/>
                    </a:cubicBezTo>
                    <a:cubicBezTo>
                      <a:pt x="54162" y="34885"/>
                      <a:pt x="54150" y="36659"/>
                      <a:pt x="54186" y="38469"/>
                    </a:cubicBezTo>
                    <a:cubicBezTo>
                      <a:pt x="54209" y="40065"/>
                      <a:pt x="54281" y="41612"/>
                      <a:pt x="54328" y="43208"/>
                    </a:cubicBezTo>
                    <a:lnTo>
                      <a:pt x="54328" y="43803"/>
                    </a:lnTo>
                    <a:lnTo>
                      <a:pt x="52221" y="43803"/>
                    </a:lnTo>
                    <a:cubicBezTo>
                      <a:pt x="52388" y="40088"/>
                      <a:pt x="52459" y="36374"/>
                      <a:pt x="52400" y="32659"/>
                    </a:cubicBezTo>
                    <a:close/>
                    <a:moveTo>
                      <a:pt x="25039" y="32528"/>
                    </a:moveTo>
                    <a:cubicBezTo>
                      <a:pt x="25325" y="32528"/>
                      <a:pt x="25611" y="32540"/>
                      <a:pt x="25932" y="32540"/>
                    </a:cubicBezTo>
                    <a:cubicBezTo>
                      <a:pt x="25932" y="32707"/>
                      <a:pt x="25956" y="32849"/>
                      <a:pt x="25956" y="32992"/>
                    </a:cubicBezTo>
                    <a:cubicBezTo>
                      <a:pt x="25956" y="34897"/>
                      <a:pt x="25956" y="36814"/>
                      <a:pt x="25980" y="38731"/>
                    </a:cubicBezTo>
                    <a:cubicBezTo>
                      <a:pt x="26003" y="40243"/>
                      <a:pt x="26075" y="41732"/>
                      <a:pt x="26123" y="43244"/>
                    </a:cubicBezTo>
                    <a:lnTo>
                      <a:pt x="26123" y="43803"/>
                    </a:lnTo>
                    <a:lnTo>
                      <a:pt x="24075" y="43815"/>
                    </a:lnTo>
                    <a:cubicBezTo>
                      <a:pt x="24134" y="40100"/>
                      <a:pt x="24194" y="36338"/>
                      <a:pt x="24253" y="32528"/>
                    </a:cubicBezTo>
                    <a:cubicBezTo>
                      <a:pt x="24412" y="32528"/>
                      <a:pt x="24587" y="32533"/>
                      <a:pt x="24767" y="32533"/>
                    </a:cubicBezTo>
                    <a:cubicBezTo>
                      <a:pt x="24857" y="32533"/>
                      <a:pt x="24948" y="32532"/>
                      <a:pt x="25039" y="32528"/>
                    </a:cubicBezTo>
                    <a:close/>
                    <a:moveTo>
                      <a:pt x="27789" y="32528"/>
                    </a:moveTo>
                    <a:cubicBezTo>
                      <a:pt x="28075" y="32528"/>
                      <a:pt x="28361" y="32540"/>
                      <a:pt x="28682" y="32540"/>
                    </a:cubicBezTo>
                    <a:cubicBezTo>
                      <a:pt x="28682" y="32707"/>
                      <a:pt x="28706" y="32849"/>
                      <a:pt x="28706" y="32992"/>
                    </a:cubicBezTo>
                    <a:cubicBezTo>
                      <a:pt x="28706" y="34850"/>
                      <a:pt x="28706" y="36707"/>
                      <a:pt x="28730" y="38564"/>
                    </a:cubicBezTo>
                    <a:cubicBezTo>
                      <a:pt x="28754" y="40112"/>
                      <a:pt x="28825" y="41624"/>
                      <a:pt x="28873" y="43172"/>
                    </a:cubicBezTo>
                    <a:lnTo>
                      <a:pt x="28873" y="43803"/>
                    </a:lnTo>
                    <a:lnTo>
                      <a:pt x="26825" y="43815"/>
                    </a:lnTo>
                    <a:cubicBezTo>
                      <a:pt x="26885" y="40088"/>
                      <a:pt x="26944" y="36338"/>
                      <a:pt x="27004" y="32528"/>
                    </a:cubicBezTo>
                    <a:cubicBezTo>
                      <a:pt x="27162" y="32528"/>
                      <a:pt x="27337" y="32533"/>
                      <a:pt x="27517" y="32533"/>
                    </a:cubicBezTo>
                    <a:cubicBezTo>
                      <a:pt x="27607" y="32533"/>
                      <a:pt x="27698" y="32532"/>
                      <a:pt x="27789" y="32528"/>
                    </a:cubicBezTo>
                    <a:close/>
                    <a:moveTo>
                      <a:pt x="31266" y="32671"/>
                    </a:moveTo>
                    <a:lnTo>
                      <a:pt x="31266" y="33052"/>
                    </a:lnTo>
                    <a:cubicBezTo>
                      <a:pt x="31266" y="34826"/>
                      <a:pt x="31349" y="36600"/>
                      <a:pt x="31385" y="38374"/>
                    </a:cubicBezTo>
                    <a:cubicBezTo>
                      <a:pt x="31409" y="40005"/>
                      <a:pt x="31528" y="41589"/>
                      <a:pt x="31576" y="43220"/>
                    </a:cubicBezTo>
                    <a:cubicBezTo>
                      <a:pt x="31576" y="43422"/>
                      <a:pt x="31623" y="43815"/>
                      <a:pt x="31623" y="43815"/>
                    </a:cubicBezTo>
                    <a:lnTo>
                      <a:pt x="29528" y="43815"/>
                    </a:lnTo>
                    <a:cubicBezTo>
                      <a:pt x="29682" y="40092"/>
                      <a:pt x="29766" y="36382"/>
                      <a:pt x="29707" y="32671"/>
                    </a:cubicBezTo>
                    <a:close/>
                    <a:moveTo>
                      <a:pt x="34183" y="32540"/>
                    </a:moveTo>
                    <a:cubicBezTo>
                      <a:pt x="34183" y="32695"/>
                      <a:pt x="34207" y="32838"/>
                      <a:pt x="34207" y="32992"/>
                    </a:cubicBezTo>
                    <a:cubicBezTo>
                      <a:pt x="34207" y="34207"/>
                      <a:pt x="34183" y="35409"/>
                      <a:pt x="34207" y="36624"/>
                    </a:cubicBezTo>
                    <a:cubicBezTo>
                      <a:pt x="34219" y="38374"/>
                      <a:pt x="34266" y="40124"/>
                      <a:pt x="34302" y="41863"/>
                    </a:cubicBezTo>
                    <a:cubicBezTo>
                      <a:pt x="34314" y="42434"/>
                      <a:pt x="34350" y="42958"/>
                      <a:pt x="34374" y="43529"/>
                    </a:cubicBezTo>
                    <a:cubicBezTo>
                      <a:pt x="34374" y="43625"/>
                      <a:pt x="34374" y="43720"/>
                      <a:pt x="34350" y="43827"/>
                    </a:cubicBezTo>
                    <a:lnTo>
                      <a:pt x="32266" y="43827"/>
                    </a:lnTo>
                    <a:cubicBezTo>
                      <a:pt x="32433" y="40092"/>
                      <a:pt x="32516" y="36334"/>
                      <a:pt x="32457" y="32540"/>
                    </a:cubicBezTo>
                    <a:close/>
                    <a:moveTo>
                      <a:pt x="48649" y="32659"/>
                    </a:moveTo>
                    <a:cubicBezTo>
                      <a:pt x="48661" y="32778"/>
                      <a:pt x="48661" y="32897"/>
                      <a:pt x="48661" y="33016"/>
                    </a:cubicBezTo>
                    <a:cubicBezTo>
                      <a:pt x="48673" y="34945"/>
                      <a:pt x="48661" y="36850"/>
                      <a:pt x="48685" y="38779"/>
                    </a:cubicBezTo>
                    <a:cubicBezTo>
                      <a:pt x="48709" y="40279"/>
                      <a:pt x="48780" y="41779"/>
                      <a:pt x="48828" y="43279"/>
                    </a:cubicBezTo>
                    <a:lnTo>
                      <a:pt x="48828" y="43898"/>
                    </a:lnTo>
                    <a:cubicBezTo>
                      <a:pt x="48221" y="43919"/>
                      <a:pt x="47633" y="43948"/>
                      <a:pt x="47054" y="43948"/>
                    </a:cubicBezTo>
                    <a:cubicBezTo>
                      <a:pt x="46962" y="43948"/>
                      <a:pt x="46871" y="43948"/>
                      <a:pt x="46780" y="43946"/>
                    </a:cubicBezTo>
                    <a:cubicBezTo>
                      <a:pt x="46839" y="40148"/>
                      <a:pt x="46899" y="36374"/>
                      <a:pt x="46958" y="32659"/>
                    </a:cubicBezTo>
                    <a:close/>
                    <a:moveTo>
                      <a:pt x="51364" y="32659"/>
                    </a:moveTo>
                    <a:cubicBezTo>
                      <a:pt x="51423" y="36386"/>
                      <a:pt x="51483" y="40136"/>
                      <a:pt x="51542" y="43887"/>
                    </a:cubicBezTo>
                    <a:cubicBezTo>
                      <a:pt x="51370" y="43939"/>
                      <a:pt x="50794" y="43972"/>
                      <a:pt x="50280" y="43972"/>
                    </a:cubicBezTo>
                    <a:cubicBezTo>
                      <a:pt x="49976" y="43972"/>
                      <a:pt x="49694" y="43961"/>
                      <a:pt x="49530" y="43934"/>
                    </a:cubicBezTo>
                    <a:cubicBezTo>
                      <a:pt x="49590" y="40172"/>
                      <a:pt x="49649" y="36374"/>
                      <a:pt x="49709" y="32659"/>
                    </a:cubicBezTo>
                    <a:close/>
                    <a:moveTo>
                      <a:pt x="34993" y="44351"/>
                    </a:moveTo>
                    <a:lnTo>
                      <a:pt x="34993" y="44363"/>
                    </a:lnTo>
                    <a:lnTo>
                      <a:pt x="34993" y="46423"/>
                    </a:lnTo>
                    <a:cubicBezTo>
                      <a:pt x="32129" y="46304"/>
                      <a:pt x="29272" y="46220"/>
                      <a:pt x="26082" y="46220"/>
                    </a:cubicBezTo>
                    <a:cubicBezTo>
                      <a:pt x="25121" y="46220"/>
                      <a:pt x="24129" y="46227"/>
                      <a:pt x="23098" y="46244"/>
                    </a:cubicBezTo>
                    <a:lnTo>
                      <a:pt x="23098" y="44541"/>
                    </a:lnTo>
                    <a:cubicBezTo>
                      <a:pt x="27563" y="44482"/>
                      <a:pt x="31278" y="44410"/>
                      <a:pt x="34993" y="44351"/>
                    </a:cubicBezTo>
                    <a:close/>
                    <a:moveTo>
                      <a:pt x="11954" y="47101"/>
                    </a:moveTo>
                    <a:lnTo>
                      <a:pt x="11954" y="49173"/>
                    </a:lnTo>
                    <a:cubicBezTo>
                      <a:pt x="9002" y="49050"/>
                      <a:pt x="6035" y="48965"/>
                      <a:pt x="3040" y="48965"/>
                    </a:cubicBezTo>
                    <a:cubicBezTo>
                      <a:pt x="2267" y="48965"/>
                      <a:pt x="1492" y="48970"/>
                      <a:pt x="715" y="48982"/>
                    </a:cubicBezTo>
                    <a:cubicBezTo>
                      <a:pt x="703" y="48899"/>
                      <a:pt x="703" y="48804"/>
                      <a:pt x="715" y="48709"/>
                    </a:cubicBezTo>
                    <a:cubicBezTo>
                      <a:pt x="715" y="48244"/>
                      <a:pt x="679" y="47768"/>
                      <a:pt x="679" y="47292"/>
                    </a:cubicBezTo>
                    <a:lnTo>
                      <a:pt x="11954" y="47101"/>
                    </a:lnTo>
                    <a:close/>
                    <a:moveTo>
                      <a:pt x="34993" y="47101"/>
                    </a:moveTo>
                    <a:lnTo>
                      <a:pt x="34993" y="49173"/>
                    </a:lnTo>
                    <a:cubicBezTo>
                      <a:pt x="32083" y="49061"/>
                      <a:pt x="29064" y="48972"/>
                      <a:pt x="26079" y="48972"/>
                    </a:cubicBezTo>
                    <a:cubicBezTo>
                      <a:pt x="25240" y="48972"/>
                      <a:pt x="24405" y="48979"/>
                      <a:pt x="23575" y="48994"/>
                    </a:cubicBezTo>
                    <a:cubicBezTo>
                      <a:pt x="23575" y="48840"/>
                      <a:pt x="23503" y="48732"/>
                      <a:pt x="23503" y="48625"/>
                    </a:cubicBezTo>
                    <a:cubicBezTo>
                      <a:pt x="23503" y="48185"/>
                      <a:pt x="23587" y="47744"/>
                      <a:pt x="23587" y="47292"/>
                    </a:cubicBezTo>
                    <a:cubicBezTo>
                      <a:pt x="27373" y="47232"/>
                      <a:pt x="31266" y="47173"/>
                      <a:pt x="34993" y="47101"/>
                    </a:cubicBezTo>
                    <a:close/>
                    <a:moveTo>
                      <a:pt x="46137" y="0"/>
                    </a:moveTo>
                    <a:lnTo>
                      <a:pt x="45446" y="607"/>
                    </a:lnTo>
                    <a:cubicBezTo>
                      <a:pt x="45399" y="3644"/>
                      <a:pt x="45375" y="6656"/>
                      <a:pt x="45315" y="9632"/>
                    </a:cubicBezTo>
                    <a:lnTo>
                      <a:pt x="43660" y="9632"/>
                    </a:lnTo>
                    <a:cubicBezTo>
                      <a:pt x="43637" y="9561"/>
                      <a:pt x="43625" y="9489"/>
                      <a:pt x="43637" y="9418"/>
                    </a:cubicBezTo>
                    <a:cubicBezTo>
                      <a:pt x="43613" y="7120"/>
                      <a:pt x="43589" y="4858"/>
                      <a:pt x="43565" y="2548"/>
                    </a:cubicBezTo>
                    <a:lnTo>
                      <a:pt x="42672" y="3382"/>
                    </a:lnTo>
                    <a:cubicBezTo>
                      <a:pt x="42637" y="5477"/>
                      <a:pt x="42601" y="7394"/>
                      <a:pt x="42577" y="9632"/>
                    </a:cubicBezTo>
                    <a:lnTo>
                      <a:pt x="40934" y="9632"/>
                    </a:lnTo>
                    <a:cubicBezTo>
                      <a:pt x="40910" y="8144"/>
                      <a:pt x="40886" y="6727"/>
                      <a:pt x="40862" y="5227"/>
                    </a:cubicBezTo>
                    <a:lnTo>
                      <a:pt x="39874" y="6251"/>
                    </a:lnTo>
                    <a:cubicBezTo>
                      <a:pt x="39862" y="7430"/>
                      <a:pt x="39839" y="8632"/>
                      <a:pt x="39827" y="9823"/>
                    </a:cubicBezTo>
                    <a:cubicBezTo>
                      <a:pt x="39303" y="9835"/>
                      <a:pt x="38743" y="9835"/>
                      <a:pt x="38136" y="9835"/>
                    </a:cubicBezTo>
                    <a:cubicBezTo>
                      <a:pt x="38136" y="9680"/>
                      <a:pt x="38124" y="9537"/>
                      <a:pt x="38124" y="9406"/>
                    </a:cubicBezTo>
                    <a:cubicBezTo>
                      <a:pt x="38124" y="8954"/>
                      <a:pt x="38124" y="8513"/>
                      <a:pt x="38112" y="8061"/>
                    </a:cubicBezTo>
                    <a:lnTo>
                      <a:pt x="37088" y="9001"/>
                    </a:lnTo>
                    <a:lnTo>
                      <a:pt x="37088" y="9632"/>
                    </a:lnTo>
                    <a:lnTo>
                      <a:pt x="36350" y="9632"/>
                    </a:lnTo>
                    <a:lnTo>
                      <a:pt x="35719" y="10382"/>
                    </a:lnTo>
                    <a:cubicBezTo>
                      <a:pt x="38757" y="10507"/>
                      <a:pt x="41614" y="10641"/>
                      <a:pt x="44765" y="10641"/>
                    </a:cubicBezTo>
                    <a:cubicBezTo>
                      <a:pt x="45220" y="10641"/>
                      <a:pt x="45681" y="10638"/>
                      <a:pt x="46149" y="10632"/>
                    </a:cubicBezTo>
                    <a:lnTo>
                      <a:pt x="46149" y="12323"/>
                    </a:lnTo>
                    <a:lnTo>
                      <a:pt x="35005" y="12526"/>
                    </a:lnTo>
                    <a:lnTo>
                      <a:pt x="35005" y="11371"/>
                    </a:lnTo>
                    <a:lnTo>
                      <a:pt x="34278" y="12156"/>
                    </a:lnTo>
                    <a:cubicBezTo>
                      <a:pt x="34326" y="15216"/>
                      <a:pt x="34290" y="17812"/>
                      <a:pt x="34338" y="21515"/>
                    </a:cubicBezTo>
                    <a:lnTo>
                      <a:pt x="32278" y="21515"/>
                    </a:lnTo>
                    <a:cubicBezTo>
                      <a:pt x="32373" y="18538"/>
                      <a:pt x="32445" y="16371"/>
                      <a:pt x="32469" y="13883"/>
                    </a:cubicBezTo>
                    <a:lnTo>
                      <a:pt x="32469" y="13883"/>
                    </a:lnTo>
                    <a:lnTo>
                      <a:pt x="31468" y="14788"/>
                    </a:lnTo>
                    <a:lnTo>
                      <a:pt x="31468" y="15669"/>
                    </a:lnTo>
                    <a:cubicBezTo>
                      <a:pt x="31492" y="17312"/>
                      <a:pt x="31564" y="19098"/>
                      <a:pt x="31623" y="20729"/>
                    </a:cubicBezTo>
                    <a:lnTo>
                      <a:pt x="31623" y="21515"/>
                    </a:lnTo>
                    <a:lnTo>
                      <a:pt x="29528" y="21515"/>
                    </a:lnTo>
                    <a:cubicBezTo>
                      <a:pt x="29587" y="19276"/>
                      <a:pt x="29635" y="18229"/>
                      <a:pt x="29671" y="16669"/>
                    </a:cubicBezTo>
                    <a:lnTo>
                      <a:pt x="29671" y="16669"/>
                    </a:lnTo>
                    <a:lnTo>
                      <a:pt x="28766" y="17479"/>
                    </a:lnTo>
                    <a:cubicBezTo>
                      <a:pt x="28801" y="18526"/>
                      <a:pt x="28837" y="19681"/>
                      <a:pt x="28873" y="20717"/>
                    </a:cubicBezTo>
                    <a:lnTo>
                      <a:pt x="28873" y="21515"/>
                    </a:lnTo>
                    <a:lnTo>
                      <a:pt x="26825" y="21515"/>
                    </a:lnTo>
                    <a:cubicBezTo>
                      <a:pt x="26837" y="20765"/>
                      <a:pt x="26849" y="20098"/>
                      <a:pt x="26861" y="19479"/>
                    </a:cubicBezTo>
                    <a:lnTo>
                      <a:pt x="26861" y="19479"/>
                    </a:lnTo>
                    <a:lnTo>
                      <a:pt x="26111" y="20146"/>
                    </a:lnTo>
                    <a:cubicBezTo>
                      <a:pt x="26111" y="20312"/>
                      <a:pt x="26123" y="20598"/>
                      <a:pt x="26134" y="20753"/>
                    </a:cubicBezTo>
                    <a:lnTo>
                      <a:pt x="26134" y="21515"/>
                    </a:lnTo>
                    <a:lnTo>
                      <a:pt x="25003" y="21515"/>
                    </a:lnTo>
                    <a:lnTo>
                      <a:pt x="24468" y="21991"/>
                    </a:lnTo>
                    <a:cubicBezTo>
                      <a:pt x="27932" y="21931"/>
                      <a:pt x="31278" y="21705"/>
                      <a:pt x="34993" y="21646"/>
                    </a:cubicBezTo>
                    <a:lnTo>
                      <a:pt x="34993" y="23670"/>
                    </a:lnTo>
                    <a:lnTo>
                      <a:pt x="23848" y="23467"/>
                    </a:lnTo>
                    <a:lnTo>
                      <a:pt x="23848" y="22693"/>
                    </a:lnTo>
                    <a:lnTo>
                      <a:pt x="22955" y="23467"/>
                    </a:lnTo>
                    <a:cubicBezTo>
                      <a:pt x="22908" y="26503"/>
                      <a:pt x="22670" y="29682"/>
                      <a:pt x="22622" y="32659"/>
                    </a:cubicBezTo>
                    <a:lnTo>
                      <a:pt x="20979" y="32659"/>
                    </a:lnTo>
                    <a:cubicBezTo>
                      <a:pt x="20943" y="30433"/>
                      <a:pt x="20896" y="27777"/>
                      <a:pt x="20860" y="25384"/>
                    </a:cubicBezTo>
                    <a:lnTo>
                      <a:pt x="19979" y="26301"/>
                    </a:lnTo>
                    <a:cubicBezTo>
                      <a:pt x="19943" y="28408"/>
                      <a:pt x="19907" y="30433"/>
                      <a:pt x="19872" y="32659"/>
                    </a:cubicBezTo>
                    <a:lnTo>
                      <a:pt x="18205" y="32659"/>
                    </a:lnTo>
                    <a:cubicBezTo>
                      <a:pt x="18181" y="32528"/>
                      <a:pt x="18169" y="32385"/>
                      <a:pt x="18169" y="32254"/>
                    </a:cubicBezTo>
                    <a:cubicBezTo>
                      <a:pt x="18157" y="30861"/>
                      <a:pt x="18157" y="29444"/>
                      <a:pt x="18145" y="28063"/>
                    </a:cubicBezTo>
                    <a:lnTo>
                      <a:pt x="17169" y="29087"/>
                    </a:lnTo>
                    <a:cubicBezTo>
                      <a:pt x="17157" y="30254"/>
                      <a:pt x="17133" y="31171"/>
                      <a:pt x="17121" y="32659"/>
                    </a:cubicBezTo>
                    <a:lnTo>
                      <a:pt x="15478" y="32659"/>
                    </a:lnTo>
                    <a:cubicBezTo>
                      <a:pt x="15466" y="31909"/>
                      <a:pt x="15455" y="31385"/>
                      <a:pt x="15443" y="30790"/>
                    </a:cubicBezTo>
                    <a:lnTo>
                      <a:pt x="14419" y="31849"/>
                    </a:lnTo>
                    <a:lnTo>
                      <a:pt x="14419" y="32659"/>
                    </a:lnTo>
                    <a:lnTo>
                      <a:pt x="13633" y="32659"/>
                    </a:lnTo>
                    <a:lnTo>
                      <a:pt x="12811" y="33254"/>
                    </a:lnTo>
                    <a:cubicBezTo>
                      <a:pt x="16288" y="33314"/>
                      <a:pt x="20134" y="33314"/>
                      <a:pt x="23098" y="33373"/>
                    </a:cubicBezTo>
                    <a:lnTo>
                      <a:pt x="23098" y="35005"/>
                    </a:lnTo>
                    <a:lnTo>
                      <a:pt x="11954" y="35207"/>
                    </a:lnTo>
                    <a:lnTo>
                      <a:pt x="11954" y="34064"/>
                    </a:lnTo>
                    <a:lnTo>
                      <a:pt x="11418" y="34635"/>
                    </a:lnTo>
                    <a:cubicBezTo>
                      <a:pt x="11466" y="37707"/>
                      <a:pt x="11585" y="40827"/>
                      <a:pt x="11645" y="43803"/>
                    </a:cubicBezTo>
                    <a:lnTo>
                      <a:pt x="9573" y="43803"/>
                    </a:lnTo>
                    <a:cubicBezTo>
                      <a:pt x="9680" y="41565"/>
                      <a:pt x="9740" y="38862"/>
                      <a:pt x="9763" y="36374"/>
                    </a:cubicBezTo>
                    <a:lnTo>
                      <a:pt x="9763" y="36374"/>
                    </a:lnTo>
                    <a:lnTo>
                      <a:pt x="8763" y="37386"/>
                    </a:lnTo>
                    <a:lnTo>
                      <a:pt x="8763" y="38422"/>
                    </a:lnTo>
                    <a:cubicBezTo>
                      <a:pt x="8787" y="40029"/>
                      <a:pt x="8870" y="41589"/>
                      <a:pt x="8918" y="43184"/>
                    </a:cubicBezTo>
                    <a:lnTo>
                      <a:pt x="8918" y="43803"/>
                    </a:lnTo>
                    <a:lnTo>
                      <a:pt x="6823" y="43803"/>
                    </a:lnTo>
                    <a:cubicBezTo>
                      <a:pt x="6882" y="42315"/>
                      <a:pt x="6930" y="40720"/>
                      <a:pt x="6965" y="39160"/>
                    </a:cubicBezTo>
                    <a:lnTo>
                      <a:pt x="6965" y="39160"/>
                    </a:lnTo>
                    <a:lnTo>
                      <a:pt x="6061" y="40077"/>
                    </a:lnTo>
                    <a:cubicBezTo>
                      <a:pt x="6096" y="41112"/>
                      <a:pt x="6132" y="42124"/>
                      <a:pt x="6168" y="43160"/>
                    </a:cubicBezTo>
                    <a:lnTo>
                      <a:pt x="6168" y="43803"/>
                    </a:lnTo>
                    <a:lnTo>
                      <a:pt x="4120" y="43803"/>
                    </a:lnTo>
                    <a:cubicBezTo>
                      <a:pt x="4132" y="43053"/>
                      <a:pt x="4144" y="42601"/>
                      <a:pt x="4156" y="41970"/>
                    </a:cubicBezTo>
                    <a:lnTo>
                      <a:pt x="4156" y="41970"/>
                    </a:lnTo>
                    <a:lnTo>
                      <a:pt x="3405" y="42744"/>
                    </a:lnTo>
                    <a:cubicBezTo>
                      <a:pt x="3405" y="42910"/>
                      <a:pt x="3417" y="43089"/>
                      <a:pt x="3429" y="43256"/>
                    </a:cubicBezTo>
                    <a:cubicBezTo>
                      <a:pt x="3429" y="43434"/>
                      <a:pt x="3429" y="43637"/>
                      <a:pt x="3429" y="43827"/>
                    </a:cubicBezTo>
                    <a:cubicBezTo>
                      <a:pt x="3102" y="43877"/>
                      <a:pt x="2783" y="43901"/>
                      <a:pt x="2458" y="43901"/>
                    </a:cubicBezTo>
                    <a:cubicBezTo>
                      <a:pt x="2393" y="43901"/>
                      <a:pt x="2328" y="43900"/>
                      <a:pt x="2262" y="43898"/>
                    </a:cubicBezTo>
                    <a:lnTo>
                      <a:pt x="1596" y="44518"/>
                    </a:lnTo>
                    <a:cubicBezTo>
                      <a:pt x="5060" y="44458"/>
                      <a:pt x="8239" y="44399"/>
                      <a:pt x="11954" y="44339"/>
                    </a:cubicBezTo>
                    <a:lnTo>
                      <a:pt x="11954" y="46363"/>
                    </a:lnTo>
                    <a:lnTo>
                      <a:pt x="810" y="46173"/>
                    </a:lnTo>
                    <a:lnTo>
                      <a:pt x="810" y="45399"/>
                    </a:lnTo>
                    <a:lnTo>
                      <a:pt x="84" y="46101"/>
                    </a:lnTo>
                    <a:cubicBezTo>
                      <a:pt x="60" y="47316"/>
                      <a:pt x="24" y="48268"/>
                      <a:pt x="0" y="49744"/>
                    </a:cubicBezTo>
                    <a:lnTo>
                      <a:pt x="12633" y="49744"/>
                    </a:lnTo>
                    <a:cubicBezTo>
                      <a:pt x="12633" y="49006"/>
                      <a:pt x="12621" y="47958"/>
                      <a:pt x="12609" y="47066"/>
                    </a:cubicBezTo>
                    <a:cubicBezTo>
                      <a:pt x="12597" y="46196"/>
                      <a:pt x="12526" y="45268"/>
                      <a:pt x="12490" y="44387"/>
                    </a:cubicBezTo>
                    <a:cubicBezTo>
                      <a:pt x="12490" y="44220"/>
                      <a:pt x="12490" y="43791"/>
                      <a:pt x="12490" y="43791"/>
                    </a:cubicBezTo>
                    <a:lnTo>
                      <a:pt x="14585" y="43791"/>
                    </a:lnTo>
                    <a:cubicBezTo>
                      <a:pt x="14597" y="45280"/>
                      <a:pt x="14490" y="46327"/>
                      <a:pt x="14478" y="47577"/>
                    </a:cubicBezTo>
                    <a:cubicBezTo>
                      <a:pt x="14478" y="48280"/>
                      <a:pt x="14454" y="48994"/>
                      <a:pt x="14443" y="49744"/>
                    </a:cubicBezTo>
                    <a:lnTo>
                      <a:pt x="15383" y="49744"/>
                    </a:lnTo>
                    <a:cubicBezTo>
                      <a:pt x="15383" y="48994"/>
                      <a:pt x="15371" y="47911"/>
                      <a:pt x="15359" y="46994"/>
                    </a:cubicBezTo>
                    <a:cubicBezTo>
                      <a:pt x="15347" y="46137"/>
                      <a:pt x="15276" y="45220"/>
                      <a:pt x="15240" y="44351"/>
                    </a:cubicBezTo>
                    <a:cubicBezTo>
                      <a:pt x="15228" y="44196"/>
                      <a:pt x="15240" y="43791"/>
                      <a:pt x="15240" y="43791"/>
                    </a:cubicBezTo>
                    <a:lnTo>
                      <a:pt x="17300" y="43791"/>
                    </a:lnTo>
                    <a:cubicBezTo>
                      <a:pt x="17276" y="46030"/>
                      <a:pt x="17240" y="47518"/>
                      <a:pt x="17205" y="49744"/>
                    </a:cubicBezTo>
                    <a:lnTo>
                      <a:pt x="18145" y="49744"/>
                    </a:lnTo>
                    <a:cubicBezTo>
                      <a:pt x="18110" y="47506"/>
                      <a:pt x="18074" y="45887"/>
                      <a:pt x="18038" y="43934"/>
                    </a:cubicBezTo>
                    <a:cubicBezTo>
                      <a:pt x="18188" y="43887"/>
                      <a:pt x="18693" y="43859"/>
                      <a:pt x="19175" y="43859"/>
                    </a:cubicBezTo>
                    <a:cubicBezTo>
                      <a:pt x="19538" y="43859"/>
                      <a:pt x="19888" y="43875"/>
                      <a:pt x="20062" y="43910"/>
                    </a:cubicBezTo>
                    <a:cubicBezTo>
                      <a:pt x="20027" y="45851"/>
                      <a:pt x="19991" y="47506"/>
                      <a:pt x="19955" y="49733"/>
                    </a:cubicBezTo>
                    <a:lnTo>
                      <a:pt x="20884" y="49733"/>
                    </a:lnTo>
                    <a:cubicBezTo>
                      <a:pt x="20884" y="48994"/>
                      <a:pt x="20872" y="47851"/>
                      <a:pt x="20860" y="46899"/>
                    </a:cubicBezTo>
                    <a:cubicBezTo>
                      <a:pt x="20848" y="46053"/>
                      <a:pt x="20789" y="45149"/>
                      <a:pt x="20741" y="44303"/>
                    </a:cubicBezTo>
                    <a:lnTo>
                      <a:pt x="20741" y="43791"/>
                    </a:lnTo>
                    <a:lnTo>
                      <a:pt x="22801" y="43791"/>
                    </a:lnTo>
                    <a:cubicBezTo>
                      <a:pt x="22777" y="46018"/>
                      <a:pt x="22741" y="47506"/>
                      <a:pt x="22705" y="49733"/>
                    </a:cubicBezTo>
                    <a:lnTo>
                      <a:pt x="35314" y="49733"/>
                    </a:lnTo>
                    <a:cubicBezTo>
                      <a:pt x="35302" y="48994"/>
                      <a:pt x="35290" y="47554"/>
                      <a:pt x="35278" y="46446"/>
                    </a:cubicBezTo>
                    <a:cubicBezTo>
                      <a:pt x="35267" y="45756"/>
                      <a:pt x="35219" y="44994"/>
                      <a:pt x="35195" y="44303"/>
                    </a:cubicBezTo>
                    <a:lnTo>
                      <a:pt x="35195" y="43791"/>
                    </a:lnTo>
                    <a:lnTo>
                      <a:pt x="37291" y="43791"/>
                    </a:lnTo>
                    <a:cubicBezTo>
                      <a:pt x="37303" y="45280"/>
                      <a:pt x="37195" y="46315"/>
                      <a:pt x="37183" y="47566"/>
                    </a:cubicBezTo>
                    <a:cubicBezTo>
                      <a:pt x="37183" y="48268"/>
                      <a:pt x="37172" y="48994"/>
                      <a:pt x="37148" y="49733"/>
                    </a:cubicBezTo>
                    <a:lnTo>
                      <a:pt x="38088" y="49733"/>
                    </a:lnTo>
                    <a:cubicBezTo>
                      <a:pt x="38088" y="48994"/>
                      <a:pt x="38076" y="47899"/>
                      <a:pt x="38065" y="46982"/>
                    </a:cubicBezTo>
                    <a:cubicBezTo>
                      <a:pt x="38053" y="46113"/>
                      <a:pt x="37981" y="45208"/>
                      <a:pt x="37945" y="44351"/>
                    </a:cubicBezTo>
                    <a:cubicBezTo>
                      <a:pt x="37945" y="44184"/>
                      <a:pt x="37945" y="43791"/>
                      <a:pt x="37945" y="43791"/>
                    </a:cubicBezTo>
                    <a:lnTo>
                      <a:pt x="40005" y="43791"/>
                    </a:lnTo>
                    <a:cubicBezTo>
                      <a:pt x="39981" y="46018"/>
                      <a:pt x="39946" y="47506"/>
                      <a:pt x="39910" y="49733"/>
                    </a:cubicBezTo>
                    <a:lnTo>
                      <a:pt x="40851" y="49733"/>
                    </a:lnTo>
                    <a:cubicBezTo>
                      <a:pt x="40815" y="47506"/>
                      <a:pt x="40779" y="46018"/>
                      <a:pt x="40743" y="43791"/>
                    </a:cubicBezTo>
                    <a:lnTo>
                      <a:pt x="42756" y="43791"/>
                    </a:lnTo>
                    <a:cubicBezTo>
                      <a:pt x="42732" y="46018"/>
                      <a:pt x="42696" y="47506"/>
                      <a:pt x="42660" y="49733"/>
                    </a:cubicBezTo>
                    <a:lnTo>
                      <a:pt x="43601" y="49733"/>
                    </a:lnTo>
                    <a:cubicBezTo>
                      <a:pt x="43565" y="47506"/>
                      <a:pt x="43529" y="45875"/>
                      <a:pt x="43494" y="43934"/>
                    </a:cubicBezTo>
                    <a:cubicBezTo>
                      <a:pt x="43650" y="43887"/>
                      <a:pt x="44166" y="43859"/>
                      <a:pt x="44647" y="43859"/>
                    </a:cubicBezTo>
                    <a:cubicBezTo>
                      <a:pt x="45009" y="43859"/>
                      <a:pt x="45352" y="43875"/>
                      <a:pt x="45506" y="43910"/>
                    </a:cubicBezTo>
                    <a:cubicBezTo>
                      <a:pt x="45482" y="45851"/>
                      <a:pt x="45446" y="47506"/>
                      <a:pt x="45411" y="49733"/>
                    </a:cubicBezTo>
                    <a:lnTo>
                      <a:pt x="56543" y="49733"/>
                    </a:lnTo>
                    <a:lnTo>
                      <a:pt x="56543" y="49137"/>
                    </a:lnTo>
                    <a:cubicBezTo>
                      <a:pt x="53759" y="49039"/>
                      <a:pt x="51400" y="48968"/>
                      <a:pt x="48836" y="48968"/>
                    </a:cubicBezTo>
                    <a:cubicBezTo>
                      <a:pt x="47968" y="48968"/>
                      <a:pt x="47076" y="48976"/>
                      <a:pt x="46137" y="48994"/>
                    </a:cubicBezTo>
                    <a:lnTo>
                      <a:pt x="46137" y="47292"/>
                    </a:lnTo>
                    <a:cubicBezTo>
                      <a:pt x="49852" y="47232"/>
                      <a:pt x="52828" y="47173"/>
                      <a:pt x="56543" y="47113"/>
                    </a:cubicBezTo>
                    <a:lnTo>
                      <a:pt x="56543" y="46363"/>
                    </a:lnTo>
                    <a:cubicBezTo>
                      <a:pt x="52816" y="46304"/>
                      <a:pt x="49852" y="46244"/>
                      <a:pt x="46137" y="46173"/>
                    </a:cubicBezTo>
                    <a:lnTo>
                      <a:pt x="46137" y="44541"/>
                    </a:lnTo>
                    <a:cubicBezTo>
                      <a:pt x="49852" y="44482"/>
                      <a:pt x="52828" y="44422"/>
                      <a:pt x="56543" y="44363"/>
                    </a:cubicBezTo>
                    <a:lnTo>
                      <a:pt x="56543" y="43803"/>
                    </a:lnTo>
                    <a:lnTo>
                      <a:pt x="54983" y="43803"/>
                    </a:lnTo>
                    <a:cubicBezTo>
                      <a:pt x="55138" y="40088"/>
                      <a:pt x="55221" y="36374"/>
                      <a:pt x="55162" y="32659"/>
                    </a:cubicBezTo>
                    <a:lnTo>
                      <a:pt x="56543" y="32659"/>
                    </a:lnTo>
                    <a:lnTo>
                      <a:pt x="56543" y="31897"/>
                    </a:lnTo>
                    <a:cubicBezTo>
                      <a:pt x="52828" y="31849"/>
                      <a:pt x="49625" y="31790"/>
                      <a:pt x="46089" y="31730"/>
                    </a:cubicBezTo>
                    <a:cubicBezTo>
                      <a:pt x="46077" y="31206"/>
                      <a:pt x="46054" y="30647"/>
                      <a:pt x="46054" y="30087"/>
                    </a:cubicBezTo>
                    <a:cubicBezTo>
                      <a:pt x="49566" y="30028"/>
                      <a:pt x="52828" y="29968"/>
                      <a:pt x="56543" y="29909"/>
                    </a:cubicBezTo>
                    <a:lnTo>
                      <a:pt x="56543" y="29194"/>
                    </a:lnTo>
                    <a:cubicBezTo>
                      <a:pt x="53721" y="29086"/>
                      <a:pt x="51326" y="29018"/>
                      <a:pt x="48709" y="29018"/>
                    </a:cubicBezTo>
                    <a:cubicBezTo>
                      <a:pt x="47880" y="29018"/>
                      <a:pt x="47030" y="29025"/>
                      <a:pt x="46137" y="29040"/>
                    </a:cubicBezTo>
                    <a:lnTo>
                      <a:pt x="46137" y="27313"/>
                    </a:lnTo>
                    <a:cubicBezTo>
                      <a:pt x="46244" y="27301"/>
                      <a:pt x="46351" y="27289"/>
                      <a:pt x="46458" y="27289"/>
                    </a:cubicBezTo>
                    <a:cubicBezTo>
                      <a:pt x="49102" y="27265"/>
                      <a:pt x="51697" y="27242"/>
                      <a:pt x="54340" y="27206"/>
                    </a:cubicBezTo>
                    <a:cubicBezTo>
                      <a:pt x="55090" y="27194"/>
                      <a:pt x="55805" y="27158"/>
                      <a:pt x="56543" y="27123"/>
                    </a:cubicBezTo>
                    <a:lnTo>
                      <a:pt x="56543" y="26444"/>
                    </a:lnTo>
                    <a:cubicBezTo>
                      <a:pt x="53712" y="26335"/>
                      <a:pt x="51321" y="26268"/>
                      <a:pt x="48707" y="26268"/>
                    </a:cubicBezTo>
                    <a:cubicBezTo>
                      <a:pt x="47880" y="26268"/>
                      <a:pt x="47030" y="26275"/>
                      <a:pt x="46137" y="26289"/>
                    </a:cubicBezTo>
                    <a:lnTo>
                      <a:pt x="46137" y="24587"/>
                    </a:lnTo>
                    <a:cubicBezTo>
                      <a:pt x="49864" y="24527"/>
                      <a:pt x="52828" y="24468"/>
                      <a:pt x="56543" y="24408"/>
                    </a:cubicBezTo>
                    <a:lnTo>
                      <a:pt x="56543" y="23646"/>
                    </a:lnTo>
                    <a:cubicBezTo>
                      <a:pt x="52816" y="23586"/>
                      <a:pt x="49852" y="23527"/>
                      <a:pt x="46137" y="23467"/>
                    </a:cubicBezTo>
                    <a:lnTo>
                      <a:pt x="46137" y="21836"/>
                    </a:lnTo>
                    <a:cubicBezTo>
                      <a:pt x="49864" y="21777"/>
                      <a:pt x="52828" y="21717"/>
                      <a:pt x="56543" y="21658"/>
                    </a:cubicBezTo>
                    <a:lnTo>
                      <a:pt x="56543" y="21181"/>
                    </a:lnTo>
                    <a:cubicBezTo>
                      <a:pt x="56454" y="21185"/>
                      <a:pt x="56365" y="21187"/>
                      <a:pt x="56276" y="21187"/>
                    </a:cubicBezTo>
                    <a:cubicBezTo>
                      <a:pt x="55818" y="21187"/>
                      <a:pt x="55361" y="21134"/>
                      <a:pt x="54912" y="21015"/>
                    </a:cubicBezTo>
                    <a:cubicBezTo>
                      <a:pt x="55067" y="17276"/>
                      <a:pt x="55221" y="13335"/>
                      <a:pt x="55162" y="9620"/>
                    </a:cubicBezTo>
                    <a:lnTo>
                      <a:pt x="56543" y="9620"/>
                    </a:lnTo>
                    <a:lnTo>
                      <a:pt x="56543" y="9192"/>
                    </a:lnTo>
                    <a:cubicBezTo>
                      <a:pt x="52816" y="9132"/>
                      <a:pt x="49852" y="9073"/>
                      <a:pt x="46137" y="9025"/>
                    </a:cubicBezTo>
                    <a:lnTo>
                      <a:pt x="46137" y="7394"/>
                    </a:lnTo>
                    <a:cubicBezTo>
                      <a:pt x="49864" y="7334"/>
                      <a:pt x="52828" y="7275"/>
                      <a:pt x="56543" y="7215"/>
                    </a:cubicBezTo>
                    <a:lnTo>
                      <a:pt x="56543" y="6489"/>
                    </a:lnTo>
                    <a:cubicBezTo>
                      <a:pt x="53759" y="6391"/>
                      <a:pt x="51400" y="6320"/>
                      <a:pt x="48836" y="6320"/>
                    </a:cubicBezTo>
                    <a:cubicBezTo>
                      <a:pt x="47968" y="6320"/>
                      <a:pt x="47076" y="6328"/>
                      <a:pt x="46137" y="6346"/>
                    </a:cubicBezTo>
                    <a:lnTo>
                      <a:pt x="46137" y="4632"/>
                    </a:lnTo>
                    <a:cubicBezTo>
                      <a:pt x="49864" y="4572"/>
                      <a:pt x="52828" y="4513"/>
                      <a:pt x="56543" y="4453"/>
                    </a:cubicBezTo>
                    <a:lnTo>
                      <a:pt x="56543" y="3739"/>
                    </a:lnTo>
                    <a:cubicBezTo>
                      <a:pt x="53712" y="3630"/>
                      <a:pt x="51321" y="3563"/>
                      <a:pt x="48707" y="3563"/>
                    </a:cubicBezTo>
                    <a:cubicBezTo>
                      <a:pt x="47880" y="3563"/>
                      <a:pt x="47030" y="3570"/>
                      <a:pt x="46137" y="3584"/>
                    </a:cubicBezTo>
                    <a:lnTo>
                      <a:pt x="46137" y="1881"/>
                    </a:lnTo>
                    <a:cubicBezTo>
                      <a:pt x="49864" y="1822"/>
                      <a:pt x="52828" y="1762"/>
                      <a:pt x="56543" y="1703"/>
                    </a:cubicBezTo>
                    <a:lnTo>
                      <a:pt x="56543" y="965"/>
                    </a:lnTo>
                    <a:cubicBezTo>
                      <a:pt x="55055" y="917"/>
                      <a:pt x="53340" y="869"/>
                      <a:pt x="51721" y="846"/>
                    </a:cubicBezTo>
                    <a:cubicBezTo>
                      <a:pt x="51098" y="838"/>
                      <a:pt x="50517" y="835"/>
                      <a:pt x="49937" y="835"/>
                    </a:cubicBezTo>
                    <a:cubicBezTo>
                      <a:pt x="48777" y="835"/>
                      <a:pt x="47621" y="846"/>
                      <a:pt x="46137" y="846"/>
                    </a:cubicBezTo>
                    <a:lnTo>
                      <a:pt x="461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98850" y="4648625"/>
                <a:ext cx="232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751" extrusionOk="0">
                    <a:moveTo>
                      <a:pt x="906" y="0"/>
                    </a:moveTo>
                    <a:lnTo>
                      <a:pt x="13" y="893"/>
                    </a:lnTo>
                    <a:cubicBezTo>
                      <a:pt x="13" y="1191"/>
                      <a:pt x="1" y="1750"/>
                      <a:pt x="1" y="1750"/>
                    </a:cubicBezTo>
                    <a:lnTo>
                      <a:pt x="930" y="1750"/>
                    </a:lnTo>
                    <a:cubicBezTo>
                      <a:pt x="918" y="1012"/>
                      <a:pt x="918" y="584"/>
                      <a:pt x="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23"/>
            <p:cNvSpPr/>
            <p:nvPr/>
          </p:nvSpPr>
          <p:spPr>
            <a:xfrm>
              <a:off x="2" y="0"/>
              <a:ext cx="9144000" cy="5143500"/>
            </a:xfrm>
            <a:prstGeom prst="frame">
              <a:avLst>
                <a:gd name="adj1" fmla="val 23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23"/>
            <p:cNvGrpSpPr/>
            <p:nvPr/>
          </p:nvGrpSpPr>
          <p:grpSpPr>
            <a:xfrm rot="5400000" flipH="1">
              <a:off x="306016" y="269469"/>
              <a:ext cx="885900" cy="885900"/>
              <a:chOff x="713388" y="3717894"/>
              <a:chExt cx="885900" cy="885900"/>
            </a:xfrm>
          </p:grpSpPr>
          <p:grpSp>
            <p:nvGrpSpPr>
              <p:cNvPr id="495" name="Google Shape;495;p23"/>
              <p:cNvGrpSpPr/>
              <p:nvPr/>
            </p:nvGrpSpPr>
            <p:grpSpPr>
              <a:xfrm>
                <a:off x="1139136" y="3851384"/>
                <a:ext cx="454563" cy="703194"/>
                <a:chOff x="1139136" y="3851384"/>
                <a:chExt cx="454563" cy="703194"/>
              </a:xfrm>
            </p:grpSpPr>
            <p:sp>
              <p:nvSpPr>
                <p:cNvPr id="496" name="Google Shape;496;p23"/>
                <p:cNvSpPr/>
                <p:nvPr/>
              </p:nvSpPr>
              <p:spPr>
                <a:xfrm>
                  <a:off x="1311460" y="4104215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7" y="1"/>
                      </a:moveTo>
                      <a:lnTo>
                        <a:pt x="0" y="989"/>
                      </a:lnTo>
                      <a:lnTo>
                        <a:pt x="0" y="8001"/>
                      </a:lnTo>
                      <a:lnTo>
                        <a:pt x="977" y="7013"/>
                      </a:lnTo>
                      <a:lnTo>
                        <a:pt x="9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23"/>
                <p:cNvSpPr/>
                <p:nvPr/>
              </p:nvSpPr>
              <p:spPr>
                <a:xfrm>
                  <a:off x="1228838" y="4188069"/>
                  <a:ext cx="34443" cy="282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" h="8014" extrusionOk="0">
                      <a:moveTo>
                        <a:pt x="977" y="1"/>
                      </a:moveTo>
                      <a:lnTo>
                        <a:pt x="1" y="989"/>
                      </a:lnTo>
                      <a:lnTo>
                        <a:pt x="1" y="8014"/>
                      </a:lnTo>
                      <a:lnTo>
                        <a:pt x="977" y="7025"/>
                      </a:lnTo>
                      <a:lnTo>
                        <a:pt x="97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23"/>
                <p:cNvSpPr/>
                <p:nvPr/>
              </p:nvSpPr>
              <p:spPr>
                <a:xfrm>
                  <a:off x="1559292" y="3851384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6" y="0"/>
                      </a:moveTo>
                      <a:lnTo>
                        <a:pt x="0" y="988"/>
                      </a:lnTo>
                      <a:lnTo>
                        <a:pt x="0" y="8001"/>
                      </a:lnTo>
                      <a:lnTo>
                        <a:pt x="976" y="7013"/>
                      </a:lnTo>
                      <a:lnTo>
                        <a:pt x="97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23"/>
                <p:cNvSpPr/>
                <p:nvPr/>
              </p:nvSpPr>
              <p:spPr>
                <a:xfrm>
                  <a:off x="1394082" y="4019938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6" y="0"/>
                      </a:moveTo>
                      <a:lnTo>
                        <a:pt x="0" y="977"/>
                      </a:lnTo>
                      <a:lnTo>
                        <a:pt x="0" y="8001"/>
                      </a:lnTo>
                      <a:lnTo>
                        <a:pt x="976" y="7013"/>
                      </a:lnTo>
                      <a:lnTo>
                        <a:pt x="976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23"/>
                <p:cNvSpPr/>
                <p:nvPr/>
              </p:nvSpPr>
              <p:spPr>
                <a:xfrm>
                  <a:off x="1139136" y="4272768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6" y="1"/>
                      </a:moveTo>
                      <a:lnTo>
                        <a:pt x="0" y="977"/>
                      </a:lnTo>
                      <a:lnTo>
                        <a:pt x="0" y="8002"/>
                      </a:lnTo>
                      <a:lnTo>
                        <a:pt x="976" y="7014"/>
                      </a:lnTo>
                      <a:lnTo>
                        <a:pt x="97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23"/>
                <p:cNvSpPr/>
                <p:nvPr/>
              </p:nvSpPr>
              <p:spPr>
                <a:xfrm>
                  <a:off x="1476669" y="3935661"/>
                  <a:ext cx="34407" cy="281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002" extrusionOk="0">
                      <a:moveTo>
                        <a:pt x="977" y="0"/>
                      </a:moveTo>
                      <a:lnTo>
                        <a:pt x="1" y="977"/>
                      </a:lnTo>
                      <a:lnTo>
                        <a:pt x="1" y="8001"/>
                      </a:lnTo>
                      <a:lnTo>
                        <a:pt x="977" y="7013"/>
                      </a:lnTo>
                      <a:lnTo>
                        <a:pt x="97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502" name="Google Shape;502;p23"/>
              <p:cNvCxnSpPr/>
              <p:nvPr/>
            </p:nvCxnSpPr>
            <p:spPr>
              <a:xfrm rot="10800000" flipH="1">
                <a:off x="713388" y="3717894"/>
                <a:ext cx="885900" cy="885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23"/>
              <p:cNvCxnSpPr/>
              <p:nvPr/>
            </p:nvCxnSpPr>
            <p:spPr>
              <a:xfrm rot="10800000" flipH="1">
                <a:off x="960650" y="4001657"/>
                <a:ext cx="219900" cy="219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504" name="Google Shape;504;p23"/>
            <p:cNvSpPr/>
            <p:nvPr/>
          </p:nvSpPr>
          <p:spPr>
            <a:xfrm rot="-5400000">
              <a:off x="6403675" y="2404950"/>
              <a:ext cx="5146800" cy="3336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5" name="Google Shape;505;p23"/>
          <p:cNvSpPr txBox="1">
            <a:spLocks noGrp="1"/>
          </p:cNvSpPr>
          <p:nvPr>
            <p:ph type="title"/>
          </p:nvPr>
        </p:nvSpPr>
        <p:spPr>
          <a:xfrm>
            <a:off x="4190400" y="1979654"/>
            <a:ext cx="4410900" cy="12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3"/>
          <p:cNvSpPr txBox="1">
            <a:spLocks noGrp="1"/>
          </p:cNvSpPr>
          <p:nvPr>
            <p:ph type="subTitle" idx="1"/>
          </p:nvPr>
        </p:nvSpPr>
        <p:spPr>
          <a:xfrm>
            <a:off x="4190400" y="3255421"/>
            <a:ext cx="4240200" cy="7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56"/>
          <p:cNvGrpSpPr/>
          <p:nvPr/>
        </p:nvGrpSpPr>
        <p:grpSpPr>
          <a:xfrm>
            <a:off x="0" y="200"/>
            <a:ext cx="9143850" cy="5143484"/>
            <a:chOff x="0" y="200"/>
            <a:chExt cx="9143850" cy="5143484"/>
          </a:xfrm>
        </p:grpSpPr>
        <p:sp>
          <p:nvSpPr>
            <p:cNvPr id="1173" name="Google Shape;1173;p56"/>
            <p:cNvSpPr/>
            <p:nvPr/>
          </p:nvSpPr>
          <p:spPr>
            <a:xfrm>
              <a:off x="0" y="3912625"/>
              <a:ext cx="1230900" cy="12309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4" name="Google Shape;1174;p56"/>
            <p:cNvGrpSpPr/>
            <p:nvPr/>
          </p:nvGrpSpPr>
          <p:grpSpPr>
            <a:xfrm>
              <a:off x="7814240" y="3822846"/>
              <a:ext cx="1230943" cy="1219318"/>
              <a:chOff x="498850" y="3224050"/>
              <a:chExt cx="1482350" cy="1468350"/>
            </a:xfrm>
          </p:grpSpPr>
          <p:sp>
            <p:nvSpPr>
              <p:cNvPr id="1175" name="Google Shape;1175;p56"/>
              <p:cNvSpPr/>
              <p:nvPr/>
            </p:nvSpPr>
            <p:spPr>
              <a:xfrm>
                <a:off x="1742175" y="3224050"/>
                <a:ext cx="239025" cy="202725"/>
              </a:xfrm>
              <a:custGeom>
                <a:avLst/>
                <a:gdLst/>
                <a:ahLst/>
                <a:cxnLst/>
                <a:rect l="l" t="t" r="r" b="b"/>
                <a:pathLst>
                  <a:path w="9561" h="8109" extrusionOk="0">
                    <a:moveTo>
                      <a:pt x="8192" y="0"/>
                    </a:moveTo>
                    <a:lnTo>
                      <a:pt x="7192" y="988"/>
                    </a:lnTo>
                    <a:cubicBezTo>
                      <a:pt x="7192" y="1334"/>
                      <a:pt x="7192" y="1679"/>
                      <a:pt x="7204" y="2024"/>
                    </a:cubicBezTo>
                    <a:cubicBezTo>
                      <a:pt x="7227" y="3620"/>
                      <a:pt x="7299" y="5215"/>
                      <a:pt x="7346" y="6822"/>
                    </a:cubicBezTo>
                    <a:cubicBezTo>
                      <a:pt x="7358" y="7025"/>
                      <a:pt x="7346" y="7215"/>
                      <a:pt x="7346" y="7477"/>
                    </a:cubicBezTo>
                    <a:cubicBezTo>
                      <a:pt x="7055" y="7487"/>
                      <a:pt x="6767" y="7491"/>
                      <a:pt x="6476" y="7491"/>
                    </a:cubicBezTo>
                    <a:cubicBezTo>
                      <a:pt x="6080" y="7491"/>
                      <a:pt x="5677" y="7484"/>
                      <a:pt x="5251" y="7477"/>
                    </a:cubicBezTo>
                    <a:cubicBezTo>
                      <a:pt x="5310" y="5906"/>
                      <a:pt x="5370" y="4346"/>
                      <a:pt x="5394" y="2786"/>
                    </a:cubicBezTo>
                    <a:lnTo>
                      <a:pt x="5394" y="2786"/>
                    </a:lnTo>
                    <a:lnTo>
                      <a:pt x="4501" y="3691"/>
                    </a:lnTo>
                    <a:cubicBezTo>
                      <a:pt x="4525" y="4715"/>
                      <a:pt x="4560" y="5751"/>
                      <a:pt x="4596" y="6775"/>
                    </a:cubicBezTo>
                    <a:lnTo>
                      <a:pt x="4596" y="7418"/>
                    </a:lnTo>
                    <a:cubicBezTo>
                      <a:pt x="4419" y="7467"/>
                      <a:pt x="3906" y="7496"/>
                      <a:pt x="3414" y="7496"/>
                    </a:cubicBezTo>
                    <a:cubicBezTo>
                      <a:pt x="3078" y="7496"/>
                      <a:pt x="2751" y="7482"/>
                      <a:pt x="2548" y="7453"/>
                    </a:cubicBezTo>
                    <a:cubicBezTo>
                      <a:pt x="2560" y="6834"/>
                      <a:pt x="2572" y="6215"/>
                      <a:pt x="2584" y="5596"/>
                    </a:cubicBezTo>
                    <a:lnTo>
                      <a:pt x="2584" y="5596"/>
                    </a:lnTo>
                    <a:lnTo>
                      <a:pt x="1798" y="6382"/>
                    </a:lnTo>
                    <a:cubicBezTo>
                      <a:pt x="1798" y="6727"/>
                      <a:pt x="1810" y="7084"/>
                      <a:pt x="1810" y="7430"/>
                    </a:cubicBezTo>
                    <a:cubicBezTo>
                      <a:pt x="1504" y="7469"/>
                      <a:pt x="1190" y="7492"/>
                      <a:pt x="882" y="7492"/>
                    </a:cubicBezTo>
                    <a:cubicBezTo>
                      <a:pt x="818" y="7492"/>
                      <a:pt x="754" y="7491"/>
                      <a:pt x="691" y="7489"/>
                    </a:cubicBezTo>
                    <a:lnTo>
                      <a:pt x="0" y="8108"/>
                    </a:lnTo>
                    <a:cubicBezTo>
                      <a:pt x="3215" y="8049"/>
                      <a:pt x="6584" y="7989"/>
                      <a:pt x="9561" y="7941"/>
                    </a:cubicBezTo>
                    <a:lnTo>
                      <a:pt x="9561" y="7465"/>
                    </a:lnTo>
                    <a:lnTo>
                      <a:pt x="8001" y="7465"/>
                    </a:lnTo>
                    <a:cubicBezTo>
                      <a:pt x="8108" y="5239"/>
                      <a:pt x="8168" y="2488"/>
                      <a:pt x="8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56"/>
              <p:cNvSpPr/>
              <p:nvPr/>
            </p:nvSpPr>
            <p:spPr>
              <a:xfrm>
                <a:off x="567625" y="3448775"/>
                <a:ext cx="1413575" cy="1243625"/>
              </a:xfrm>
              <a:custGeom>
                <a:avLst/>
                <a:gdLst/>
                <a:ahLst/>
                <a:cxnLst/>
                <a:rect l="l" t="t" r="r" b="b"/>
                <a:pathLst>
                  <a:path w="56543" h="49745" extrusionOk="0">
                    <a:moveTo>
                      <a:pt x="34838" y="13228"/>
                    </a:moveTo>
                    <a:lnTo>
                      <a:pt x="34838" y="13240"/>
                    </a:lnTo>
                    <a:lnTo>
                      <a:pt x="46137" y="13430"/>
                    </a:lnTo>
                    <a:lnTo>
                      <a:pt x="46137" y="15074"/>
                    </a:lnTo>
                    <a:lnTo>
                      <a:pt x="34850" y="15264"/>
                    </a:lnTo>
                    <a:cubicBezTo>
                      <a:pt x="34778" y="14978"/>
                      <a:pt x="34766" y="13585"/>
                      <a:pt x="34838" y="13228"/>
                    </a:cubicBezTo>
                    <a:close/>
                    <a:moveTo>
                      <a:pt x="34993" y="15978"/>
                    </a:moveTo>
                    <a:lnTo>
                      <a:pt x="46137" y="16181"/>
                    </a:lnTo>
                    <a:lnTo>
                      <a:pt x="46137" y="17812"/>
                    </a:lnTo>
                    <a:lnTo>
                      <a:pt x="34993" y="18002"/>
                    </a:lnTo>
                    <a:lnTo>
                      <a:pt x="34993" y="15978"/>
                    </a:lnTo>
                    <a:close/>
                    <a:moveTo>
                      <a:pt x="34790" y="18693"/>
                    </a:moveTo>
                    <a:cubicBezTo>
                      <a:pt x="36695" y="18753"/>
                      <a:pt x="38588" y="18824"/>
                      <a:pt x="40481" y="18848"/>
                    </a:cubicBezTo>
                    <a:cubicBezTo>
                      <a:pt x="41109" y="18852"/>
                      <a:pt x="41697" y="18853"/>
                      <a:pt x="42286" y="18853"/>
                    </a:cubicBezTo>
                    <a:cubicBezTo>
                      <a:pt x="43465" y="18853"/>
                      <a:pt x="44645" y="18848"/>
                      <a:pt x="46137" y="18848"/>
                    </a:cubicBezTo>
                    <a:lnTo>
                      <a:pt x="46137" y="20538"/>
                    </a:lnTo>
                    <a:lnTo>
                      <a:pt x="34790" y="20753"/>
                    </a:lnTo>
                    <a:cubicBezTo>
                      <a:pt x="34790" y="20443"/>
                      <a:pt x="34790" y="20098"/>
                      <a:pt x="34790" y="19753"/>
                    </a:cubicBezTo>
                    <a:cubicBezTo>
                      <a:pt x="34778" y="19407"/>
                      <a:pt x="34790" y="19086"/>
                      <a:pt x="34790" y="18693"/>
                    </a:cubicBezTo>
                    <a:close/>
                    <a:moveTo>
                      <a:pt x="48649" y="9620"/>
                    </a:moveTo>
                    <a:cubicBezTo>
                      <a:pt x="48649" y="10061"/>
                      <a:pt x="48653" y="10119"/>
                      <a:pt x="48657" y="10119"/>
                    </a:cubicBezTo>
                    <a:cubicBezTo>
                      <a:pt x="48658" y="10119"/>
                      <a:pt x="48659" y="10112"/>
                      <a:pt x="48660" y="10112"/>
                    </a:cubicBezTo>
                    <a:cubicBezTo>
                      <a:pt x="48661" y="10112"/>
                      <a:pt x="48661" y="10118"/>
                      <a:pt x="48661" y="10144"/>
                    </a:cubicBezTo>
                    <a:cubicBezTo>
                      <a:pt x="48673" y="12061"/>
                      <a:pt x="48661" y="14038"/>
                      <a:pt x="48685" y="15943"/>
                    </a:cubicBezTo>
                    <a:cubicBezTo>
                      <a:pt x="48709" y="17467"/>
                      <a:pt x="48780" y="19014"/>
                      <a:pt x="48828" y="20538"/>
                    </a:cubicBezTo>
                    <a:lnTo>
                      <a:pt x="48828" y="21169"/>
                    </a:lnTo>
                    <a:cubicBezTo>
                      <a:pt x="48764" y="21172"/>
                      <a:pt x="48701" y="21173"/>
                      <a:pt x="48638" y="21173"/>
                    </a:cubicBezTo>
                    <a:cubicBezTo>
                      <a:pt x="48003" y="21173"/>
                      <a:pt x="47386" y="21073"/>
                      <a:pt x="46780" y="21062"/>
                    </a:cubicBezTo>
                    <a:cubicBezTo>
                      <a:pt x="46839" y="17264"/>
                      <a:pt x="46899" y="13347"/>
                      <a:pt x="46958" y="9620"/>
                    </a:cubicBezTo>
                    <a:close/>
                    <a:moveTo>
                      <a:pt x="51400" y="9882"/>
                    </a:moveTo>
                    <a:cubicBezTo>
                      <a:pt x="51400" y="10037"/>
                      <a:pt x="51411" y="10168"/>
                      <a:pt x="51411" y="10299"/>
                    </a:cubicBezTo>
                    <a:cubicBezTo>
                      <a:pt x="51411" y="12168"/>
                      <a:pt x="51411" y="14014"/>
                      <a:pt x="51435" y="15871"/>
                    </a:cubicBezTo>
                    <a:cubicBezTo>
                      <a:pt x="51459" y="17419"/>
                      <a:pt x="51530" y="19122"/>
                      <a:pt x="51578" y="20669"/>
                    </a:cubicBezTo>
                    <a:cubicBezTo>
                      <a:pt x="51578" y="20884"/>
                      <a:pt x="51578" y="20765"/>
                      <a:pt x="51578" y="21515"/>
                    </a:cubicBezTo>
                    <a:lnTo>
                      <a:pt x="49530" y="21515"/>
                    </a:lnTo>
                    <a:cubicBezTo>
                      <a:pt x="49590" y="17062"/>
                      <a:pt x="49649" y="13823"/>
                      <a:pt x="49709" y="10025"/>
                    </a:cubicBezTo>
                    <a:cubicBezTo>
                      <a:pt x="49947" y="10025"/>
                      <a:pt x="50221" y="9930"/>
                      <a:pt x="50507" y="9930"/>
                    </a:cubicBezTo>
                    <a:cubicBezTo>
                      <a:pt x="50780" y="9918"/>
                      <a:pt x="51066" y="9882"/>
                      <a:pt x="51400" y="9882"/>
                    </a:cubicBezTo>
                    <a:close/>
                    <a:moveTo>
                      <a:pt x="54305" y="9620"/>
                    </a:moveTo>
                    <a:lnTo>
                      <a:pt x="54305" y="10347"/>
                    </a:lnTo>
                    <a:cubicBezTo>
                      <a:pt x="54305" y="12121"/>
                      <a:pt x="54221" y="13895"/>
                      <a:pt x="54257" y="15669"/>
                    </a:cubicBezTo>
                    <a:cubicBezTo>
                      <a:pt x="54281" y="17288"/>
                      <a:pt x="54317" y="19086"/>
                      <a:pt x="54364" y="20705"/>
                    </a:cubicBezTo>
                    <a:cubicBezTo>
                      <a:pt x="54364" y="20908"/>
                      <a:pt x="54328" y="20765"/>
                      <a:pt x="54328" y="21515"/>
                    </a:cubicBezTo>
                    <a:lnTo>
                      <a:pt x="52221" y="21515"/>
                    </a:lnTo>
                    <a:cubicBezTo>
                      <a:pt x="52388" y="17062"/>
                      <a:pt x="52459" y="13347"/>
                      <a:pt x="52400" y="9620"/>
                    </a:cubicBezTo>
                    <a:close/>
                    <a:moveTo>
                      <a:pt x="34993" y="24396"/>
                    </a:moveTo>
                    <a:lnTo>
                      <a:pt x="34993" y="26468"/>
                    </a:lnTo>
                    <a:cubicBezTo>
                      <a:pt x="32031" y="26345"/>
                      <a:pt x="29084" y="26259"/>
                      <a:pt x="26129" y="26259"/>
                    </a:cubicBezTo>
                    <a:cubicBezTo>
                      <a:pt x="25365" y="26259"/>
                      <a:pt x="24602" y="26265"/>
                      <a:pt x="23837" y="26277"/>
                    </a:cubicBezTo>
                    <a:lnTo>
                      <a:pt x="23837" y="24587"/>
                    </a:lnTo>
                    <a:lnTo>
                      <a:pt x="34993" y="24396"/>
                    </a:lnTo>
                    <a:close/>
                    <a:moveTo>
                      <a:pt x="34993" y="27146"/>
                    </a:moveTo>
                    <a:lnTo>
                      <a:pt x="34993" y="29218"/>
                    </a:lnTo>
                    <a:cubicBezTo>
                      <a:pt x="32038" y="29105"/>
                      <a:pt x="29091" y="29021"/>
                      <a:pt x="25777" y="29021"/>
                    </a:cubicBezTo>
                    <a:cubicBezTo>
                      <a:pt x="24912" y="29021"/>
                      <a:pt x="24021" y="29027"/>
                      <a:pt x="23098" y="29040"/>
                    </a:cubicBezTo>
                    <a:lnTo>
                      <a:pt x="23098" y="27337"/>
                    </a:lnTo>
                    <a:cubicBezTo>
                      <a:pt x="27563" y="27265"/>
                      <a:pt x="31266" y="27206"/>
                      <a:pt x="34993" y="27146"/>
                    </a:cubicBezTo>
                    <a:close/>
                    <a:moveTo>
                      <a:pt x="34993" y="29909"/>
                    </a:moveTo>
                    <a:lnTo>
                      <a:pt x="34993" y="31921"/>
                    </a:lnTo>
                    <a:cubicBezTo>
                      <a:pt x="31266" y="31849"/>
                      <a:pt x="27551" y="31790"/>
                      <a:pt x="23098" y="31730"/>
                    </a:cubicBezTo>
                    <a:lnTo>
                      <a:pt x="23098" y="30099"/>
                    </a:lnTo>
                    <a:cubicBezTo>
                      <a:pt x="27563" y="30028"/>
                      <a:pt x="31266" y="29968"/>
                      <a:pt x="34993" y="29909"/>
                    </a:cubicBezTo>
                    <a:close/>
                    <a:moveTo>
                      <a:pt x="41611" y="21278"/>
                    </a:moveTo>
                    <a:cubicBezTo>
                      <a:pt x="42042" y="21278"/>
                      <a:pt x="42515" y="21299"/>
                      <a:pt x="42756" y="21336"/>
                    </a:cubicBezTo>
                    <a:cubicBezTo>
                      <a:pt x="42684" y="25087"/>
                      <a:pt x="42625" y="28932"/>
                      <a:pt x="42565" y="32647"/>
                    </a:cubicBezTo>
                    <a:lnTo>
                      <a:pt x="40934" y="32647"/>
                    </a:lnTo>
                    <a:cubicBezTo>
                      <a:pt x="40862" y="28944"/>
                      <a:pt x="40803" y="25087"/>
                      <a:pt x="40732" y="21336"/>
                    </a:cubicBezTo>
                    <a:cubicBezTo>
                      <a:pt x="40846" y="21296"/>
                      <a:pt x="41211" y="21278"/>
                      <a:pt x="41611" y="21278"/>
                    </a:cubicBezTo>
                    <a:close/>
                    <a:moveTo>
                      <a:pt x="37255" y="21515"/>
                    </a:moveTo>
                    <a:lnTo>
                      <a:pt x="37064" y="32659"/>
                    </a:lnTo>
                    <a:lnTo>
                      <a:pt x="35374" y="32659"/>
                    </a:lnTo>
                    <a:lnTo>
                      <a:pt x="35374" y="32218"/>
                    </a:lnTo>
                    <a:cubicBezTo>
                      <a:pt x="35350" y="29778"/>
                      <a:pt x="35350" y="27301"/>
                      <a:pt x="35314" y="24872"/>
                    </a:cubicBezTo>
                    <a:cubicBezTo>
                      <a:pt x="35302" y="23848"/>
                      <a:pt x="35231" y="22955"/>
                      <a:pt x="35195" y="21931"/>
                    </a:cubicBezTo>
                    <a:cubicBezTo>
                      <a:pt x="35195" y="21753"/>
                      <a:pt x="35195" y="21515"/>
                      <a:pt x="35195" y="21515"/>
                    </a:cubicBezTo>
                    <a:close/>
                    <a:moveTo>
                      <a:pt x="39278" y="21228"/>
                    </a:moveTo>
                    <a:cubicBezTo>
                      <a:pt x="39542" y="21228"/>
                      <a:pt x="39808" y="21238"/>
                      <a:pt x="40041" y="21265"/>
                    </a:cubicBezTo>
                    <a:cubicBezTo>
                      <a:pt x="40041" y="22503"/>
                      <a:pt x="39934" y="23729"/>
                      <a:pt x="39922" y="24968"/>
                    </a:cubicBezTo>
                    <a:cubicBezTo>
                      <a:pt x="39910" y="26218"/>
                      <a:pt x="39874" y="27551"/>
                      <a:pt x="39862" y="28825"/>
                    </a:cubicBezTo>
                    <a:cubicBezTo>
                      <a:pt x="39850" y="30087"/>
                      <a:pt x="39862" y="31171"/>
                      <a:pt x="39862" y="32659"/>
                    </a:cubicBezTo>
                    <a:lnTo>
                      <a:pt x="38184" y="32659"/>
                    </a:lnTo>
                    <a:cubicBezTo>
                      <a:pt x="38112" y="28944"/>
                      <a:pt x="38053" y="25087"/>
                      <a:pt x="37993" y="21336"/>
                    </a:cubicBezTo>
                    <a:cubicBezTo>
                      <a:pt x="38148" y="21279"/>
                      <a:pt x="38705" y="21228"/>
                      <a:pt x="39278" y="21228"/>
                    </a:cubicBezTo>
                    <a:close/>
                    <a:moveTo>
                      <a:pt x="45494" y="21515"/>
                    </a:moveTo>
                    <a:cubicBezTo>
                      <a:pt x="45434" y="25230"/>
                      <a:pt x="45375" y="28885"/>
                      <a:pt x="45315" y="32683"/>
                    </a:cubicBezTo>
                    <a:cubicBezTo>
                      <a:pt x="45077" y="32683"/>
                      <a:pt x="44803" y="32623"/>
                      <a:pt x="44530" y="32623"/>
                    </a:cubicBezTo>
                    <a:cubicBezTo>
                      <a:pt x="44256" y="32623"/>
                      <a:pt x="43970" y="32588"/>
                      <a:pt x="43660" y="32588"/>
                    </a:cubicBezTo>
                    <a:cubicBezTo>
                      <a:pt x="43649" y="32457"/>
                      <a:pt x="43625" y="32338"/>
                      <a:pt x="43625" y="32230"/>
                    </a:cubicBezTo>
                    <a:cubicBezTo>
                      <a:pt x="43601" y="29575"/>
                      <a:pt x="43589" y="26896"/>
                      <a:pt x="43553" y="24229"/>
                    </a:cubicBezTo>
                    <a:cubicBezTo>
                      <a:pt x="43541" y="23384"/>
                      <a:pt x="43482" y="22682"/>
                      <a:pt x="43446" y="21836"/>
                    </a:cubicBezTo>
                    <a:cubicBezTo>
                      <a:pt x="43434" y="21693"/>
                      <a:pt x="43446" y="21515"/>
                      <a:pt x="43446" y="21515"/>
                    </a:cubicBezTo>
                    <a:close/>
                    <a:moveTo>
                      <a:pt x="34993" y="33135"/>
                    </a:moveTo>
                    <a:cubicBezTo>
                      <a:pt x="37949" y="33268"/>
                      <a:pt x="40905" y="33340"/>
                      <a:pt x="43862" y="33340"/>
                    </a:cubicBezTo>
                    <a:cubicBezTo>
                      <a:pt x="44620" y="33340"/>
                      <a:pt x="45379" y="33335"/>
                      <a:pt x="46137" y="33326"/>
                    </a:cubicBezTo>
                    <a:lnTo>
                      <a:pt x="46137" y="35028"/>
                    </a:lnTo>
                    <a:cubicBezTo>
                      <a:pt x="46042" y="35052"/>
                      <a:pt x="45935" y="35064"/>
                      <a:pt x="45839" y="35064"/>
                    </a:cubicBezTo>
                    <a:cubicBezTo>
                      <a:pt x="43172" y="35088"/>
                      <a:pt x="40505" y="35100"/>
                      <a:pt x="37850" y="35135"/>
                    </a:cubicBezTo>
                    <a:cubicBezTo>
                      <a:pt x="37017" y="35147"/>
                      <a:pt x="36279" y="35207"/>
                      <a:pt x="35445" y="35231"/>
                    </a:cubicBezTo>
                    <a:lnTo>
                      <a:pt x="34993" y="35231"/>
                    </a:lnTo>
                    <a:lnTo>
                      <a:pt x="34993" y="33135"/>
                    </a:lnTo>
                    <a:close/>
                    <a:moveTo>
                      <a:pt x="11954" y="35933"/>
                    </a:moveTo>
                    <a:lnTo>
                      <a:pt x="23098" y="36136"/>
                    </a:lnTo>
                    <a:lnTo>
                      <a:pt x="23098" y="37767"/>
                    </a:lnTo>
                    <a:lnTo>
                      <a:pt x="11954" y="37957"/>
                    </a:lnTo>
                    <a:lnTo>
                      <a:pt x="11954" y="35933"/>
                    </a:lnTo>
                    <a:close/>
                    <a:moveTo>
                      <a:pt x="34993" y="35945"/>
                    </a:moveTo>
                    <a:lnTo>
                      <a:pt x="46137" y="36124"/>
                    </a:lnTo>
                    <a:lnTo>
                      <a:pt x="46137" y="37791"/>
                    </a:lnTo>
                    <a:cubicBezTo>
                      <a:pt x="46018" y="37814"/>
                      <a:pt x="45899" y="37826"/>
                      <a:pt x="45792" y="37826"/>
                    </a:cubicBezTo>
                    <a:cubicBezTo>
                      <a:pt x="43137" y="37850"/>
                      <a:pt x="40493" y="37862"/>
                      <a:pt x="37838" y="37898"/>
                    </a:cubicBezTo>
                    <a:cubicBezTo>
                      <a:pt x="36993" y="37910"/>
                      <a:pt x="36243" y="37969"/>
                      <a:pt x="35398" y="38005"/>
                    </a:cubicBezTo>
                    <a:cubicBezTo>
                      <a:pt x="35342" y="38009"/>
                      <a:pt x="35278" y="38010"/>
                      <a:pt x="35218" y="38010"/>
                    </a:cubicBezTo>
                    <a:cubicBezTo>
                      <a:pt x="35099" y="38010"/>
                      <a:pt x="34993" y="38005"/>
                      <a:pt x="34993" y="38005"/>
                    </a:cubicBezTo>
                    <a:lnTo>
                      <a:pt x="34993" y="35945"/>
                    </a:lnTo>
                    <a:close/>
                    <a:moveTo>
                      <a:pt x="11954" y="38684"/>
                    </a:moveTo>
                    <a:lnTo>
                      <a:pt x="23098" y="38886"/>
                    </a:lnTo>
                    <a:lnTo>
                      <a:pt x="23098" y="40517"/>
                    </a:lnTo>
                    <a:lnTo>
                      <a:pt x="11954" y="40708"/>
                    </a:lnTo>
                    <a:lnTo>
                      <a:pt x="11954" y="38684"/>
                    </a:lnTo>
                    <a:close/>
                    <a:moveTo>
                      <a:pt x="34993" y="38695"/>
                    </a:moveTo>
                    <a:lnTo>
                      <a:pt x="46137" y="38874"/>
                    </a:lnTo>
                    <a:lnTo>
                      <a:pt x="46137" y="40541"/>
                    </a:lnTo>
                    <a:cubicBezTo>
                      <a:pt x="46018" y="40553"/>
                      <a:pt x="45899" y="40565"/>
                      <a:pt x="45792" y="40565"/>
                    </a:cubicBezTo>
                    <a:cubicBezTo>
                      <a:pt x="43196" y="40589"/>
                      <a:pt x="40601" y="40600"/>
                      <a:pt x="38005" y="40636"/>
                    </a:cubicBezTo>
                    <a:cubicBezTo>
                      <a:pt x="37112" y="40648"/>
                      <a:pt x="36314" y="40708"/>
                      <a:pt x="35433" y="40743"/>
                    </a:cubicBezTo>
                    <a:cubicBezTo>
                      <a:pt x="35374" y="40747"/>
                      <a:pt x="35305" y="40749"/>
                      <a:pt x="35240" y="40749"/>
                    </a:cubicBezTo>
                    <a:cubicBezTo>
                      <a:pt x="35109" y="40749"/>
                      <a:pt x="34993" y="40743"/>
                      <a:pt x="34993" y="40743"/>
                    </a:cubicBezTo>
                    <a:lnTo>
                      <a:pt x="34993" y="38695"/>
                    </a:lnTo>
                    <a:close/>
                    <a:moveTo>
                      <a:pt x="11942" y="41434"/>
                    </a:moveTo>
                    <a:lnTo>
                      <a:pt x="23098" y="41636"/>
                    </a:lnTo>
                    <a:lnTo>
                      <a:pt x="23098" y="43279"/>
                    </a:lnTo>
                    <a:cubicBezTo>
                      <a:pt x="23098" y="43291"/>
                      <a:pt x="23063" y="43315"/>
                      <a:pt x="22955" y="43315"/>
                    </a:cubicBezTo>
                    <a:cubicBezTo>
                      <a:pt x="20503" y="43339"/>
                      <a:pt x="18133" y="43351"/>
                      <a:pt x="15693" y="43387"/>
                    </a:cubicBezTo>
                    <a:cubicBezTo>
                      <a:pt x="14645" y="43398"/>
                      <a:pt x="13561" y="43458"/>
                      <a:pt x="12514" y="43494"/>
                    </a:cubicBezTo>
                    <a:lnTo>
                      <a:pt x="11942" y="43494"/>
                    </a:lnTo>
                    <a:lnTo>
                      <a:pt x="11942" y="41434"/>
                    </a:lnTo>
                    <a:close/>
                    <a:moveTo>
                      <a:pt x="34790" y="41410"/>
                    </a:moveTo>
                    <a:cubicBezTo>
                      <a:pt x="36064" y="41410"/>
                      <a:pt x="37314" y="41505"/>
                      <a:pt x="38565" y="41517"/>
                    </a:cubicBezTo>
                    <a:cubicBezTo>
                      <a:pt x="39827" y="41529"/>
                      <a:pt x="41077" y="41565"/>
                      <a:pt x="42327" y="41577"/>
                    </a:cubicBezTo>
                    <a:cubicBezTo>
                      <a:pt x="42744" y="41581"/>
                      <a:pt x="43141" y="41582"/>
                      <a:pt x="43540" y="41582"/>
                    </a:cubicBezTo>
                    <a:cubicBezTo>
                      <a:pt x="44338" y="41582"/>
                      <a:pt x="45145" y="41577"/>
                      <a:pt x="46137" y="41577"/>
                    </a:cubicBezTo>
                    <a:lnTo>
                      <a:pt x="46137" y="43291"/>
                    </a:lnTo>
                    <a:cubicBezTo>
                      <a:pt x="46030" y="43315"/>
                      <a:pt x="45935" y="43327"/>
                      <a:pt x="45827" y="43327"/>
                    </a:cubicBezTo>
                    <a:cubicBezTo>
                      <a:pt x="43387" y="43339"/>
                      <a:pt x="40934" y="43351"/>
                      <a:pt x="38481" y="43387"/>
                    </a:cubicBezTo>
                    <a:cubicBezTo>
                      <a:pt x="37445" y="43398"/>
                      <a:pt x="36386" y="43470"/>
                      <a:pt x="35338" y="43506"/>
                    </a:cubicBezTo>
                    <a:lnTo>
                      <a:pt x="34802" y="43506"/>
                    </a:lnTo>
                    <a:cubicBezTo>
                      <a:pt x="34766" y="43160"/>
                      <a:pt x="34790" y="42815"/>
                      <a:pt x="34790" y="42470"/>
                    </a:cubicBezTo>
                    <a:cubicBezTo>
                      <a:pt x="34778" y="42113"/>
                      <a:pt x="34790" y="41791"/>
                      <a:pt x="34790" y="41410"/>
                    </a:cubicBezTo>
                    <a:close/>
                    <a:moveTo>
                      <a:pt x="54150" y="32659"/>
                    </a:moveTo>
                    <a:cubicBezTo>
                      <a:pt x="54150" y="32659"/>
                      <a:pt x="54162" y="32933"/>
                      <a:pt x="54162" y="33088"/>
                    </a:cubicBezTo>
                    <a:cubicBezTo>
                      <a:pt x="54162" y="34885"/>
                      <a:pt x="54150" y="36659"/>
                      <a:pt x="54186" y="38469"/>
                    </a:cubicBezTo>
                    <a:cubicBezTo>
                      <a:pt x="54209" y="40065"/>
                      <a:pt x="54281" y="41612"/>
                      <a:pt x="54328" y="43208"/>
                    </a:cubicBezTo>
                    <a:lnTo>
                      <a:pt x="54328" y="43803"/>
                    </a:lnTo>
                    <a:lnTo>
                      <a:pt x="52221" y="43803"/>
                    </a:lnTo>
                    <a:cubicBezTo>
                      <a:pt x="52388" y="40088"/>
                      <a:pt x="52459" y="36374"/>
                      <a:pt x="52400" y="32659"/>
                    </a:cubicBezTo>
                    <a:close/>
                    <a:moveTo>
                      <a:pt x="25039" y="32528"/>
                    </a:moveTo>
                    <a:cubicBezTo>
                      <a:pt x="25325" y="32528"/>
                      <a:pt x="25611" y="32540"/>
                      <a:pt x="25932" y="32540"/>
                    </a:cubicBezTo>
                    <a:cubicBezTo>
                      <a:pt x="25932" y="32707"/>
                      <a:pt x="25956" y="32849"/>
                      <a:pt x="25956" y="32992"/>
                    </a:cubicBezTo>
                    <a:cubicBezTo>
                      <a:pt x="25956" y="34897"/>
                      <a:pt x="25956" y="36814"/>
                      <a:pt x="25980" y="38731"/>
                    </a:cubicBezTo>
                    <a:cubicBezTo>
                      <a:pt x="26003" y="40243"/>
                      <a:pt x="26075" y="41732"/>
                      <a:pt x="26123" y="43244"/>
                    </a:cubicBezTo>
                    <a:lnTo>
                      <a:pt x="26123" y="43803"/>
                    </a:lnTo>
                    <a:lnTo>
                      <a:pt x="24075" y="43815"/>
                    </a:lnTo>
                    <a:cubicBezTo>
                      <a:pt x="24134" y="40100"/>
                      <a:pt x="24194" y="36338"/>
                      <a:pt x="24253" y="32528"/>
                    </a:cubicBezTo>
                    <a:cubicBezTo>
                      <a:pt x="24412" y="32528"/>
                      <a:pt x="24587" y="32533"/>
                      <a:pt x="24767" y="32533"/>
                    </a:cubicBezTo>
                    <a:cubicBezTo>
                      <a:pt x="24857" y="32533"/>
                      <a:pt x="24948" y="32532"/>
                      <a:pt x="25039" y="32528"/>
                    </a:cubicBezTo>
                    <a:close/>
                    <a:moveTo>
                      <a:pt x="27789" y="32528"/>
                    </a:moveTo>
                    <a:cubicBezTo>
                      <a:pt x="28075" y="32528"/>
                      <a:pt x="28361" y="32540"/>
                      <a:pt x="28682" y="32540"/>
                    </a:cubicBezTo>
                    <a:cubicBezTo>
                      <a:pt x="28682" y="32707"/>
                      <a:pt x="28706" y="32849"/>
                      <a:pt x="28706" y="32992"/>
                    </a:cubicBezTo>
                    <a:cubicBezTo>
                      <a:pt x="28706" y="34850"/>
                      <a:pt x="28706" y="36707"/>
                      <a:pt x="28730" y="38564"/>
                    </a:cubicBezTo>
                    <a:cubicBezTo>
                      <a:pt x="28754" y="40112"/>
                      <a:pt x="28825" y="41624"/>
                      <a:pt x="28873" y="43172"/>
                    </a:cubicBezTo>
                    <a:lnTo>
                      <a:pt x="28873" y="43803"/>
                    </a:lnTo>
                    <a:lnTo>
                      <a:pt x="26825" y="43815"/>
                    </a:lnTo>
                    <a:cubicBezTo>
                      <a:pt x="26885" y="40088"/>
                      <a:pt x="26944" y="36338"/>
                      <a:pt x="27004" y="32528"/>
                    </a:cubicBezTo>
                    <a:cubicBezTo>
                      <a:pt x="27162" y="32528"/>
                      <a:pt x="27337" y="32533"/>
                      <a:pt x="27517" y="32533"/>
                    </a:cubicBezTo>
                    <a:cubicBezTo>
                      <a:pt x="27607" y="32533"/>
                      <a:pt x="27698" y="32532"/>
                      <a:pt x="27789" y="32528"/>
                    </a:cubicBezTo>
                    <a:close/>
                    <a:moveTo>
                      <a:pt x="31266" y="32671"/>
                    </a:moveTo>
                    <a:lnTo>
                      <a:pt x="31266" y="33052"/>
                    </a:lnTo>
                    <a:cubicBezTo>
                      <a:pt x="31266" y="34826"/>
                      <a:pt x="31349" y="36600"/>
                      <a:pt x="31385" y="38374"/>
                    </a:cubicBezTo>
                    <a:cubicBezTo>
                      <a:pt x="31409" y="40005"/>
                      <a:pt x="31528" y="41589"/>
                      <a:pt x="31576" y="43220"/>
                    </a:cubicBezTo>
                    <a:cubicBezTo>
                      <a:pt x="31576" y="43422"/>
                      <a:pt x="31623" y="43815"/>
                      <a:pt x="31623" y="43815"/>
                    </a:cubicBezTo>
                    <a:lnTo>
                      <a:pt x="29528" y="43815"/>
                    </a:lnTo>
                    <a:cubicBezTo>
                      <a:pt x="29682" y="40092"/>
                      <a:pt x="29766" y="36382"/>
                      <a:pt x="29707" y="32671"/>
                    </a:cubicBezTo>
                    <a:close/>
                    <a:moveTo>
                      <a:pt x="34183" y="32540"/>
                    </a:moveTo>
                    <a:cubicBezTo>
                      <a:pt x="34183" y="32695"/>
                      <a:pt x="34207" y="32838"/>
                      <a:pt x="34207" y="32992"/>
                    </a:cubicBezTo>
                    <a:cubicBezTo>
                      <a:pt x="34207" y="34207"/>
                      <a:pt x="34183" y="35409"/>
                      <a:pt x="34207" y="36624"/>
                    </a:cubicBezTo>
                    <a:cubicBezTo>
                      <a:pt x="34219" y="38374"/>
                      <a:pt x="34266" y="40124"/>
                      <a:pt x="34302" y="41863"/>
                    </a:cubicBezTo>
                    <a:cubicBezTo>
                      <a:pt x="34314" y="42434"/>
                      <a:pt x="34350" y="42958"/>
                      <a:pt x="34374" y="43529"/>
                    </a:cubicBezTo>
                    <a:cubicBezTo>
                      <a:pt x="34374" y="43625"/>
                      <a:pt x="34374" y="43720"/>
                      <a:pt x="34350" y="43827"/>
                    </a:cubicBezTo>
                    <a:lnTo>
                      <a:pt x="32266" y="43827"/>
                    </a:lnTo>
                    <a:cubicBezTo>
                      <a:pt x="32433" y="40092"/>
                      <a:pt x="32516" y="36334"/>
                      <a:pt x="32457" y="32540"/>
                    </a:cubicBezTo>
                    <a:close/>
                    <a:moveTo>
                      <a:pt x="48649" y="32659"/>
                    </a:moveTo>
                    <a:cubicBezTo>
                      <a:pt x="48661" y="32778"/>
                      <a:pt x="48661" y="32897"/>
                      <a:pt x="48661" y="33016"/>
                    </a:cubicBezTo>
                    <a:cubicBezTo>
                      <a:pt x="48673" y="34945"/>
                      <a:pt x="48661" y="36850"/>
                      <a:pt x="48685" y="38779"/>
                    </a:cubicBezTo>
                    <a:cubicBezTo>
                      <a:pt x="48709" y="40279"/>
                      <a:pt x="48780" y="41779"/>
                      <a:pt x="48828" y="43279"/>
                    </a:cubicBezTo>
                    <a:lnTo>
                      <a:pt x="48828" y="43898"/>
                    </a:lnTo>
                    <a:cubicBezTo>
                      <a:pt x="48221" y="43919"/>
                      <a:pt x="47633" y="43948"/>
                      <a:pt x="47054" y="43948"/>
                    </a:cubicBezTo>
                    <a:cubicBezTo>
                      <a:pt x="46962" y="43948"/>
                      <a:pt x="46871" y="43948"/>
                      <a:pt x="46780" y="43946"/>
                    </a:cubicBezTo>
                    <a:cubicBezTo>
                      <a:pt x="46839" y="40148"/>
                      <a:pt x="46899" y="36374"/>
                      <a:pt x="46958" y="32659"/>
                    </a:cubicBezTo>
                    <a:close/>
                    <a:moveTo>
                      <a:pt x="51364" y="32659"/>
                    </a:moveTo>
                    <a:cubicBezTo>
                      <a:pt x="51423" y="36386"/>
                      <a:pt x="51483" y="40136"/>
                      <a:pt x="51542" y="43887"/>
                    </a:cubicBezTo>
                    <a:cubicBezTo>
                      <a:pt x="51370" y="43939"/>
                      <a:pt x="50794" y="43972"/>
                      <a:pt x="50280" y="43972"/>
                    </a:cubicBezTo>
                    <a:cubicBezTo>
                      <a:pt x="49976" y="43972"/>
                      <a:pt x="49694" y="43961"/>
                      <a:pt x="49530" y="43934"/>
                    </a:cubicBezTo>
                    <a:cubicBezTo>
                      <a:pt x="49590" y="40172"/>
                      <a:pt x="49649" y="36374"/>
                      <a:pt x="49709" y="32659"/>
                    </a:cubicBezTo>
                    <a:close/>
                    <a:moveTo>
                      <a:pt x="34993" y="44351"/>
                    </a:moveTo>
                    <a:lnTo>
                      <a:pt x="34993" y="44363"/>
                    </a:lnTo>
                    <a:lnTo>
                      <a:pt x="34993" y="46423"/>
                    </a:lnTo>
                    <a:cubicBezTo>
                      <a:pt x="32129" y="46304"/>
                      <a:pt x="29272" y="46220"/>
                      <a:pt x="26082" y="46220"/>
                    </a:cubicBezTo>
                    <a:cubicBezTo>
                      <a:pt x="25121" y="46220"/>
                      <a:pt x="24129" y="46227"/>
                      <a:pt x="23098" y="46244"/>
                    </a:cubicBezTo>
                    <a:lnTo>
                      <a:pt x="23098" y="44541"/>
                    </a:lnTo>
                    <a:cubicBezTo>
                      <a:pt x="27563" y="44482"/>
                      <a:pt x="31278" y="44410"/>
                      <a:pt x="34993" y="44351"/>
                    </a:cubicBezTo>
                    <a:close/>
                    <a:moveTo>
                      <a:pt x="11954" y="47101"/>
                    </a:moveTo>
                    <a:lnTo>
                      <a:pt x="11954" y="49173"/>
                    </a:lnTo>
                    <a:cubicBezTo>
                      <a:pt x="9002" y="49050"/>
                      <a:pt x="6035" y="48965"/>
                      <a:pt x="3040" y="48965"/>
                    </a:cubicBezTo>
                    <a:cubicBezTo>
                      <a:pt x="2267" y="48965"/>
                      <a:pt x="1492" y="48970"/>
                      <a:pt x="715" y="48982"/>
                    </a:cubicBezTo>
                    <a:cubicBezTo>
                      <a:pt x="703" y="48899"/>
                      <a:pt x="703" y="48804"/>
                      <a:pt x="715" y="48709"/>
                    </a:cubicBezTo>
                    <a:cubicBezTo>
                      <a:pt x="715" y="48244"/>
                      <a:pt x="679" y="47768"/>
                      <a:pt x="679" y="47292"/>
                    </a:cubicBezTo>
                    <a:lnTo>
                      <a:pt x="11954" y="47101"/>
                    </a:lnTo>
                    <a:close/>
                    <a:moveTo>
                      <a:pt x="34993" y="47101"/>
                    </a:moveTo>
                    <a:lnTo>
                      <a:pt x="34993" y="49173"/>
                    </a:lnTo>
                    <a:cubicBezTo>
                      <a:pt x="32083" y="49061"/>
                      <a:pt x="29064" y="48972"/>
                      <a:pt x="26079" y="48972"/>
                    </a:cubicBezTo>
                    <a:cubicBezTo>
                      <a:pt x="25240" y="48972"/>
                      <a:pt x="24405" y="48979"/>
                      <a:pt x="23575" y="48994"/>
                    </a:cubicBezTo>
                    <a:cubicBezTo>
                      <a:pt x="23575" y="48840"/>
                      <a:pt x="23503" y="48732"/>
                      <a:pt x="23503" y="48625"/>
                    </a:cubicBezTo>
                    <a:cubicBezTo>
                      <a:pt x="23503" y="48185"/>
                      <a:pt x="23587" y="47744"/>
                      <a:pt x="23587" y="47292"/>
                    </a:cubicBezTo>
                    <a:cubicBezTo>
                      <a:pt x="27373" y="47232"/>
                      <a:pt x="31266" y="47173"/>
                      <a:pt x="34993" y="47101"/>
                    </a:cubicBezTo>
                    <a:close/>
                    <a:moveTo>
                      <a:pt x="46137" y="0"/>
                    </a:moveTo>
                    <a:lnTo>
                      <a:pt x="45446" y="607"/>
                    </a:lnTo>
                    <a:cubicBezTo>
                      <a:pt x="45399" y="3644"/>
                      <a:pt x="45375" y="6656"/>
                      <a:pt x="45315" y="9632"/>
                    </a:cubicBezTo>
                    <a:lnTo>
                      <a:pt x="43660" y="9632"/>
                    </a:lnTo>
                    <a:cubicBezTo>
                      <a:pt x="43637" y="9561"/>
                      <a:pt x="43625" y="9489"/>
                      <a:pt x="43637" y="9418"/>
                    </a:cubicBezTo>
                    <a:cubicBezTo>
                      <a:pt x="43613" y="7120"/>
                      <a:pt x="43589" y="4858"/>
                      <a:pt x="43565" y="2548"/>
                    </a:cubicBezTo>
                    <a:lnTo>
                      <a:pt x="42672" y="3382"/>
                    </a:lnTo>
                    <a:cubicBezTo>
                      <a:pt x="42637" y="5477"/>
                      <a:pt x="42601" y="7394"/>
                      <a:pt x="42577" y="9632"/>
                    </a:cubicBezTo>
                    <a:lnTo>
                      <a:pt x="40934" y="9632"/>
                    </a:lnTo>
                    <a:cubicBezTo>
                      <a:pt x="40910" y="8144"/>
                      <a:pt x="40886" y="6727"/>
                      <a:pt x="40862" y="5227"/>
                    </a:cubicBezTo>
                    <a:lnTo>
                      <a:pt x="39874" y="6251"/>
                    </a:lnTo>
                    <a:cubicBezTo>
                      <a:pt x="39862" y="7430"/>
                      <a:pt x="39839" y="8632"/>
                      <a:pt x="39827" y="9823"/>
                    </a:cubicBezTo>
                    <a:cubicBezTo>
                      <a:pt x="39303" y="9835"/>
                      <a:pt x="38743" y="9835"/>
                      <a:pt x="38136" y="9835"/>
                    </a:cubicBezTo>
                    <a:cubicBezTo>
                      <a:pt x="38136" y="9680"/>
                      <a:pt x="38124" y="9537"/>
                      <a:pt x="38124" y="9406"/>
                    </a:cubicBezTo>
                    <a:cubicBezTo>
                      <a:pt x="38124" y="8954"/>
                      <a:pt x="38124" y="8513"/>
                      <a:pt x="38112" y="8061"/>
                    </a:cubicBezTo>
                    <a:lnTo>
                      <a:pt x="37088" y="9001"/>
                    </a:lnTo>
                    <a:lnTo>
                      <a:pt x="37088" y="9632"/>
                    </a:lnTo>
                    <a:lnTo>
                      <a:pt x="36350" y="9632"/>
                    </a:lnTo>
                    <a:lnTo>
                      <a:pt x="35719" y="10382"/>
                    </a:lnTo>
                    <a:cubicBezTo>
                      <a:pt x="38757" y="10507"/>
                      <a:pt x="41614" y="10641"/>
                      <a:pt x="44765" y="10641"/>
                    </a:cubicBezTo>
                    <a:cubicBezTo>
                      <a:pt x="45220" y="10641"/>
                      <a:pt x="45681" y="10638"/>
                      <a:pt x="46149" y="10632"/>
                    </a:cubicBezTo>
                    <a:lnTo>
                      <a:pt x="46149" y="12323"/>
                    </a:lnTo>
                    <a:lnTo>
                      <a:pt x="35005" y="12526"/>
                    </a:lnTo>
                    <a:lnTo>
                      <a:pt x="35005" y="11371"/>
                    </a:lnTo>
                    <a:lnTo>
                      <a:pt x="34278" y="12156"/>
                    </a:lnTo>
                    <a:cubicBezTo>
                      <a:pt x="34326" y="15216"/>
                      <a:pt x="34290" y="17812"/>
                      <a:pt x="34338" y="21515"/>
                    </a:cubicBezTo>
                    <a:lnTo>
                      <a:pt x="32278" y="21515"/>
                    </a:lnTo>
                    <a:cubicBezTo>
                      <a:pt x="32373" y="18538"/>
                      <a:pt x="32445" y="16371"/>
                      <a:pt x="32469" y="13883"/>
                    </a:cubicBezTo>
                    <a:lnTo>
                      <a:pt x="32469" y="13883"/>
                    </a:lnTo>
                    <a:lnTo>
                      <a:pt x="31468" y="14788"/>
                    </a:lnTo>
                    <a:lnTo>
                      <a:pt x="31468" y="15669"/>
                    </a:lnTo>
                    <a:cubicBezTo>
                      <a:pt x="31492" y="17312"/>
                      <a:pt x="31564" y="19098"/>
                      <a:pt x="31623" y="20729"/>
                    </a:cubicBezTo>
                    <a:lnTo>
                      <a:pt x="31623" y="21515"/>
                    </a:lnTo>
                    <a:lnTo>
                      <a:pt x="29528" y="21515"/>
                    </a:lnTo>
                    <a:cubicBezTo>
                      <a:pt x="29587" y="19276"/>
                      <a:pt x="29635" y="18229"/>
                      <a:pt x="29671" y="16669"/>
                    </a:cubicBezTo>
                    <a:lnTo>
                      <a:pt x="29671" y="16669"/>
                    </a:lnTo>
                    <a:lnTo>
                      <a:pt x="28766" y="17479"/>
                    </a:lnTo>
                    <a:cubicBezTo>
                      <a:pt x="28801" y="18526"/>
                      <a:pt x="28837" y="19681"/>
                      <a:pt x="28873" y="20717"/>
                    </a:cubicBezTo>
                    <a:lnTo>
                      <a:pt x="28873" y="21515"/>
                    </a:lnTo>
                    <a:lnTo>
                      <a:pt x="26825" y="21515"/>
                    </a:lnTo>
                    <a:cubicBezTo>
                      <a:pt x="26837" y="20765"/>
                      <a:pt x="26849" y="20098"/>
                      <a:pt x="26861" y="19479"/>
                    </a:cubicBezTo>
                    <a:lnTo>
                      <a:pt x="26861" y="19479"/>
                    </a:lnTo>
                    <a:lnTo>
                      <a:pt x="26111" y="20146"/>
                    </a:lnTo>
                    <a:cubicBezTo>
                      <a:pt x="26111" y="20312"/>
                      <a:pt x="26123" y="20598"/>
                      <a:pt x="26134" y="20753"/>
                    </a:cubicBezTo>
                    <a:lnTo>
                      <a:pt x="26134" y="21515"/>
                    </a:lnTo>
                    <a:lnTo>
                      <a:pt x="25003" y="21515"/>
                    </a:lnTo>
                    <a:lnTo>
                      <a:pt x="24468" y="21991"/>
                    </a:lnTo>
                    <a:cubicBezTo>
                      <a:pt x="27932" y="21931"/>
                      <a:pt x="31278" y="21705"/>
                      <a:pt x="34993" y="21646"/>
                    </a:cubicBezTo>
                    <a:lnTo>
                      <a:pt x="34993" y="23670"/>
                    </a:lnTo>
                    <a:lnTo>
                      <a:pt x="23848" y="23467"/>
                    </a:lnTo>
                    <a:lnTo>
                      <a:pt x="23848" y="22693"/>
                    </a:lnTo>
                    <a:lnTo>
                      <a:pt x="22955" y="23467"/>
                    </a:lnTo>
                    <a:cubicBezTo>
                      <a:pt x="22908" y="26503"/>
                      <a:pt x="22670" y="29682"/>
                      <a:pt x="22622" y="32659"/>
                    </a:cubicBezTo>
                    <a:lnTo>
                      <a:pt x="20979" y="32659"/>
                    </a:lnTo>
                    <a:cubicBezTo>
                      <a:pt x="20943" y="30433"/>
                      <a:pt x="20896" y="27777"/>
                      <a:pt x="20860" y="25384"/>
                    </a:cubicBezTo>
                    <a:lnTo>
                      <a:pt x="19979" y="26301"/>
                    </a:lnTo>
                    <a:cubicBezTo>
                      <a:pt x="19943" y="28408"/>
                      <a:pt x="19907" y="30433"/>
                      <a:pt x="19872" y="32659"/>
                    </a:cubicBezTo>
                    <a:lnTo>
                      <a:pt x="18205" y="32659"/>
                    </a:lnTo>
                    <a:cubicBezTo>
                      <a:pt x="18181" y="32528"/>
                      <a:pt x="18169" y="32385"/>
                      <a:pt x="18169" y="32254"/>
                    </a:cubicBezTo>
                    <a:cubicBezTo>
                      <a:pt x="18157" y="30861"/>
                      <a:pt x="18157" y="29444"/>
                      <a:pt x="18145" y="28063"/>
                    </a:cubicBezTo>
                    <a:lnTo>
                      <a:pt x="17169" y="29087"/>
                    </a:lnTo>
                    <a:cubicBezTo>
                      <a:pt x="17157" y="30254"/>
                      <a:pt x="17133" y="31171"/>
                      <a:pt x="17121" y="32659"/>
                    </a:cubicBezTo>
                    <a:lnTo>
                      <a:pt x="15478" y="32659"/>
                    </a:lnTo>
                    <a:cubicBezTo>
                      <a:pt x="15466" y="31909"/>
                      <a:pt x="15455" y="31385"/>
                      <a:pt x="15443" y="30790"/>
                    </a:cubicBezTo>
                    <a:lnTo>
                      <a:pt x="14419" y="31849"/>
                    </a:lnTo>
                    <a:lnTo>
                      <a:pt x="14419" y="32659"/>
                    </a:lnTo>
                    <a:lnTo>
                      <a:pt x="13633" y="32659"/>
                    </a:lnTo>
                    <a:lnTo>
                      <a:pt x="12811" y="33254"/>
                    </a:lnTo>
                    <a:cubicBezTo>
                      <a:pt x="16288" y="33314"/>
                      <a:pt x="20134" y="33314"/>
                      <a:pt x="23098" y="33373"/>
                    </a:cubicBezTo>
                    <a:lnTo>
                      <a:pt x="23098" y="35005"/>
                    </a:lnTo>
                    <a:lnTo>
                      <a:pt x="11954" y="35207"/>
                    </a:lnTo>
                    <a:lnTo>
                      <a:pt x="11954" y="34064"/>
                    </a:lnTo>
                    <a:lnTo>
                      <a:pt x="11418" y="34635"/>
                    </a:lnTo>
                    <a:cubicBezTo>
                      <a:pt x="11466" y="37707"/>
                      <a:pt x="11585" y="40827"/>
                      <a:pt x="11645" y="43803"/>
                    </a:cubicBezTo>
                    <a:lnTo>
                      <a:pt x="9573" y="43803"/>
                    </a:lnTo>
                    <a:cubicBezTo>
                      <a:pt x="9680" y="41565"/>
                      <a:pt x="9740" y="38862"/>
                      <a:pt x="9763" y="36374"/>
                    </a:cubicBezTo>
                    <a:lnTo>
                      <a:pt x="9763" y="36374"/>
                    </a:lnTo>
                    <a:lnTo>
                      <a:pt x="8763" y="37386"/>
                    </a:lnTo>
                    <a:lnTo>
                      <a:pt x="8763" y="38422"/>
                    </a:lnTo>
                    <a:cubicBezTo>
                      <a:pt x="8787" y="40029"/>
                      <a:pt x="8870" y="41589"/>
                      <a:pt x="8918" y="43184"/>
                    </a:cubicBezTo>
                    <a:lnTo>
                      <a:pt x="8918" y="43803"/>
                    </a:lnTo>
                    <a:lnTo>
                      <a:pt x="6823" y="43803"/>
                    </a:lnTo>
                    <a:cubicBezTo>
                      <a:pt x="6882" y="42315"/>
                      <a:pt x="6930" y="40720"/>
                      <a:pt x="6965" y="39160"/>
                    </a:cubicBezTo>
                    <a:lnTo>
                      <a:pt x="6965" y="39160"/>
                    </a:lnTo>
                    <a:lnTo>
                      <a:pt x="6061" y="40077"/>
                    </a:lnTo>
                    <a:cubicBezTo>
                      <a:pt x="6096" y="41112"/>
                      <a:pt x="6132" y="42124"/>
                      <a:pt x="6168" y="43160"/>
                    </a:cubicBezTo>
                    <a:lnTo>
                      <a:pt x="6168" y="43803"/>
                    </a:lnTo>
                    <a:lnTo>
                      <a:pt x="4120" y="43803"/>
                    </a:lnTo>
                    <a:cubicBezTo>
                      <a:pt x="4132" y="43053"/>
                      <a:pt x="4144" y="42601"/>
                      <a:pt x="4156" y="41970"/>
                    </a:cubicBezTo>
                    <a:lnTo>
                      <a:pt x="4156" y="41970"/>
                    </a:lnTo>
                    <a:lnTo>
                      <a:pt x="3405" y="42744"/>
                    </a:lnTo>
                    <a:cubicBezTo>
                      <a:pt x="3405" y="42910"/>
                      <a:pt x="3417" y="43089"/>
                      <a:pt x="3429" y="43256"/>
                    </a:cubicBezTo>
                    <a:cubicBezTo>
                      <a:pt x="3429" y="43434"/>
                      <a:pt x="3429" y="43637"/>
                      <a:pt x="3429" y="43827"/>
                    </a:cubicBezTo>
                    <a:cubicBezTo>
                      <a:pt x="3102" y="43877"/>
                      <a:pt x="2783" y="43901"/>
                      <a:pt x="2458" y="43901"/>
                    </a:cubicBezTo>
                    <a:cubicBezTo>
                      <a:pt x="2393" y="43901"/>
                      <a:pt x="2328" y="43900"/>
                      <a:pt x="2262" y="43898"/>
                    </a:cubicBezTo>
                    <a:lnTo>
                      <a:pt x="1596" y="44518"/>
                    </a:lnTo>
                    <a:cubicBezTo>
                      <a:pt x="5060" y="44458"/>
                      <a:pt x="8239" y="44399"/>
                      <a:pt x="11954" y="44339"/>
                    </a:cubicBezTo>
                    <a:lnTo>
                      <a:pt x="11954" y="46363"/>
                    </a:lnTo>
                    <a:lnTo>
                      <a:pt x="810" y="46173"/>
                    </a:lnTo>
                    <a:lnTo>
                      <a:pt x="810" y="45399"/>
                    </a:lnTo>
                    <a:lnTo>
                      <a:pt x="84" y="46101"/>
                    </a:lnTo>
                    <a:cubicBezTo>
                      <a:pt x="60" y="47316"/>
                      <a:pt x="24" y="48268"/>
                      <a:pt x="0" y="49744"/>
                    </a:cubicBezTo>
                    <a:lnTo>
                      <a:pt x="12633" y="49744"/>
                    </a:lnTo>
                    <a:cubicBezTo>
                      <a:pt x="12633" y="49006"/>
                      <a:pt x="12621" y="47958"/>
                      <a:pt x="12609" y="47066"/>
                    </a:cubicBezTo>
                    <a:cubicBezTo>
                      <a:pt x="12597" y="46196"/>
                      <a:pt x="12526" y="45268"/>
                      <a:pt x="12490" y="44387"/>
                    </a:cubicBezTo>
                    <a:cubicBezTo>
                      <a:pt x="12490" y="44220"/>
                      <a:pt x="12490" y="43791"/>
                      <a:pt x="12490" y="43791"/>
                    </a:cubicBezTo>
                    <a:lnTo>
                      <a:pt x="14585" y="43791"/>
                    </a:lnTo>
                    <a:cubicBezTo>
                      <a:pt x="14597" y="45280"/>
                      <a:pt x="14490" y="46327"/>
                      <a:pt x="14478" y="47577"/>
                    </a:cubicBezTo>
                    <a:cubicBezTo>
                      <a:pt x="14478" y="48280"/>
                      <a:pt x="14454" y="48994"/>
                      <a:pt x="14443" y="49744"/>
                    </a:cubicBezTo>
                    <a:lnTo>
                      <a:pt x="15383" y="49744"/>
                    </a:lnTo>
                    <a:cubicBezTo>
                      <a:pt x="15383" y="48994"/>
                      <a:pt x="15371" y="47911"/>
                      <a:pt x="15359" y="46994"/>
                    </a:cubicBezTo>
                    <a:cubicBezTo>
                      <a:pt x="15347" y="46137"/>
                      <a:pt x="15276" y="45220"/>
                      <a:pt x="15240" y="44351"/>
                    </a:cubicBezTo>
                    <a:cubicBezTo>
                      <a:pt x="15228" y="44196"/>
                      <a:pt x="15240" y="43791"/>
                      <a:pt x="15240" y="43791"/>
                    </a:cubicBezTo>
                    <a:lnTo>
                      <a:pt x="17300" y="43791"/>
                    </a:lnTo>
                    <a:cubicBezTo>
                      <a:pt x="17276" y="46030"/>
                      <a:pt x="17240" y="47518"/>
                      <a:pt x="17205" y="49744"/>
                    </a:cubicBezTo>
                    <a:lnTo>
                      <a:pt x="18145" y="49744"/>
                    </a:lnTo>
                    <a:cubicBezTo>
                      <a:pt x="18110" y="47506"/>
                      <a:pt x="18074" y="45887"/>
                      <a:pt x="18038" y="43934"/>
                    </a:cubicBezTo>
                    <a:cubicBezTo>
                      <a:pt x="18188" y="43887"/>
                      <a:pt x="18693" y="43859"/>
                      <a:pt x="19175" y="43859"/>
                    </a:cubicBezTo>
                    <a:cubicBezTo>
                      <a:pt x="19538" y="43859"/>
                      <a:pt x="19888" y="43875"/>
                      <a:pt x="20062" y="43910"/>
                    </a:cubicBezTo>
                    <a:cubicBezTo>
                      <a:pt x="20027" y="45851"/>
                      <a:pt x="19991" y="47506"/>
                      <a:pt x="19955" y="49733"/>
                    </a:cubicBezTo>
                    <a:lnTo>
                      <a:pt x="20884" y="49733"/>
                    </a:lnTo>
                    <a:cubicBezTo>
                      <a:pt x="20884" y="48994"/>
                      <a:pt x="20872" y="47851"/>
                      <a:pt x="20860" y="46899"/>
                    </a:cubicBezTo>
                    <a:cubicBezTo>
                      <a:pt x="20848" y="46053"/>
                      <a:pt x="20789" y="45149"/>
                      <a:pt x="20741" y="44303"/>
                    </a:cubicBezTo>
                    <a:lnTo>
                      <a:pt x="20741" y="43791"/>
                    </a:lnTo>
                    <a:lnTo>
                      <a:pt x="22801" y="43791"/>
                    </a:lnTo>
                    <a:cubicBezTo>
                      <a:pt x="22777" y="46018"/>
                      <a:pt x="22741" y="47506"/>
                      <a:pt x="22705" y="49733"/>
                    </a:cubicBezTo>
                    <a:lnTo>
                      <a:pt x="35314" y="49733"/>
                    </a:lnTo>
                    <a:cubicBezTo>
                      <a:pt x="35302" y="48994"/>
                      <a:pt x="35290" y="47554"/>
                      <a:pt x="35278" y="46446"/>
                    </a:cubicBezTo>
                    <a:cubicBezTo>
                      <a:pt x="35267" y="45756"/>
                      <a:pt x="35219" y="44994"/>
                      <a:pt x="35195" y="44303"/>
                    </a:cubicBezTo>
                    <a:lnTo>
                      <a:pt x="35195" y="43791"/>
                    </a:lnTo>
                    <a:lnTo>
                      <a:pt x="37291" y="43791"/>
                    </a:lnTo>
                    <a:cubicBezTo>
                      <a:pt x="37303" y="45280"/>
                      <a:pt x="37195" y="46315"/>
                      <a:pt x="37183" y="47566"/>
                    </a:cubicBezTo>
                    <a:cubicBezTo>
                      <a:pt x="37183" y="48268"/>
                      <a:pt x="37172" y="48994"/>
                      <a:pt x="37148" y="49733"/>
                    </a:cubicBezTo>
                    <a:lnTo>
                      <a:pt x="38088" y="49733"/>
                    </a:lnTo>
                    <a:cubicBezTo>
                      <a:pt x="38088" y="48994"/>
                      <a:pt x="38076" y="47899"/>
                      <a:pt x="38065" y="46982"/>
                    </a:cubicBezTo>
                    <a:cubicBezTo>
                      <a:pt x="38053" y="46113"/>
                      <a:pt x="37981" y="45208"/>
                      <a:pt x="37945" y="44351"/>
                    </a:cubicBezTo>
                    <a:cubicBezTo>
                      <a:pt x="37945" y="44184"/>
                      <a:pt x="37945" y="43791"/>
                      <a:pt x="37945" y="43791"/>
                    </a:cubicBezTo>
                    <a:lnTo>
                      <a:pt x="40005" y="43791"/>
                    </a:lnTo>
                    <a:cubicBezTo>
                      <a:pt x="39981" y="46018"/>
                      <a:pt x="39946" y="47506"/>
                      <a:pt x="39910" y="49733"/>
                    </a:cubicBezTo>
                    <a:lnTo>
                      <a:pt x="40851" y="49733"/>
                    </a:lnTo>
                    <a:cubicBezTo>
                      <a:pt x="40815" y="47506"/>
                      <a:pt x="40779" y="46018"/>
                      <a:pt x="40743" y="43791"/>
                    </a:cubicBezTo>
                    <a:lnTo>
                      <a:pt x="42756" y="43791"/>
                    </a:lnTo>
                    <a:cubicBezTo>
                      <a:pt x="42732" y="46018"/>
                      <a:pt x="42696" y="47506"/>
                      <a:pt x="42660" y="49733"/>
                    </a:cubicBezTo>
                    <a:lnTo>
                      <a:pt x="43601" y="49733"/>
                    </a:lnTo>
                    <a:cubicBezTo>
                      <a:pt x="43565" y="47506"/>
                      <a:pt x="43529" y="45875"/>
                      <a:pt x="43494" y="43934"/>
                    </a:cubicBezTo>
                    <a:cubicBezTo>
                      <a:pt x="43650" y="43887"/>
                      <a:pt x="44166" y="43859"/>
                      <a:pt x="44647" y="43859"/>
                    </a:cubicBezTo>
                    <a:cubicBezTo>
                      <a:pt x="45009" y="43859"/>
                      <a:pt x="45352" y="43875"/>
                      <a:pt x="45506" y="43910"/>
                    </a:cubicBezTo>
                    <a:cubicBezTo>
                      <a:pt x="45482" y="45851"/>
                      <a:pt x="45446" y="47506"/>
                      <a:pt x="45411" y="49733"/>
                    </a:cubicBezTo>
                    <a:lnTo>
                      <a:pt x="56543" y="49733"/>
                    </a:lnTo>
                    <a:lnTo>
                      <a:pt x="56543" y="49137"/>
                    </a:lnTo>
                    <a:cubicBezTo>
                      <a:pt x="53759" y="49039"/>
                      <a:pt x="51400" y="48968"/>
                      <a:pt x="48836" y="48968"/>
                    </a:cubicBezTo>
                    <a:cubicBezTo>
                      <a:pt x="47968" y="48968"/>
                      <a:pt x="47076" y="48976"/>
                      <a:pt x="46137" y="48994"/>
                    </a:cubicBezTo>
                    <a:lnTo>
                      <a:pt x="46137" y="47292"/>
                    </a:lnTo>
                    <a:cubicBezTo>
                      <a:pt x="49852" y="47232"/>
                      <a:pt x="52828" y="47173"/>
                      <a:pt x="56543" y="47113"/>
                    </a:cubicBezTo>
                    <a:lnTo>
                      <a:pt x="56543" y="46363"/>
                    </a:lnTo>
                    <a:cubicBezTo>
                      <a:pt x="52816" y="46304"/>
                      <a:pt x="49852" y="46244"/>
                      <a:pt x="46137" y="46173"/>
                    </a:cubicBezTo>
                    <a:lnTo>
                      <a:pt x="46137" y="44541"/>
                    </a:lnTo>
                    <a:cubicBezTo>
                      <a:pt x="49852" y="44482"/>
                      <a:pt x="52828" y="44422"/>
                      <a:pt x="56543" y="44363"/>
                    </a:cubicBezTo>
                    <a:lnTo>
                      <a:pt x="56543" y="43803"/>
                    </a:lnTo>
                    <a:lnTo>
                      <a:pt x="54983" y="43803"/>
                    </a:lnTo>
                    <a:cubicBezTo>
                      <a:pt x="55138" y="40088"/>
                      <a:pt x="55221" y="36374"/>
                      <a:pt x="55162" y="32659"/>
                    </a:cubicBezTo>
                    <a:lnTo>
                      <a:pt x="56543" y="32659"/>
                    </a:lnTo>
                    <a:lnTo>
                      <a:pt x="56543" y="31897"/>
                    </a:lnTo>
                    <a:cubicBezTo>
                      <a:pt x="52828" y="31849"/>
                      <a:pt x="49625" y="31790"/>
                      <a:pt x="46089" y="31730"/>
                    </a:cubicBezTo>
                    <a:cubicBezTo>
                      <a:pt x="46077" y="31206"/>
                      <a:pt x="46054" y="30647"/>
                      <a:pt x="46054" y="30087"/>
                    </a:cubicBezTo>
                    <a:cubicBezTo>
                      <a:pt x="49566" y="30028"/>
                      <a:pt x="52828" y="29968"/>
                      <a:pt x="56543" y="29909"/>
                    </a:cubicBezTo>
                    <a:lnTo>
                      <a:pt x="56543" y="29194"/>
                    </a:lnTo>
                    <a:cubicBezTo>
                      <a:pt x="53721" y="29086"/>
                      <a:pt x="51326" y="29018"/>
                      <a:pt x="48709" y="29018"/>
                    </a:cubicBezTo>
                    <a:cubicBezTo>
                      <a:pt x="47880" y="29018"/>
                      <a:pt x="47030" y="29025"/>
                      <a:pt x="46137" y="29040"/>
                    </a:cubicBezTo>
                    <a:lnTo>
                      <a:pt x="46137" y="27313"/>
                    </a:lnTo>
                    <a:cubicBezTo>
                      <a:pt x="46244" y="27301"/>
                      <a:pt x="46351" y="27289"/>
                      <a:pt x="46458" y="27289"/>
                    </a:cubicBezTo>
                    <a:cubicBezTo>
                      <a:pt x="49102" y="27265"/>
                      <a:pt x="51697" y="27242"/>
                      <a:pt x="54340" y="27206"/>
                    </a:cubicBezTo>
                    <a:cubicBezTo>
                      <a:pt x="55090" y="27194"/>
                      <a:pt x="55805" y="27158"/>
                      <a:pt x="56543" y="27123"/>
                    </a:cubicBezTo>
                    <a:lnTo>
                      <a:pt x="56543" y="26444"/>
                    </a:lnTo>
                    <a:cubicBezTo>
                      <a:pt x="53712" y="26335"/>
                      <a:pt x="51321" y="26268"/>
                      <a:pt x="48707" y="26268"/>
                    </a:cubicBezTo>
                    <a:cubicBezTo>
                      <a:pt x="47880" y="26268"/>
                      <a:pt x="47030" y="26275"/>
                      <a:pt x="46137" y="26289"/>
                    </a:cubicBezTo>
                    <a:lnTo>
                      <a:pt x="46137" y="24587"/>
                    </a:lnTo>
                    <a:cubicBezTo>
                      <a:pt x="49864" y="24527"/>
                      <a:pt x="52828" y="24468"/>
                      <a:pt x="56543" y="24408"/>
                    </a:cubicBezTo>
                    <a:lnTo>
                      <a:pt x="56543" y="23646"/>
                    </a:lnTo>
                    <a:cubicBezTo>
                      <a:pt x="52816" y="23586"/>
                      <a:pt x="49852" y="23527"/>
                      <a:pt x="46137" y="23467"/>
                    </a:cubicBezTo>
                    <a:lnTo>
                      <a:pt x="46137" y="21836"/>
                    </a:lnTo>
                    <a:cubicBezTo>
                      <a:pt x="49864" y="21777"/>
                      <a:pt x="52828" y="21717"/>
                      <a:pt x="56543" y="21658"/>
                    </a:cubicBezTo>
                    <a:lnTo>
                      <a:pt x="56543" y="21181"/>
                    </a:lnTo>
                    <a:cubicBezTo>
                      <a:pt x="56454" y="21185"/>
                      <a:pt x="56365" y="21187"/>
                      <a:pt x="56276" y="21187"/>
                    </a:cubicBezTo>
                    <a:cubicBezTo>
                      <a:pt x="55818" y="21187"/>
                      <a:pt x="55361" y="21134"/>
                      <a:pt x="54912" y="21015"/>
                    </a:cubicBezTo>
                    <a:cubicBezTo>
                      <a:pt x="55067" y="17276"/>
                      <a:pt x="55221" y="13335"/>
                      <a:pt x="55162" y="9620"/>
                    </a:cubicBezTo>
                    <a:lnTo>
                      <a:pt x="56543" y="9620"/>
                    </a:lnTo>
                    <a:lnTo>
                      <a:pt x="56543" y="9192"/>
                    </a:lnTo>
                    <a:cubicBezTo>
                      <a:pt x="52816" y="9132"/>
                      <a:pt x="49852" y="9073"/>
                      <a:pt x="46137" y="9025"/>
                    </a:cubicBezTo>
                    <a:lnTo>
                      <a:pt x="46137" y="7394"/>
                    </a:lnTo>
                    <a:cubicBezTo>
                      <a:pt x="49864" y="7334"/>
                      <a:pt x="52828" y="7275"/>
                      <a:pt x="56543" y="7215"/>
                    </a:cubicBezTo>
                    <a:lnTo>
                      <a:pt x="56543" y="6489"/>
                    </a:lnTo>
                    <a:cubicBezTo>
                      <a:pt x="53759" y="6391"/>
                      <a:pt x="51400" y="6320"/>
                      <a:pt x="48836" y="6320"/>
                    </a:cubicBezTo>
                    <a:cubicBezTo>
                      <a:pt x="47968" y="6320"/>
                      <a:pt x="47076" y="6328"/>
                      <a:pt x="46137" y="6346"/>
                    </a:cubicBezTo>
                    <a:lnTo>
                      <a:pt x="46137" y="4632"/>
                    </a:lnTo>
                    <a:cubicBezTo>
                      <a:pt x="49864" y="4572"/>
                      <a:pt x="52828" y="4513"/>
                      <a:pt x="56543" y="4453"/>
                    </a:cubicBezTo>
                    <a:lnTo>
                      <a:pt x="56543" y="3739"/>
                    </a:lnTo>
                    <a:cubicBezTo>
                      <a:pt x="53712" y="3630"/>
                      <a:pt x="51321" y="3563"/>
                      <a:pt x="48707" y="3563"/>
                    </a:cubicBezTo>
                    <a:cubicBezTo>
                      <a:pt x="47880" y="3563"/>
                      <a:pt x="47030" y="3570"/>
                      <a:pt x="46137" y="3584"/>
                    </a:cubicBezTo>
                    <a:lnTo>
                      <a:pt x="46137" y="1881"/>
                    </a:lnTo>
                    <a:cubicBezTo>
                      <a:pt x="49864" y="1822"/>
                      <a:pt x="52828" y="1762"/>
                      <a:pt x="56543" y="1703"/>
                    </a:cubicBezTo>
                    <a:lnTo>
                      <a:pt x="56543" y="965"/>
                    </a:lnTo>
                    <a:cubicBezTo>
                      <a:pt x="55055" y="917"/>
                      <a:pt x="53340" y="869"/>
                      <a:pt x="51721" y="846"/>
                    </a:cubicBezTo>
                    <a:cubicBezTo>
                      <a:pt x="51098" y="838"/>
                      <a:pt x="50517" y="835"/>
                      <a:pt x="49937" y="835"/>
                    </a:cubicBezTo>
                    <a:cubicBezTo>
                      <a:pt x="48777" y="835"/>
                      <a:pt x="47621" y="846"/>
                      <a:pt x="46137" y="846"/>
                    </a:cubicBezTo>
                    <a:lnTo>
                      <a:pt x="461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56"/>
              <p:cNvSpPr/>
              <p:nvPr/>
            </p:nvSpPr>
            <p:spPr>
              <a:xfrm>
                <a:off x="498850" y="4648625"/>
                <a:ext cx="232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751" extrusionOk="0">
                    <a:moveTo>
                      <a:pt x="906" y="0"/>
                    </a:moveTo>
                    <a:lnTo>
                      <a:pt x="13" y="893"/>
                    </a:lnTo>
                    <a:cubicBezTo>
                      <a:pt x="13" y="1191"/>
                      <a:pt x="1" y="1750"/>
                      <a:pt x="1" y="1750"/>
                    </a:cubicBezTo>
                    <a:lnTo>
                      <a:pt x="930" y="1750"/>
                    </a:lnTo>
                    <a:cubicBezTo>
                      <a:pt x="918" y="1012"/>
                      <a:pt x="918" y="584"/>
                      <a:pt x="9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8" name="Google Shape;1178;p56"/>
            <p:cNvGrpSpPr/>
            <p:nvPr/>
          </p:nvGrpSpPr>
          <p:grpSpPr>
            <a:xfrm flipH="1">
              <a:off x="66" y="3944189"/>
              <a:ext cx="1210932" cy="1199495"/>
              <a:chOff x="498850" y="3224050"/>
              <a:chExt cx="1482350" cy="1468350"/>
            </a:xfrm>
          </p:grpSpPr>
          <p:sp>
            <p:nvSpPr>
              <p:cNvPr id="1179" name="Google Shape;1179;p56"/>
              <p:cNvSpPr/>
              <p:nvPr/>
            </p:nvSpPr>
            <p:spPr>
              <a:xfrm>
                <a:off x="1742175" y="3224050"/>
                <a:ext cx="239025" cy="202725"/>
              </a:xfrm>
              <a:custGeom>
                <a:avLst/>
                <a:gdLst/>
                <a:ahLst/>
                <a:cxnLst/>
                <a:rect l="l" t="t" r="r" b="b"/>
                <a:pathLst>
                  <a:path w="9561" h="8109" extrusionOk="0">
                    <a:moveTo>
                      <a:pt x="8192" y="0"/>
                    </a:moveTo>
                    <a:lnTo>
                      <a:pt x="7192" y="988"/>
                    </a:lnTo>
                    <a:cubicBezTo>
                      <a:pt x="7192" y="1334"/>
                      <a:pt x="7192" y="1679"/>
                      <a:pt x="7204" y="2024"/>
                    </a:cubicBezTo>
                    <a:cubicBezTo>
                      <a:pt x="7227" y="3620"/>
                      <a:pt x="7299" y="5215"/>
                      <a:pt x="7346" y="6822"/>
                    </a:cubicBezTo>
                    <a:cubicBezTo>
                      <a:pt x="7358" y="7025"/>
                      <a:pt x="7346" y="7215"/>
                      <a:pt x="7346" y="7477"/>
                    </a:cubicBezTo>
                    <a:cubicBezTo>
                      <a:pt x="7055" y="7487"/>
                      <a:pt x="6767" y="7491"/>
                      <a:pt x="6476" y="7491"/>
                    </a:cubicBezTo>
                    <a:cubicBezTo>
                      <a:pt x="6080" y="7491"/>
                      <a:pt x="5677" y="7484"/>
                      <a:pt x="5251" y="7477"/>
                    </a:cubicBezTo>
                    <a:cubicBezTo>
                      <a:pt x="5310" y="5906"/>
                      <a:pt x="5370" y="4346"/>
                      <a:pt x="5394" y="2786"/>
                    </a:cubicBezTo>
                    <a:lnTo>
                      <a:pt x="5394" y="2786"/>
                    </a:lnTo>
                    <a:lnTo>
                      <a:pt x="4501" y="3691"/>
                    </a:lnTo>
                    <a:cubicBezTo>
                      <a:pt x="4525" y="4715"/>
                      <a:pt x="4560" y="5751"/>
                      <a:pt x="4596" y="6775"/>
                    </a:cubicBezTo>
                    <a:lnTo>
                      <a:pt x="4596" y="7418"/>
                    </a:lnTo>
                    <a:cubicBezTo>
                      <a:pt x="4419" y="7467"/>
                      <a:pt x="3906" y="7496"/>
                      <a:pt x="3414" y="7496"/>
                    </a:cubicBezTo>
                    <a:cubicBezTo>
                      <a:pt x="3078" y="7496"/>
                      <a:pt x="2751" y="7482"/>
                      <a:pt x="2548" y="7453"/>
                    </a:cubicBezTo>
                    <a:cubicBezTo>
                      <a:pt x="2560" y="6834"/>
                      <a:pt x="2572" y="6215"/>
                      <a:pt x="2584" y="5596"/>
                    </a:cubicBezTo>
                    <a:lnTo>
                      <a:pt x="2584" y="5596"/>
                    </a:lnTo>
                    <a:lnTo>
                      <a:pt x="1798" y="6382"/>
                    </a:lnTo>
                    <a:cubicBezTo>
                      <a:pt x="1798" y="6727"/>
                      <a:pt x="1810" y="7084"/>
                      <a:pt x="1810" y="7430"/>
                    </a:cubicBezTo>
                    <a:cubicBezTo>
                      <a:pt x="1504" y="7469"/>
                      <a:pt x="1190" y="7492"/>
                      <a:pt x="882" y="7492"/>
                    </a:cubicBezTo>
                    <a:cubicBezTo>
                      <a:pt x="818" y="7492"/>
                      <a:pt x="754" y="7491"/>
                      <a:pt x="691" y="7489"/>
                    </a:cubicBezTo>
                    <a:lnTo>
                      <a:pt x="0" y="8108"/>
                    </a:lnTo>
                    <a:cubicBezTo>
                      <a:pt x="3215" y="8049"/>
                      <a:pt x="6584" y="7989"/>
                      <a:pt x="9561" y="7941"/>
                    </a:cubicBezTo>
                    <a:lnTo>
                      <a:pt x="9561" y="7465"/>
                    </a:lnTo>
                    <a:lnTo>
                      <a:pt x="8001" y="7465"/>
                    </a:lnTo>
                    <a:cubicBezTo>
                      <a:pt x="8108" y="5239"/>
                      <a:pt x="8168" y="2488"/>
                      <a:pt x="81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56"/>
              <p:cNvSpPr/>
              <p:nvPr/>
            </p:nvSpPr>
            <p:spPr>
              <a:xfrm>
                <a:off x="567625" y="3448775"/>
                <a:ext cx="1413575" cy="1243625"/>
              </a:xfrm>
              <a:custGeom>
                <a:avLst/>
                <a:gdLst/>
                <a:ahLst/>
                <a:cxnLst/>
                <a:rect l="l" t="t" r="r" b="b"/>
                <a:pathLst>
                  <a:path w="56543" h="49745" extrusionOk="0">
                    <a:moveTo>
                      <a:pt x="34838" y="13228"/>
                    </a:moveTo>
                    <a:lnTo>
                      <a:pt x="34838" y="13240"/>
                    </a:lnTo>
                    <a:lnTo>
                      <a:pt x="46137" y="13430"/>
                    </a:lnTo>
                    <a:lnTo>
                      <a:pt x="46137" y="15074"/>
                    </a:lnTo>
                    <a:lnTo>
                      <a:pt x="34850" y="15264"/>
                    </a:lnTo>
                    <a:cubicBezTo>
                      <a:pt x="34778" y="14978"/>
                      <a:pt x="34766" y="13585"/>
                      <a:pt x="34838" y="13228"/>
                    </a:cubicBezTo>
                    <a:close/>
                    <a:moveTo>
                      <a:pt x="34993" y="15978"/>
                    </a:moveTo>
                    <a:lnTo>
                      <a:pt x="46137" y="16181"/>
                    </a:lnTo>
                    <a:lnTo>
                      <a:pt x="46137" y="17812"/>
                    </a:lnTo>
                    <a:lnTo>
                      <a:pt x="34993" y="18002"/>
                    </a:lnTo>
                    <a:lnTo>
                      <a:pt x="34993" y="15978"/>
                    </a:lnTo>
                    <a:close/>
                    <a:moveTo>
                      <a:pt x="34790" y="18693"/>
                    </a:moveTo>
                    <a:cubicBezTo>
                      <a:pt x="36695" y="18753"/>
                      <a:pt x="38588" y="18824"/>
                      <a:pt x="40481" y="18848"/>
                    </a:cubicBezTo>
                    <a:cubicBezTo>
                      <a:pt x="41109" y="18852"/>
                      <a:pt x="41697" y="18853"/>
                      <a:pt x="42286" y="18853"/>
                    </a:cubicBezTo>
                    <a:cubicBezTo>
                      <a:pt x="43465" y="18853"/>
                      <a:pt x="44645" y="18848"/>
                      <a:pt x="46137" y="18848"/>
                    </a:cubicBezTo>
                    <a:lnTo>
                      <a:pt x="46137" y="20538"/>
                    </a:lnTo>
                    <a:lnTo>
                      <a:pt x="34790" y="20753"/>
                    </a:lnTo>
                    <a:cubicBezTo>
                      <a:pt x="34790" y="20443"/>
                      <a:pt x="34790" y="20098"/>
                      <a:pt x="34790" y="19753"/>
                    </a:cubicBezTo>
                    <a:cubicBezTo>
                      <a:pt x="34778" y="19407"/>
                      <a:pt x="34790" y="19086"/>
                      <a:pt x="34790" y="18693"/>
                    </a:cubicBezTo>
                    <a:close/>
                    <a:moveTo>
                      <a:pt x="48649" y="9620"/>
                    </a:moveTo>
                    <a:cubicBezTo>
                      <a:pt x="48649" y="10061"/>
                      <a:pt x="48653" y="10119"/>
                      <a:pt x="48657" y="10119"/>
                    </a:cubicBezTo>
                    <a:cubicBezTo>
                      <a:pt x="48658" y="10119"/>
                      <a:pt x="48659" y="10112"/>
                      <a:pt x="48660" y="10112"/>
                    </a:cubicBezTo>
                    <a:cubicBezTo>
                      <a:pt x="48661" y="10112"/>
                      <a:pt x="48661" y="10118"/>
                      <a:pt x="48661" y="10144"/>
                    </a:cubicBezTo>
                    <a:cubicBezTo>
                      <a:pt x="48673" y="12061"/>
                      <a:pt x="48661" y="14038"/>
                      <a:pt x="48685" y="15943"/>
                    </a:cubicBezTo>
                    <a:cubicBezTo>
                      <a:pt x="48709" y="17467"/>
                      <a:pt x="48780" y="19014"/>
                      <a:pt x="48828" y="20538"/>
                    </a:cubicBezTo>
                    <a:lnTo>
                      <a:pt x="48828" y="21169"/>
                    </a:lnTo>
                    <a:cubicBezTo>
                      <a:pt x="48764" y="21172"/>
                      <a:pt x="48701" y="21173"/>
                      <a:pt x="48638" y="21173"/>
                    </a:cubicBezTo>
                    <a:cubicBezTo>
                      <a:pt x="48003" y="21173"/>
                      <a:pt x="47386" y="21073"/>
                      <a:pt x="46780" y="21062"/>
                    </a:cubicBezTo>
                    <a:cubicBezTo>
                      <a:pt x="46839" y="17264"/>
                      <a:pt x="46899" y="13347"/>
                      <a:pt x="46958" y="9620"/>
                    </a:cubicBezTo>
                    <a:close/>
                    <a:moveTo>
                      <a:pt x="51400" y="9882"/>
                    </a:moveTo>
                    <a:cubicBezTo>
                      <a:pt x="51400" y="10037"/>
                      <a:pt x="51411" y="10168"/>
                      <a:pt x="51411" y="10299"/>
                    </a:cubicBezTo>
                    <a:cubicBezTo>
                      <a:pt x="51411" y="12168"/>
                      <a:pt x="51411" y="14014"/>
                      <a:pt x="51435" y="15871"/>
                    </a:cubicBezTo>
                    <a:cubicBezTo>
                      <a:pt x="51459" y="17419"/>
                      <a:pt x="51530" y="19122"/>
                      <a:pt x="51578" y="20669"/>
                    </a:cubicBezTo>
                    <a:cubicBezTo>
                      <a:pt x="51578" y="20884"/>
                      <a:pt x="51578" y="20765"/>
                      <a:pt x="51578" y="21515"/>
                    </a:cubicBezTo>
                    <a:lnTo>
                      <a:pt x="49530" y="21515"/>
                    </a:lnTo>
                    <a:cubicBezTo>
                      <a:pt x="49590" y="17062"/>
                      <a:pt x="49649" y="13823"/>
                      <a:pt x="49709" y="10025"/>
                    </a:cubicBezTo>
                    <a:cubicBezTo>
                      <a:pt x="49947" y="10025"/>
                      <a:pt x="50221" y="9930"/>
                      <a:pt x="50507" y="9930"/>
                    </a:cubicBezTo>
                    <a:cubicBezTo>
                      <a:pt x="50780" y="9918"/>
                      <a:pt x="51066" y="9882"/>
                      <a:pt x="51400" y="9882"/>
                    </a:cubicBezTo>
                    <a:close/>
                    <a:moveTo>
                      <a:pt x="54305" y="9620"/>
                    </a:moveTo>
                    <a:lnTo>
                      <a:pt x="54305" y="10347"/>
                    </a:lnTo>
                    <a:cubicBezTo>
                      <a:pt x="54305" y="12121"/>
                      <a:pt x="54221" y="13895"/>
                      <a:pt x="54257" y="15669"/>
                    </a:cubicBezTo>
                    <a:cubicBezTo>
                      <a:pt x="54281" y="17288"/>
                      <a:pt x="54317" y="19086"/>
                      <a:pt x="54364" y="20705"/>
                    </a:cubicBezTo>
                    <a:cubicBezTo>
                      <a:pt x="54364" y="20908"/>
                      <a:pt x="54328" y="20765"/>
                      <a:pt x="54328" y="21515"/>
                    </a:cubicBezTo>
                    <a:lnTo>
                      <a:pt x="52221" y="21515"/>
                    </a:lnTo>
                    <a:cubicBezTo>
                      <a:pt x="52388" y="17062"/>
                      <a:pt x="52459" y="13347"/>
                      <a:pt x="52400" y="9620"/>
                    </a:cubicBezTo>
                    <a:close/>
                    <a:moveTo>
                      <a:pt x="34993" y="24396"/>
                    </a:moveTo>
                    <a:lnTo>
                      <a:pt x="34993" y="26468"/>
                    </a:lnTo>
                    <a:cubicBezTo>
                      <a:pt x="32031" y="26345"/>
                      <a:pt x="29084" y="26259"/>
                      <a:pt x="26129" y="26259"/>
                    </a:cubicBezTo>
                    <a:cubicBezTo>
                      <a:pt x="25365" y="26259"/>
                      <a:pt x="24602" y="26265"/>
                      <a:pt x="23837" y="26277"/>
                    </a:cubicBezTo>
                    <a:lnTo>
                      <a:pt x="23837" y="24587"/>
                    </a:lnTo>
                    <a:lnTo>
                      <a:pt x="34993" y="24396"/>
                    </a:lnTo>
                    <a:close/>
                    <a:moveTo>
                      <a:pt x="34993" y="27146"/>
                    </a:moveTo>
                    <a:lnTo>
                      <a:pt x="34993" y="29218"/>
                    </a:lnTo>
                    <a:cubicBezTo>
                      <a:pt x="32038" y="29105"/>
                      <a:pt x="29091" y="29021"/>
                      <a:pt x="25777" y="29021"/>
                    </a:cubicBezTo>
                    <a:cubicBezTo>
                      <a:pt x="24912" y="29021"/>
                      <a:pt x="24021" y="29027"/>
                      <a:pt x="23098" y="29040"/>
                    </a:cubicBezTo>
                    <a:lnTo>
                      <a:pt x="23098" y="27337"/>
                    </a:lnTo>
                    <a:cubicBezTo>
                      <a:pt x="27563" y="27265"/>
                      <a:pt x="31266" y="27206"/>
                      <a:pt x="34993" y="27146"/>
                    </a:cubicBezTo>
                    <a:close/>
                    <a:moveTo>
                      <a:pt x="34993" y="29909"/>
                    </a:moveTo>
                    <a:lnTo>
                      <a:pt x="34993" y="31921"/>
                    </a:lnTo>
                    <a:cubicBezTo>
                      <a:pt x="31266" y="31849"/>
                      <a:pt x="27551" y="31790"/>
                      <a:pt x="23098" y="31730"/>
                    </a:cubicBezTo>
                    <a:lnTo>
                      <a:pt x="23098" y="30099"/>
                    </a:lnTo>
                    <a:cubicBezTo>
                      <a:pt x="27563" y="30028"/>
                      <a:pt x="31266" y="29968"/>
                      <a:pt x="34993" y="29909"/>
                    </a:cubicBezTo>
                    <a:close/>
                    <a:moveTo>
                      <a:pt x="41611" y="21278"/>
                    </a:moveTo>
                    <a:cubicBezTo>
                      <a:pt x="42042" y="21278"/>
                      <a:pt x="42515" y="21299"/>
                      <a:pt x="42756" y="21336"/>
                    </a:cubicBezTo>
                    <a:cubicBezTo>
                      <a:pt x="42684" y="25087"/>
                      <a:pt x="42625" y="28932"/>
                      <a:pt x="42565" y="32647"/>
                    </a:cubicBezTo>
                    <a:lnTo>
                      <a:pt x="40934" y="32647"/>
                    </a:lnTo>
                    <a:cubicBezTo>
                      <a:pt x="40862" y="28944"/>
                      <a:pt x="40803" y="25087"/>
                      <a:pt x="40732" y="21336"/>
                    </a:cubicBezTo>
                    <a:cubicBezTo>
                      <a:pt x="40846" y="21296"/>
                      <a:pt x="41211" y="21278"/>
                      <a:pt x="41611" y="21278"/>
                    </a:cubicBezTo>
                    <a:close/>
                    <a:moveTo>
                      <a:pt x="37255" y="21515"/>
                    </a:moveTo>
                    <a:lnTo>
                      <a:pt x="37064" y="32659"/>
                    </a:lnTo>
                    <a:lnTo>
                      <a:pt x="35374" y="32659"/>
                    </a:lnTo>
                    <a:lnTo>
                      <a:pt x="35374" y="32218"/>
                    </a:lnTo>
                    <a:cubicBezTo>
                      <a:pt x="35350" y="29778"/>
                      <a:pt x="35350" y="27301"/>
                      <a:pt x="35314" y="24872"/>
                    </a:cubicBezTo>
                    <a:cubicBezTo>
                      <a:pt x="35302" y="23848"/>
                      <a:pt x="35231" y="22955"/>
                      <a:pt x="35195" y="21931"/>
                    </a:cubicBezTo>
                    <a:cubicBezTo>
                      <a:pt x="35195" y="21753"/>
                      <a:pt x="35195" y="21515"/>
                      <a:pt x="35195" y="21515"/>
                    </a:cubicBezTo>
                    <a:close/>
                    <a:moveTo>
                      <a:pt x="39278" y="21228"/>
                    </a:moveTo>
                    <a:cubicBezTo>
                      <a:pt x="39542" y="21228"/>
                      <a:pt x="39808" y="21238"/>
                      <a:pt x="40041" y="21265"/>
                    </a:cubicBezTo>
                    <a:cubicBezTo>
                      <a:pt x="40041" y="22503"/>
                      <a:pt x="39934" y="23729"/>
                      <a:pt x="39922" y="24968"/>
                    </a:cubicBezTo>
                    <a:cubicBezTo>
                      <a:pt x="39910" y="26218"/>
                      <a:pt x="39874" y="27551"/>
                      <a:pt x="39862" y="28825"/>
                    </a:cubicBezTo>
                    <a:cubicBezTo>
                      <a:pt x="39850" y="30087"/>
                      <a:pt x="39862" y="31171"/>
                      <a:pt x="39862" y="32659"/>
                    </a:cubicBezTo>
                    <a:lnTo>
                      <a:pt x="38184" y="32659"/>
                    </a:lnTo>
                    <a:cubicBezTo>
                      <a:pt x="38112" y="28944"/>
                      <a:pt x="38053" y="25087"/>
                      <a:pt x="37993" y="21336"/>
                    </a:cubicBezTo>
                    <a:cubicBezTo>
                      <a:pt x="38148" y="21279"/>
                      <a:pt x="38705" y="21228"/>
                      <a:pt x="39278" y="21228"/>
                    </a:cubicBezTo>
                    <a:close/>
                    <a:moveTo>
                      <a:pt x="45494" y="21515"/>
                    </a:moveTo>
                    <a:cubicBezTo>
                      <a:pt x="45434" y="25230"/>
                      <a:pt x="45375" y="28885"/>
                      <a:pt x="45315" y="32683"/>
                    </a:cubicBezTo>
                    <a:cubicBezTo>
                      <a:pt x="45077" y="32683"/>
                      <a:pt x="44803" y="32623"/>
                      <a:pt x="44530" y="32623"/>
                    </a:cubicBezTo>
                    <a:cubicBezTo>
                      <a:pt x="44256" y="32623"/>
                      <a:pt x="43970" y="32588"/>
                      <a:pt x="43660" y="32588"/>
                    </a:cubicBezTo>
                    <a:cubicBezTo>
                      <a:pt x="43649" y="32457"/>
                      <a:pt x="43625" y="32338"/>
                      <a:pt x="43625" y="32230"/>
                    </a:cubicBezTo>
                    <a:cubicBezTo>
                      <a:pt x="43601" y="29575"/>
                      <a:pt x="43589" y="26896"/>
                      <a:pt x="43553" y="24229"/>
                    </a:cubicBezTo>
                    <a:cubicBezTo>
                      <a:pt x="43541" y="23384"/>
                      <a:pt x="43482" y="22682"/>
                      <a:pt x="43446" y="21836"/>
                    </a:cubicBezTo>
                    <a:cubicBezTo>
                      <a:pt x="43434" y="21693"/>
                      <a:pt x="43446" y="21515"/>
                      <a:pt x="43446" y="21515"/>
                    </a:cubicBezTo>
                    <a:close/>
                    <a:moveTo>
                      <a:pt x="34993" y="33135"/>
                    </a:moveTo>
                    <a:cubicBezTo>
                      <a:pt x="37949" y="33268"/>
                      <a:pt x="40905" y="33340"/>
                      <a:pt x="43862" y="33340"/>
                    </a:cubicBezTo>
                    <a:cubicBezTo>
                      <a:pt x="44620" y="33340"/>
                      <a:pt x="45379" y="33335"/>
                      <a:pt x="46137" y="33326"/>
                    </a:cubicBezTo>
                    <a:lnTo>
                      <a:pt x="46137" y="35028"/>
                    </a:lnTo>
                    <a:cubicBezTo>
                      <a:pt x="46042" y="35052"/>
                      <a:pt x="45935" y="35064"/>
                      <a:pt x="45839" y="35064"/>
                    </a:cubicBezTo>
                    <a:cubicBezTo>
                      <a:pt x="43172" y="35088"/>
                      <a:pt x="40505" y="35100"/>
                      <a:pt x="37850" y="35135"/>
                    </a:cubicBezTo>
                    <a:cubicBezTo>
                      <a:pt x="37017" y="35147"/>
                      <a:pt x="36279" y="35207"/>
                      <a:pt x="35445" y="35231"/>
                    </a:cubicBezTo>
                    <a:lnTo>
                      <a:pt x="34993" y="35231"/>
                    </a:lnTo>
                    <a:lnTo>
                      <a:pt x="34993" y="33135"/>
                    </a:lnTo>
                    <a:close/>
                    <a:moveTo>
                      <a:pt x="11954" y="35933"/>
                    </a:moveTo>
                    <a:lnTo>
                      <a:pt x="23098" y="36136"/>
                    </a:lnTo>
                    <a:lnTo>
                      <a:pt x="23098" y="37767"/>
                    </a:lnTo>
                    <a:lnTo>
                      <a:pt x="11954" y="37957"/>
                    </a:lnTo>
                    <a:lnTo>
                      <a:pt x="11954" y="35933"/>
                    </a:lnTo>
                    <a:close/>
                    <a:moveTo>
                      <a:pt x="34993" y="35945"/>
                    </a:moveTo>
                    <a:lnTo>
                      <a:pt x="46137" y="36124"/>
                    </a:lnTo>
                    <a:lnTo>
                      <a:pt x="46137" y="37791"/>
                    </a:lnTo>
                    <a:cubicBezTo>
                      <a:pt x="46018" y="37814"/>
                      <a:pt x="45899" y="37826"/>
                      <a:pt x="45792" y="37826"/>
                    </a:cubicBezTo>
                    <a:cubicBezTo>
                      <a:pt x="43137" y="37850"/>
                      <a:pt x="40493" y="37862"/>
                      <a:pt x="37838" y="37898"/>
                    </a:cubicBezTo>
                    <a:cubicBezTo>
                      <a:pt x="36993" y="37910"/>
                      <a:pt x="36243" y="37969"/>
                      <a:pt x="35398" y="38005"/>
                    </a:cubicBezTo>
                    <a:cubicBezTo>
                      <a:pt x="35342" y="38009"/>
                      <a:pt x="35278" y="38010"/>
                      <a:pt x="35218" y="38010"/>
                    </a:cubicBezTo>
                    <a:cubicBezTo>
                      <a:pt x="35099" y="38010"/>
                      <a:pt x="34993" y="38005"/>
                      <a:pt x="34993" y="38005"/>
                    </a:cubicBezTo>
                    <a:lnTo>
                      <a:pt x="34993" y="35945"/>
                    </a:lnTo>
                    <a:close/>
                    <a:moveTo>
                      <a:pt x="11954" y="38684"/>
                    </a:moveTo>
                    <a:lnTo>
                      <a:pt x="23098" y="38886"/>
                    </a:lnTo>
                    <a:lnTo>
                      <a:pt x="23098" y="40517"/>
                    </a:lnTo>
                    <a:lnTo>
                      <a:pt x="11954" y="40708"/>
                    </a:lnTo>
                    <a:lnTo>
                      <a:pt x="11954" y="38684"/>
                    </a:lnTo>
                    <a:close/>
                    <a:moveTo>
                      <a:pt x="34993" y="38695"/>
                    </a:moveTo>
                    <a:lnTo>
                      <a:pt x="46137" y="38874"/>
                    </a:lnTo>
                    <a:lnTo>
                      <a:pt x="46137" y="40541"/>
                    </a:lnTo>
                    <a:cubicBezTo>
                      <a:pt x="46018" y="40553"/>
                      <a:pt x="45899" y="40565"/>
                      <a:pt x="45792" y="40565"/>
                    </a:cubicBezTo>
                    <a:cubicBezTo>
                      <a:pt x="43196" y="40589"/>
                      <a:pt x="40601" y="40600"/>
                      <a:pt x="38005" y="40636"/>
                    </a:cubicBezTo>
                    <a:cubicBezTo>
                      <a:pt x="37112" y="40648"/>
                      <a:pt x="36314" y="40708"/>
                      <a:pt x="35433" y="40743"/>
                    </a:cubicBezTo>
                    <a:cubicBezTo>
                      <a:pt x="35374" y="40747"/>
                      <a:pt x="35305" y="40749"/>
                      <a:pt x="35240" y="40749"/>
                    </a:cubicBezTo>
                    <a:cubicBezTo>
                      <a:pt x="35109" y="40749"/>
                      <a:pt x="34993" y="40743"/>
                      <a:pt x="34993" y="40743"/>
                    </a:cubicBezTo>
                    <a:lnTo>
                      <a:pt x="34993" y="38695"/>
                    </a:lnTo>
                    <a:close/>
                    <a:moveTo>
                      <a:pt x="11942" y="41434"/>
                    </a:moveTo>
                    <a:lnTo>
                      <a:pt x="23098" y="41636"/>
                    </a:lnTo>
                    <a:lnTo>
                      <a:pt x="23098" y="43279"/>
                    </a:lnTo>
                    <a:cubicBezTo>
                      <a:pt x="23098" y="43291"/>
                      <a:pt x="23063" y="43315"/>
                      <a:pt x="22955" y="43315"/>
                    </a:cubicBezTo>
                    <a:cubicBezTo>
                      <a:pt x="20503" y="43339"/>
                      <a:pt x="18133" y="43351"/>
                      <a:pt x="15693" y="43387"/>
                    </a:cubicBezTo>
                    <a:cubicBezTo>
                      <a:pt x="14645" y="43398"/>
                      <a:pt x="13561" y="43458"/>
                      <a:pt x="12514" y="43494"/>
                    </a:cubicBezTo>
                    <a:lnTo>
                      <a:pt x="11942" y="43494"/>
                    </a:lnTo>
                    <a:lnTo>
                      <a:pt x="11942" y="41434"/>
                    </a:lnTo>
                    <a:close/>
                    <a:moveTo>
                      <a:pt x="34790" y="41410"/>
                    </a:moveTo>
                    <a:cubicBezTo>
                      <a:pt x="36064" y="41410"/>
                      <a:pt x="37314" y="41505"/>
                      <a:pt x="38565" y="41517"/>
                    </a:cubicBezTo>
                    <a:cubicBezTo>
                      <a:pt x="39827" y="41529"/>
                      <a:pt x="41077" y="41565"/>
                      <a:pt x="42327" y="41577"/>
                    </a:cubicBezTo>
                    <a:cubicBezTo>
                      <a:pt x="42744" y="41581"/>
                      <a:pt x="43141" y="41582"/>
                      <a:pt x="43540" y="41582"/>
                    </a:cubicBezTo>
                    <a:cubicBezTo>
                      <a:pt x="44338" y="41582"/>
                      <a:pt x="45145" y="41577"/>
                      <a:pt x="46137" y="41577"/>
                    </a:cubicBezTo>
                    <a:lnTo>
                      <a:pt x="46137" y="43291"/>
                    </a:lnTo>
                    <a:cubicBezTo>
                      <a:pt x="46030" y="43315"/>
                      <a:pt x="45935" y="43327"/>
                      <a:pt x="45827" y="43327"/>
                    </a:cubicBezTo>
                    <a:cubicBezTo>
                      <a:pt x="43387" y="43339"/>
                      <a:pt x="40934" y="43351"/>
                      <a:pt x="38481" y="43387"/>
                    </a:cubicBezTo>
                    <a:cubicBezTo>
                      <a:pt x="37445" y="43398"/>
                      <a:pt x="36386" y="43470"/>
                      <a:pt x="35338" y="43506"/>
                    </a:cubicBezTo>
                    <a:lnTo>
                      <a:pt x="34802" y="43506"/>
                    </a:lnTo>
                    <a:cubicBezTo>
                      <a:pt x="34766" y="43160"/>
                      <a:pt x="34790" y="42815"/>
                      <a:pt x="34790" y="42470"/>
                    </a:cubicBezTo>
                    <a:cubicBezTo>
                      <a:pt x="34778" y="42113"/>
                      <a:pt x="34790" y="41791"/>
                      <a:pt x="34790" y="41410"/>
                    </a:cubicBezTo>
                    <a:close/>
                    <a:moveTo>
                      <a:pt x="54150" y="32659"/>
                    </a:moveTo>
                    <a:cubicBezTo>
                      <a:pt x="54150" y="32659"/>
                      <a:pt x="54162" y="32933"/>
                      <a:pt x="54162" y="33088"/>
                    </a:cubicBezTo>
                    <a:cubicBezTo>
                      <a:pt x="54162" y="34885"/>
                      <a:pt x="54150" y="36659"/>
                      <a:pt x="54186" y="38469"/>
                    </a:cubicBezTo>
                    <a:cubicBezTo>
                      <a:pt x="54209" y="40065"/>
                      <a:pt x="54281" y="41612"/>
                      <a:pt x="54328" y="43208"/>
                    </a:cubicBezTo>
                    <a:lnTo>
                      <a:pt x="54328" y="43803"/>
                    </a:lnTo>
                    <a:lnTo>
                      <a:pt x="52221" y="43803"/>
                    </a:lnTo>
                    <a:cubicBezTo>
                      <a:pt x="52388" y="40088"/>
                      <a:pt x="52459" y="36374"/>
                      <a:pt x="52400" y="32659"/>
                    </a:cubicBezTo>
                    <a:close/>
                    <a:moveTo>
                      <a:pt x="25039" y="32528"/>
                    </a:moveTo>
                    <a:cubicBezTo>
                      <a:pt x="25325" y="32528"/>
                      <a:pt x="25611" y="32540"/>
                      <a:pt x="25932" y="32540"/>
                    </a:cubicBezTo>
                    <a:cubicBezTo>
                      <a:pt x="25932" y="32707"/>
                      <a:pt x="25956" y="32849"/>
                      <a:pt x="25956" y="32992"/>
                    </a:cubicBezTo>
                    <a:cubicBezTo>
                      <a:pt x="25956" y="34897"/>
                      <a:pt x="25956" y="36814"/>
                      <a:pt x="25980" y="38731"/>
                    </a:cubicBezTo>
                    <a:cubicBezTo>
                      <a:pt x="26003" y="40243"/>
                      <a:pt x="26075" y="41732"/>
                      <a:pt x="26123" y="43244"/>
                    </a:cubicBezTo>
                    <a:lnTo>
                      <a:pt x="26123" y="43803"/>
                    </a:lnTo>
                    <a:lnTo>
                      <a:pt x="24075" y="43815"/>
                    </a:lnTo>
                    <a:cubicBezTo>
                      <a:pt x="24134" y="40100"/>
                      <a:pt x="24194" y="36338"/>
                      <a:pt x="24253" y="32528"/>
                    </a:cubicBezTo>
                    <a:cubicBezTo>
                      <a:pt x="24412" y="32528"/>
                      <a:pt x="24587" y="32533"/>
                      <a:pt x="24767" y="32533"/>
                    </a:cubicBezTo>
                    <a:cubicBezTo>
                      <a:pt x="24857" y="32533"/>
                      <a:pt x="24948" y="32532"/>
                      <a:pt x="25039" y="32528"/>
                    </a:cubicBezTo>
                    <a:close/>
                    <a:moveTo>
                      <a:pt x="27789" y="32528"/>
                    </a:moveTo>
                    <a:cubicBezTo>
                      <a:pt x="28075" y="32528"/>
                      <a:pt x="28361" y="32540"/>
                      <a:pt x="28682" y="32540"/>
                    </a:cubicBezTo>
                    <a:cubicBezTo>
                      <a:pt x="28682" y="32707"/>
                      <a:pt x="28706" y="32849"/>
                      <a:pt x="28706" y="32992"/>
                    </a:cubicBezTo>
                    <a:cubicBezTo>
                      <a:pt x="28706" y="34850"/>
                      <a:pt x="28706" y="36707"/>
                      <a:pt x="28730" y="38564"/>
                    </a:cubicBezTo>
                    <a:cubicBezTo>
                      <a:pt x="28754" y="40112"/>
                      <a:pt x="28825" y="41624"/>
                      <a:pt x="28873" y="43172"/>
                    </a:cubicBezTo>
                    <a:lnTo>
                      <a:pt x="28873" y="43803"/>
                    </a:lnTo>
                    <a:lnTo>
                      <a:pt x="26825" y="43815"/>
                    </a:lnTo>
                    <a:cubicBezTo>
                      <a:pt x="26885" y="40088"/>
                      <a:pt x="26944" y="36338"/>
                      <a:pt x="27004" y="32528"/>
                    </a:cubicBezTo>
                    <a:cubicBezTo>
                      <a:pt x="27162" y="32528"/>
                      <a:pt x="27337" y="32533"/>
                      <a:pt x="27517" y="32533"/>
                    </a:cubicBezTo>
                    <a:cubicBezTo>
                      <a:pt x="27607" y="32533"/>
                      <a:pt x="27698" y="32532"/>
                      <a:pt x="27789" y="32528"/>
                    </a:cubicBezTo>
                    <a:close/>
                    <a:moveTo>
                      <a:pt x="31266" y="32671"/>
                    </a:moveTo>
                    <a:lnTo>
                      <a:pt x="31266" y="33052"/>
                    </a:lnTo>
                    <a:cubicBezTo>
                      <a:pt x="31266" y="34826"/>
                      <a:pt x="31349" y="36600"/>
                      <a:pt x="31385" y="38374"/>
                    </a:cubicBezTo>
                    <a:cubicBezTo>
                      <a:pt x="31409" y="40005"/>
                      <a:pt x="31528" y="41589"/>
                      <a:pt x="31576" y="43220"/>
                    </a:cubicBezTo>
                    <a:cubicBezTo>
                      <a:pt x="31576" y="43422"/>
                      <a:pt x="31623" y="43815"/>
                      <a:pt x="31623" y="43815"/>
                    </a:cubicBezTo>
                    <a:lnTo>
                      <a:pt x="29528" y="43815"/>
                    </a:lnTo>
                    <a:cubicBezTo>
                      <a:pt x="29682" y="40092"/>
                      <a:pt x="29766" y="36382"/>
                      <a:pt x="29707" y="32671"/>
                    </a:cubicBezTo>
                    <a:close/>
                    <a:moveTo>
                      <a:pt x="34183" y="32540"/>
                    </a:moveTo>
                    <a:cubicBezTo>
                      <a:pt x="34183" y="32695"/>
                      <a:pt x="34207" y="32838"/>
                      <a:pt x="34207" y="32992"/>
                    </a:cubicBezTo>
                    <a:cubicBezTo>
                      <a:pt x="34207" y="34207"/>
                      <a:pt x="34183" y="35409"/>
                      <a:pt x="34207" y="36624"/>
                    </a:cubicBezTo>
                    <a:cubicBezTo>
                      <a:pt x="34219" y="38374"/>
                      <a:pt x="34266" y="40124"/>
                      <a:pt x="34302" y="41863"/>
                    </a:cubicBezTo>
                    <a:cubicBezTo>
                      <a:pt x="34314" y="42434"/>
                      <a:pt x="34350" y="42958"/>
                      <a:pt x="34374" y="43529"/>
                    </a:cubicBezTo>
                    <a:cubicBezTo>
                      <a:pt x="34374" y="43625"/>
                      <a:pt x="34374" y="43720"/>
                      <a:pt x="34350" y="43827"/>
                    </a:cubicBezTo>
                    <a:lnTo>
                      <a:pt x="32266" y="43827"/>
                    </a:lnTo>
                    <a:cubicBezTo>
                      <a:pt x="32433" y="40092"/>
                      <a:pt x="32516" y="36334"/>
                      <a:pt x="32457" y="32540"/>
                    </a:cubicBezTo>
                    <a:close/>
                    <a:moveTo>
                      <a:pt x="48649" y="32659"/>
                    </a:moveTo>
                    <a:cubicBezTo>
                      <a:pt x="48661" y="32778"/>
                      <a:pt x="48661" y="32897"/>
                      <a:pt x="48661" y="33016"/>
                    </a:cubicBezTo>
                    <a:cubicBezTo>
                      <a:pt x="48673" y="34945"/>
                      <a:pt x="48661" y="36850"/>
                      <a:pt x="48685" y="38779"/>
                    </a:cubicBezTo>
                    <a:cubicBezTo>
                      <a:pt x="48709" y="40279"/>
                      <a:pt x="48780" y="41779"/>
                      <a:pt x="48828" y="43279"/>
                    </a:cubicBezTo>
                    <a:lnTo>
                      <a:pt x="48828" y="43898"/>
                    </a:lnTo>
                    <a:cubicBezTo>
                      <a:pt x="48221" y="43919"/>
                      <a:pt x="47633" y="43948"/>
                      <a:pt x="47054" y="43948"/>
                    </a:cubicBezTo>
                    <a:cubicBezTo>
                      <a:pt x="46962" y="43948"/>
                      <a:pt x="46871" y="43948"/>
                      <a:pt x="46780" y="43946"/>
                    </a:cubicBezTo>
                    <a:cubicBezTo>
                      <a:pt x="46839" y="40148"/>
                      <a:pt x="46899" y="36374"/>
                      <a:pt x="46958" y="32659"/>
                    </a:cubicBezTo>
                    <a:close/>
                    <a:moveTo>
                      <a:pt x="51364" y="32659"/>
                    </a:moveTo>
                    <a:cubicBezTo>
                      <a:pt x="51423" y="36386"/>
                      <a:pt x="51483" y="40136"/>
                      <a:pt x="51542" y="43887"/>
                    </a:cubicBezTo>
                    <a:cubicBezTo>
                      <a:pt x="51370" y="43939"/>
                      <a:pt x="50794" y="43972"/>
                      <a:pt x="50280" y="43972"/>
                    </a:cubicBezTo>
                    <a:cubicBezTo>
                      <a:pt x="49976" y="43972"/>
                      <a:pt x="49694" y="43961"/>
                      <a:pt x="49530" y="43934"/>
                    </a:cubicBezTo>
                    <a:cubicBezTo>
                      <a:pt x="49590" y="40172"/>
                      <a:pt x="49649" y="36374"/>
                      <a:pt x="49709" y="32659"/>
                    </a:cubicBezTo>
                    <a:close/>
                    <a:moveTo>
                      <a:pt x="34993" y="44351"/>
                    </a:moveTo>
                    <a:lnTo>
                      <a:pt x="34993" y="44363"/>
                    </a:lnTo>
                    <a:lnTo>
                      <a:pt x="34993" y="46423"/>
                    </a:lnTo>
                    <a:cubicBezTo>
                      <a:pt x="32129" y="46304"/>
                      <a:pt x="29272" y="46220"/>
                      <a:pt x="26082" y="46220"/>
                    </a:cubicBezTo>
                    <a:cubicBezTo>
                      <a:pt x="25121" y="46220"/>
                      <a:pt x="24129" y="46227"/>
                      <a:pt x="23098" y="46244"/>
                    </a:cubicBezTo>
                    <a:lnTo>
                      <a:pt x="23098" y="44541"/>
                    </a:lnTo>
                    <a:cubicBezTo>
                      <a:pt x="27563" y="44482"/>
                      <a:pt x="31278" y="44410"/>
                      <a:pt x="34993" y="44351"/>
                    </a:cubicBezTo>
                    <a:close/>
                    <a:moveTo>
                      <a:pt x="11954" y="47101"/>
                    </a:moveTo>
                    <a:lnTo>
                      <a:pt x="11954" y="49173"/>
                    </a:lnTo>
                    <a:cubicBezTo>
                      <a:pt x="9002" y="49050"/>
                      <a:pt x="6035" y="48965"/>
                      <a:pt x="3040" y="48965"/>
                    </a:cubicBezTo>
                    <a:cubicBezTo>
                      <a:pt x="2267" y="48965"/>
                      <a:pt x="1492" y="48970"/>
                      <a:pt x="715" y="48982"/>
                    </a:cubicBezTo>
                    <a:cubicBezTo>
                      <a:pt x="703" y="48899"/>
                      <a:pt x="703" y="48804"/>
                      <a:pt x="715" y="48709"/>
                    </a:cubicBezTo>
                    <a:cubicBezTo>
                      <a:pt x="715" y="48244"/>
                      <a:pt x="679" y="47768"/>
                      <a:pt x="679" y="47292"/>
                    </a:cubicBezTo>
                    <a:lnTo>
                      <a:pt x="11954" y="47101"/>
                    </a:lnTo>
                    <a:close/>
                    <a:moveTo>
                      <a:pt x="34993" y="47101"/>
                    </a:moveTo>
                    <a:lnTo>
                      <a:pt x="34993" y="49173"/>
                    </a:lnTo>
                    <a:cubicBezTo>
                      <a:pt x="32083" y="49061"/>
                      <a:pt x="29064" y="48972"/>
                      <a:pt x="26079" y="48972"/>
                    </a:cubicBezTo>
                    <a:cubicBezTo>
                      <a:pt x="25240" y="48972"/>
                      <a:pt x="24405" y="48979"/>
                      <a:pt x="23575" y="48994"/>
                    </a:cubicBezTo>
                    <a:cubicBezTo>
                      <a:pt x="23575" y="48840"/>
                      <a:pt x="23503" y="48732"/>
                      <a:pt x="23503" y="48625"/>
                    </a:cubicBezTo>
                    <a:cubicBezTo>
                      <a:pt x="23503" y="48185"/>
                      <a:pt x="23587" y="47744"/>
                      <a:pt x="23587" y="47292"/>
                    </a:cubicBezTo>
                    <a:cubicBezTo>
                      <a:pt x="27373" y="47232"/>
                      <a:pt x="31266" y="47173"/>
                      <a:pt x="34993" y="47101"/>
                    </a:cubicBezTo>
                    <a:close/>
                    <a:moveTo>
                      <a:pt x="46137" y="0"/>
                    </a:moveTo>
                    <a:lnTo>
                      <a:pt x="45446" y="607"/>
                    </a:lnTo>
                    <a:cubicBezTo>
                      <a:pt x="45399" y="3644"/>
                      <a:pt x="45375" y="6656"/>
                      <a:pt x="45315" y="9632"/>
                    </a:cubicBezTo>
                    <a:lnTo>
                      <a:pt x="43660" y="9632"/>
                    </a:lnTo>
                    <a:cubicBezTo>
                      <a:pt x="43637" y="9561"/>
                      <a:pt x="43625" y="9489"/>
                      <a:pt x="43637" y="9418"/>
                    </a:cubicBezTo>
                    <a:cubicBezTo>
                      <a:pt x="43613" y="7120"/>
                      <a:pt x="43589" y="4858"/>
                      <a:pt x="43565" y="2548"/>
                    </a:cubicBezTo>
                    <a:lnTo>
                      <a:pt x="42672" y="3382"/>
                    </a:lnTo>
                    <a:cubicBezTo>
                      <a:pt x="42637" y="5477"/>
                      <a:pt x="42601" y="7394"/>
                      <a:pt x="42577" y="9632"/>
                    </a:cubicBezTo>
                    <a:lnTo>
                      <a:pt x="40934" y="9632"/>
                    </a:lnTo>
                    <a:cubicBezTo>
                      <a:pt x="40910" y="8144"/>
                      <a:pt x="40886" y="6727"/>
                      <a:pt x="40862" y="5227"/>
                    </a:cubicBezTo>
                    <a:lnTo>
                      <a:pt x="39874" y="6251"/>
                    </a:lnTo>
                    <a:cubicBezTo>
                      <a:pt x="39862" y="7430"/>
                      <a:pt x="39839" y="8632"/>
                      <a:pt x="39827" y="9823"/>
                    </a:cubicBezTo>
                    <a:cubicBezTo>
                      <a:pt x="39303" y="9835"/>
                      <a:pt x="38743" y="9835"/>
                      <a:pt x="38136" y="9835"/>
                    </a:cubicBezTo>
                    <a:cubicBezTo>
                      <a:pt x="38136" y="9680"/>
                      <a:pt x="38124" y="9537"/>
                      <a:pt x="38124" y="9406"/>
                    </a:cubicBezTo>
                    <a:cubicBezTo>
                      <a:pt x="38124" y="8954"/>
                      <a:pt x="38124" y="8513"/>
                      <a:pt x="38112" y="8061"/>
                    </a:cubicBezTo>
                    <a:lnTo>
                      <a:pt x="37088" y="9001"/>
                    </a:lnTo>
                    <a:lnTo>
                      <a:pt x="37088" y="9632"/>
                    </a:lnTo>
                    <a:lnTo>
                      <a:pt x="36350" y="9632"/>
                    </a:lnTo>
                    <a:lnTo>
                      <a:pt x="35719" y="10382"/>
                    </a:lnTo>
                    <a:cubicBezTo>
                      <a:pt x="38757" y="10507"/>
                      <a:pt x="41614" y="10641"/>
                      <a:pt x="44765" y="10641"/>
                    </a:cubicBezTo>
                    <a:cubicBezTo>
                      <a:pt x="45220" y="10641"/>
                      <a:pt x="45681" y="10638"/>
                      <a:pt x="46149" y="10632"/>
                    </a:cubicBezTo>
                    <a:lnTo>
                      <a:pt x="46149" y="12323"/>
                    </a:lnTo>
                    <a:lnTo>
                      <a:pt x="35005" y="12526"/>
                    </a:lnTo>
                    <a:lnTo>
                      <a:pt x="35005" y="11371"/>
                    </a:lnTo>
                    <a:lnTo>
                      <a:pt x="34278" y="12156"/>
                    </a:lnTo>
                    <a:cubicBezTo>
                      <a:pt x="34326" y="15216"/>
                      <a:pt x="34290" y="17812"/>
                      <a:pt x="34338" y="21515"/>
                    </a:cubicBezTo>
                    <a:lnTo>
                      <a:pt x="32278" y="21515"/>
                    </a:lnTo>
                    <a:cubicBezTo>
                      <a:pt x="32373" y="18538"/>
                      <a:pt x="32445" y="16371"/>
                      <a:pt x="32469" y="13883"/>
                    </a:cubicBezTo>
                    <a:lnTo>
                      <a:pt x="32469" y="13883"/>
                    </a:lnTo>
                    <a:lnTo>
                      <a:pt x="31468" y="14788"/>
                    </a:lnTo>
                    <a:lnTo>
                      <a:pt x="31468" y="15669"/>
                    </a:lnTo>
                    <a:cubicBezTo>
                      <a:pt x="31492" y="17312"/>
                      <a:pt x="31564" y="19098"/>
                      <a:pt x="31623" y="20729"/>
                    </a:cubicBezTo>
                    <a:lnTo>
                      <a:pt x="31623" y="21515"/>
                    </a:lnTo>
                    <a:lnTo>
                      <a:pt x="29528" y="21515"/>
                    </a:lnTo>
                    <a:cubicBezTo>
                      <a:pt x="29587" y="19276"/>
                      <a:pt x="29635" y="18229"/>
                      <a:pt x="29671" y="16669"/>
                    </a:cubicBezTo>
                    <a:lnTo>
                      <a:pt x="29671" y="16669"/>
                    </a:lnTo>
                    <a:lnTo>
                      <a:pt x="28766" y="17479"/>
                    </a:lnTo>
                    <a:cubicBezTo>
                      <a:pt x="28801" y="18526"/>
                      <a:pt x="28837" y="19681"/>
                      <a:pt x="28873" y="20717"/>
                    </a:cubicBezTo>
                    <a:lnTo>
                      <a:pt x="28873" y="21515"/>
                    </a:lnTo>
                    <a:lnTo>
                      <a:pt x="26825" y="21515"/>
                    </a:lnTo>
                    <a:cubicBezTo>
                      <a:pt x="26837" y="20765"/>
                      <a:pt x="26849" y="20098"/>
                      <a:pt x="26861" y="19479"/>
                    </a:cubicBezTo>
                    <a:lnTo>
                      <a:pt x="26861" y="19479"/>
                    </a:lnTo>
                    <a:lnTo>
                      <a:pt x="26111" y="20146"/>
                    </a:lnTo>
                    <a:cubicBezTo>
                      <a:pt x="26111" y="20312"/>
                      <a:pt x="26123" y="20598"/>
                      <a:pt x="26134" y="20753"/>
                    </a:cubicBezTo>
                    <a:lnTo>
                      <a:pt x="26134" y="21515"/>
                    </a:lnTo>
                    <a:lnTo>
                      <a:pt x="25003" y="21515"/>
                    </a:lnTo>
                    <a:lnTo>
                      <a:pt x="24468" y="21991"/>
                    </a:lnTo>
                    <a:cubicBezTo>
                      <a:pt x="27932" y="21931"/>
                      <a:pt x="31278" y="21705"/>
                      <a:pt x="34993" y="21646"/>
                    </a:cubicBezTo>
                    <a:lnTo>
                      <a:pt x="34993" y="23670"/>
                    </a:lnTo>
                    <a:lnTo>
                      <a:pt x="23848" y="23467"/>
                    </a:lnTo>
                    <a:lnTo>
                      <a:pt x="23848" y="22693"/>
                    </a:lnTo>
                    <a:lnTo>
                      <a:pt x="22955" y="23467"/>
                    </a:lnTo>
                    <a:cubicBezTo>
                      <a:pt x="22908" y="26503"/>
                      <a:pt x="22670" y="29682"/>
                      <a:pt x="22622" y="32659"/>
                    </a:cubicBezTo>
                    <a:lnTo>
                      <a:pt x="20979" y="32659"/>
                    </a:lnTo>
                    <a:cubicBezTo>
                      <a:pt x="20943" y="30433"/>
                      <a:pt x="20896" y="27777"/>
                      <a:pt x="20860" y="25384"/>
                    </a:cubicBezTo>
                    <a:lnTo>
                      <a:pt x="19979" y="26301"/>
                    </a:lnTo>
                    <a:cubicBezTo>
                      <a:pt x="19943" y="28408"/>
                      <a:pt x="19907" y="30433"/>
                      <a:pt x="19872" y="32659"/>
                    </a:cubicBezTo>
                    <a:lnTo>
                      <a:pt x="18205" y="32659"/>
                    </a:lnTo>
                    <a:cubicBezTo>
                      <a:pt x="18181" y="32528"/>
                      <a:pt x="18169" y="32385"/>
                      <a:pt x="18169" y="32254"/>
                    </a:cubicBezTo>
                    <a:cubicBezTo>
                      <a:pt x="18157" y="30861"/>
                      <a:pt x="18157" y="29444"/>
                      <a:pt x="18145" y="28063"/>
                    </a:cubicBezTo>
                    <a:lnTo>
                      <a:pt x="17169" y="29087"/>
                    </a:lnTo>
                    <a:cubicBezTo>
                      <a:pt x="17157" y="30254"/>
                      <a:pt x="17133" y="31171"/>
                      <a:pt x="17121" y="32659"/>
                    </a:cubicBezTo>
                    <a:lnTo>
                      <a:pt x="15478" y="32659"/>
                    </a:lnTo>
                    <a:cubicBezTo>
                      <a:pt x="15466" y="31909"/>
                      <a:pt x="15455" y="31385"/>
                      <a:pt x="15443" y="30790"/>
                    </a:cubicBezTo>
                    <a:lnTo>
                      <a:pt x="14419" y="31849"/>
                    </a:lnTo>
                    <a:lnTo>
                      <a:pt x="14419" y="32659"/>
                    </a:lnTo>
                    <a:lnTo>
                      <a:pt x="13633" y="32659"/>
                    </a:lnTo>
                    <a:lnTo>
                      <a:pt x="12811" y="33254"/>
                    </a:lnTo>
                    <a:cubicBezTo>
                      <a:pt x="16288" y="33314"/>
                      <a:pt x="20134" y="33314"/>
                      <a:pt x="23098" y="33373"/>
                    </a:cubicBezTo>
                    <a:lnTo>
                      <a:pt x="23098" y="35005"/>
                    </a:lnTo>
                    <a:lnTo>
                      <a:pt x="11954" y="35207"/>
                    </a:lnTo>
                    <a:lnTo>
                      <a:pt x="11954" y="34064"/>
                    </a:lnTo>
                    <a:lnTo>
                      <a:pt x="11418" y="34635"/>
                    </a:lnTo>
                    <a:cubicBezTo>
                      <a:pt x="11466" y="37707"/>
                      <a:pt x="11585" y="40827"/>
                      <a:pt x="11645" y="43803"/>
                    </a:cubicBezTo>
                    <a:lnTo>
                      <a:pt x="9573" y="43803"/>
                    </a:lnTo>
                    <a:cubicBezTo>
                      <a:pt x="9680" y="41565"/>
                      <a:pt x="9740" y="38862"/>
                      <a:pt x="9763" y="36374"/>
                    </a:cubicBezTo>
                    <a:lnTo>
                      <a:pt x="9763" y="36374"/>
                    </a:lnTo>
                    <a:lnTo>
                      <a:pt x="8763" y="37386"/>
                    </a:lnTo>
                    <a:lnTo>
                      <a:pt x="8763" y="38422"/>
                    </a:lnTo>
                    <a:cubicBezTo>
                      <a:pt x="8787" y="40029"/>
                      <a:pt x="8870" y="41589"/>
                      <a:pt x="8918" y="43184"/>
                    </a:cubicBezTo>
                    <a:lnTo>
                      <a:pt x="8918" y="43803"/>
                    </a:lnTo>
                    <a:lnTo>
                      <a:pt x="6823" y="43803"/>
                    </a:lnTo>
                    <a:cubicBezTo>
                      <a:pt x="6882" y="42315"/>
                      <a:pt x="6930" y="40720"/>
                      <a:pt x="6965" y="39160"/>
                    </a:cubicBezTo>
                    <a:lnTo>
                      <a:pt x="6965" y="39160"/>
                    </a:lnTo>
                    <a:lnTo>
                      <a:pt x="6061" y="40077"/>
                    </a:lnTo>
                    <a:cubicBezTo>
                      <a:pt x="6096" y="41112"/>
                      <a:pt x="6132" y="42124"/>
                      <a:pt x="6168" y="43160"/>
                    </a:cubicBezTo>
                    <a:lnTo>
                      <a:pt x="6168" y="43803"/>
                    </a:lnTo>
                    <a:lnTo>
                      <a:pt x="4120" y="43803"/>
                    </a:lnTo>
                    <a:cubicBezTo>
                      <a:pt x="4132" y="43053"/>
                      <a:pt x="4144" y="42601"/>
                      <a:pt x="4156" y="41970"/>
                    </a:cubicBezTo>
                    <a:lnTo>
                      <a:pt x="4156" y="41970"/>
                    </a:lnTo>
                    <a:lnTo>
                      <a:pt x="3405" y="42744"/>
                    </a:lnTo>
                    <a:cubicBezTo>
                      <a:pt x="3405" y="42910"/>
                      <a:pt x="3417" y="43089"/>
                      <a:pt x="3429" y="43256"/>
                    </a:cubicBezTo>
                    <a:cubicBezTo>
                      <a:pt x="3429" y="43434"/>
                      <a:pt x="3429" y="43637"/>
                      <a:pt x="3429" y="43827"/>
                    </a:cubicBezTo>
                    <a:cubicBezTo>
                      <a:pt x="3102" y="43877"/>
                      <a:pt x="2783" y="43901"/>
                      <a:pt x="2458" y="43901"/>
                    </a:cubicBezTo>
                    <a:cubicBezTo>
                      <a:pt x="2393" y="43901"/>
                      <a:pt x="2328" y="43900"/>
                      <a:pt x="2262" y="43898"/>
                    </a:cubicBezTo>
                    <a:lnTo>
                      <a:pt x="1596" y="44518"/>
                    </a:lnTo>
                    <a:cubicBezTo>
                      <a:pt x="5060" y="44458"/>
                      <a:pt x="8239" y="44399"/>
                      <a:pt x="11954" y="44339"/>
                    </a:cubicBezTo>
                    <a:lnTo>
                      <a:pt x="11954" y="46363"/>
                    </a:lnTo>
                    <a:lnTo>
                      <a:pt x="810" y="46173"/>
                    </a:lnTo>
                    <a:lnTo>
                      <a:pt x="810" y="45399"/>
                    </a:lnTo>
                    <a:lnTo>
                      <a:pt x="84" y="46101"/>
                    </a:lnTo>
                    <a:cubicBezTo>
                      <a:pt x="60" y="47316"/>
                      <a:pt x="24" y="48268"/>
                      <a:pt x="0" y="49744"/>
                    </a:cubicBezTo>
                    <a:lnTo>
                      <a:pt x="12633" y="49744"/>
                    </a:lnTo>
                    <a:cubicBezTo>
                      <a:pt x="12633" y="49006"/>
                      <a:pt x="12621" y="47958"/>
                      <a:pt x="12609" y="47066"/>
                    </a:cubicBezTo>
                    <a:cubicBezTo>
                      <a:pt x="12597" y="46196"/>
                      <a:pt x="12526" y="45268"/>
                      <a:pt x="12490" y="44387"/>
                    </a:cubicBezTo>
                    <a:cubicBezTo>
                      <a:pt x="12490" y="44220"/>
                      <a:pt x="12490" y="43791"/>
                      <a:pt x="12490" y="43791"/>
                    </a:cubicBezTo>
                    <a:lnTo>
                      <a:pt x="14585" y="43791"/>
                    </a:lnTo>
                    <a:cubicBezTo>
                      <a:pt x="14597" y="45280"/>
                      <a:pt x="14490" y="46327"/>
                      <a:pt x="14478" y="47577"/>
                    </a:cubicBezTo>
                    <a:cubicBezTo>
                      <a:pt x="14478" y="48280"/>
                      <a:pt x="14454" y="48994"/>
                      <a:pt x="14443" y="49744"/>
                    </a:cubicBezTo>
                    <a:lnTo>
                      <a:pt x="15383" y="49744"/>
                    </a:lnTo>
                    <a:cubicBezTo>
                      <a:pt x="15383" y="48994"/>
                      <a:pt x="15371" y="47911"/>
                      <a:pt x="15359" y="46994"/>
                    </a:cubicBezTo>
                    <a:cubicBezTo>
                      <a:pt x="15347" y="46137"/>
                      <a:pt x="15276" y="45220"/>
                      <a:pt x="15240" y="44351"/>
                    </a:cubicBezTo>
                    <a:cubicBezTo>
                      <a:pt x="15228" y="44196"/>
                      <a:pt x="15240" y="43791"/>
                      <a:pt x="15240" y="43791"/>
                    </a:cubicBezTo>
                    <a:lnTo>
                      <a:pt x="17300" y="43791"/>
                    </a:lnTo>
                    <a:cubicBezTo>
                      <a:pt x="17276" y="46030"/>
                      <a:pt x="17240" y="47518"/>
                      <a:pt x="17205" y="49744"/>
                    </a:cubicBezTo>
                    <a:lnTo>
                      <a:pt x="18145" y="49744"/>
                    </a:lnTo>
                    <a:cubicBezTo>
                      <a:pt x="18110" y="47506"/>
                      <a:pt x="18074" y="45887"/>
                      <a:pt x="18038" y="43934"/>
                    </a:cubicBezTo>
                    <a:cubicBezTo>
                      <a:pt x="18188" y="43887"/>
                      <a:pt x="18693" y="43859"/>
                      <a:pt x="19175" y="43859"/>
                    </a:cubicBezTo>
                    <a:cubicBezTo>
                      <a:pt x="19538" y="43859"/>
                      <a:pt x="19888" y="43875"/>
                      <a:pt x="20062" y="43910"/>
                    </a:cubicBezTo>
                    <a:cubicBezTo>
                      <a:pt x="20027" y="45851"/>
                      <a:pt x="19991" y="47506"/>
                      <a:pt x="19955" y="49733"/>
                    </a:cubicBezTo>
                    <a:lnTo>
                      <a:pt x="20884" y="49733"/>
                    </a:lnTo>
                    <a:cubicBezTo>
                      <a:pt x="20884" y="48994"/>
                      <a:pt x="20872" y="47851"/>
                      <a:pt x="20860" y="46899"/>
                    </a:cubicBezTo>
                    <a:cubicBezTo>
                      <a:pt x="20848" y="46053"/>
                      <a:pt x="20789" y="45149"/>
                      <a:pt x="20741" y="44303"/>
                    </a:cubicBezTo>
                    <a:lnTo>
                      <a:pt x="20741" y="43791"/>
                    </a:lnTo>
                    <a:lnTo>
                      <a:pt x="22801" y="43791"/>
                    </a:lnTo>
                    <a:cubicBezTo>
                      <a:pt x="22777" y="46018"/>
                      <a:pt x="22741" y="47506"/>
                      <a:pt x="22705" y="49733"/>
                    </a:cubicBezTo>
                    <a:lnTo>
                      <a:pt x="35314" y="49733"/>
                    </a:lnTo>
                    <a:cubicBezTo>
                      <a:pt x="35302" y="48994"/>
                      <a:pt x="35290" y="47554"/>
                      <a:pt x="35278" y="46446"/>
                    </a:cubicBezTo>
                    <a:cubicBezTo>
                      <a:pt x="35267" y="45756"/>
                      <a:pt x="35219" y="44994"/>
                      <a:pt x="35195" y="44303"/>
                    </a:cubicBezTo>
                    <a:lnTo>
                      <a:pt x="35195" y="43791"/>
                    </a:lnTo>
                    <a:lnTo>
                      <a:pt x="37291" y="43791"/>
                    </a:lnTo>
                    <a:cubicBezTo>
                      <a:pt x="37303" y="45280"/>
                      <a:pt x="37195" y="46315"/>
                      <a:pt x="37183" y="47566"/>
                    </a:cubicBezTo>
                    <a:cubicBezTo>
                      <a:pt x="37183" y="48268"/>
                      <a:pt x="37172" y="48994"/>
                      <a:pt x="37148" y="49733"/>
                    </a:cubicBezTo>
                    <a:lnTo>
                      <a:pt x="38088" y="49733"/>
                    </a:lnTo>
                    <a:cubicBezTo>
                      <a:pt x="38088" y="48994"/>
                      <a:pt x="38076" y="47899"/>
                      <a:pt x="38065" y="46982"/>
                    </a:cubicBezTo>
                    <a:cubicBezTo>
                      <a:pt x="38053" y="46113"/>
                      <a:pt x="37981" y="45208"/>
                      <a:pt x="37945" y="44351"/>
                    </a:cubicBezTo>
                    <a:cubicBezTo>
                      <a:pt x="37945" y="44184"/>
                      <a:pt x="37945" y="43791"/>
                      <a:pt x="37945" y="43791"/>
                    </a:cubicBezTo>
                    <a:lnTo>
                      <a:pt x="40005" y="43791"/>
                    </a:lnTo>
                    <a:cubicBezTo>
                      <a:pt x="39981" y="46018"/>
                      <a:pt x="39946" y="47506"/>
                      <a:pt x="39910" y="49733"/>
                    </a:cubicBezTo>
                    <a:lnTo>
                      <a:pt x="40851" y="49733"/>
                    </a:lnTo>
                    <a:cubicBezTo>
                      <a:pt x="40815" y="47506"/>
                      <a:pt x="40779" y="46018"/>
                      <a:pt x="40743" y="43791"/>
                    </a:cubicBezTo>
                    <a:lnTo>
                      <a:pt x="42756" y="43791"/>
                    </a:lnTo>
                    <a:cubicBezTo>
                      <a:pt x="42732" y="46018"/>
                      <a:pt x="42696" y="47506"/>
                      <a:pt x="42660" y="49733"/>
                    </a:cubicBezTo>
                    <a:lnTo>
                      <a:pt x="43601" y="49733"/>
                    </a:lnTo>
                    <a:cubicBezTo>
                      <a:pt x="43565" y="47506"/>
                      <a:pt x="43529" y="45875"/>
                      <a:pt x="43494" y="43934"/>
                    </a:cubicBezTo>
                    <a:cubicBezTo>
                      <a:pt x="43650" y="43887"/>
                      <a:pt x="44166" y="43859"/>
                      <a:pt x="44647" y="43859"/>
                    </a:cubicBezTo>
                    <a:cubicBezTo>
                      <a:pt x="45009" y="43859"/>
                      <a:pt x="45352" y="43875"/>
                      <a:pt x="45506" y="43910"/>
                    </a:cubicBezTo>
                    <a:cubicBezTo>
                      <a:pt x="45482" y="45851"/>
                      <a:pt x="45446" y="47506"/>
                      <a:pt x="45411" y="49733"/>
                    </a:cubicBezTo>
                    <a:lnTo>
                      <a:pt x="56543" y="49733"/>
                    </a:lnTo>
                    <a:lnTo>
                      <a:pt x="56543" y="49137"/>
                    </a:lnTo>
                    <a:cubicBezTo>
                      <a:pt x="53759" y="49039"/>
                      <a:pt x="51400" y="48968"/>
                      <a:pt x="48836" y="48968"/>
                    </a:cubicBezTo>
                    <a:cubicBezTo>
                      <a:pt x="47968" y="48968"/>
                      <a:pt x="47076" y="48976"/>
                      <a:pt x="46137" y="48994"/>
                    </a:cubicBezTo>
                    <a:lnTo>
                      <a:pt x="46137" y="47292"/>
                    </a:lnTo>
                    <a:cubicBezTo>
                      <a:pt x="49852" y="47232"/>
                      <a:pt x="52828" y="47173"/>
                      <a:pt x="56543" y="47113"/>
                    </a:cubicBezTo>
                    <a:lnTo>
                      <a:pt x="56543" y="46363"/>
                    </a:lnTo>
                    <a:cubicBezTo>
                      <a:pt x="52816" y="46304"/>
                      <a:pt x="49852" y="46244"/>
                      <a:pt x="46137" y="46173"/>
                    </a:cubicBezTo>
                    <a:lnTo>
                      <a:pt x="46137" y="44541"/>
                    </a:lnTo>
                    <a:cubicBezTo>
                      <a:pt x="49852" y="44482"/>
                      <a:pt x="52828" y="44422"/>
                      <a:pt x="56543" y="44363"/>
                    </a:cubicBezTo>
                    <a:lnTo>
                      <a:pt x="56543" y="43803"/>
                    </a:lnTo>
                    <a:lnTo>
                      <a:pt x="54983" y="43803"/>
                    </a:lnTo>
                    <a:cubicBezTo>
                      <a:pt x="55138" y="40088"/>
                      <a:pt x="55221" y="36374"/>
                      <a:pt x="55162" y="32659"/>
                    </a:cubicBezTo>
                    <a:lnTo>
                      <a:pt x="56543" y="32659"/>
                    </a:lnTo>
                    <a:lnTo>
                      <a:pt x="56543" y="31897"/>
                    </a:lnTo>
                    <a:cubicBezTo>
                      <a:pt x="52828" y="31849"/>
                      <a:pt x="49625" y="31790"/>
                      <a:pt x="46089" y="31730"/>
                    </a:cubicBezTo>
                    <a:cubicBezTo>
                      <a:pt x="46077" y="31206"/>
                      <a:pt x="46054" y="30647"/>
                      <a:pt x="46054" y="30087"/>
                    </a:cubicBezTo>
                    <a:cubicBezTo>
                      <a:pt x="49566" y="30028"/>
                      <a:pt x="52828" y="29968"/>
                      <a:pt x="56543" y="29909"/>
                    </a:cubicBezTo>
                    <a:lnTo>
                      <a:pt x="56543" y="29194"/>
                    </a:lnTo>
                    <a:cubicBezTo>
                      <a:pt x="53721" y="29086"/>
                      <a:pt x="51326" y="29018"/>
                      <a:pt x="48709" y="29018"/>
                    </a:cubicBezTo>
                    <a:cubicBezTo>
                      <a:pt x="47880" y="29018"/>
                      <a:pt x="47030" y="29025"/>
                      <a:pt x="46137" y="29040"/>
                    </a:cubicBezTo>
                    <a:lnTo>
                      <a:pt x="46137" y="27313"/>
                    </a:lnTo>
                    <a:cubicBezTo>
                      <a:pt x="46244" y="27301"/>
                      <a:pt x="46351" y="27289"/>
                      <a:pt x="46458" y="27289"/>
                    </a:cubicBezTo>
                    <a:cubicBezTo>
                      <a:pt x="49102" y="27265"/>
                      <a:pt x="51697" y="27242"/>
                      <a:pt x="54340" y="27206"/>
                    </a:cubicBezTo>
                    <a:cubicBezTo>
                      <a:pt x="55090" y="27194"/>
                      <a:pt x="55805" y="27158"/>
                      <a:pt x="56543" y="27123"/>
                    </a:cubicBezTo>
                    <a:lnTo>
                      <a:pt x="56543" y="26444"/>
                    </a:lnTo>
                    <a:cubicBezTo>
                      <a:pt x="53712" y="26335"/>
                      <a:pt x="51321" y="26268"/>
                      <a:pt x="48707" y="26268"/>
                    </a:cubicBezTo>
                    <a:cubicBezTo>
                      <a:pt x="47880" y="26268"/>
                      <a:pt x="47030" y="26275"/>
                      <a:pt x="46137" y="26289"/>
                    </a:cubicBezTo>
                    <a:lnTo>
                      <a:pt x="46137" y="24587"/>
                    </a:lnTo>
                    <a:cubicBezTo>
                      <a:pt x="49864" y="24527"/>
                      <a:pt x="52828" y="24468"/>
                      <a:pt x="56543" y="24408"/>
                    </a:cubicBezTo>
                    <a:lnTo>
                      <a:pt x="56543" y="23646"/>
                    </a:lnTo>
                    <a:cubicBezTo>
                      <a:pt x="52816" y="23586"/>
                      <a:pt x="49852" y="23527"/>
                      <a:pt x="46137" y="23467"/>
                    </a:cubicBezTo>
                    <a:lnTo>
                      <a:pt x="46137" y="21836"/>
                    </a:lnTo>
                    <a:cubicBezTo>
                      <a:pt x="49864" y="21777"/>
                      <a:pt x="52828" y="21717"/>
                      <a:pt x="56543" y="21658"/>
                    </a:cubicBezTo>
                    <a:lnTo>
                      <a:pt x="56543" y="21181"/>
                    </a:lnTo>
                    <a:cubicBezTo>
                      <a:pt x="56454" y="21185"/>
                      <a:pt x="56365" y="21187"/>
                      <a:pt x="56276" y="21187"/>
                    </a:cubicBezTo>
                    <a:cubicBezTo>
                      <a:pt x="55818" y="21187"/>
                      <a:pt x="55361" y="21134"/>
                      <a:pt x="54912" y="21015"/>
                    </a:cubicBezTo>
                    <a:cubicBezTo>
                      <a:pt x="55067" y="17276"/>
                      <a:pt x="55221" y="13335"/>
                      <a:pt x="55162" y="9620"/>
                    </a:cubicBezTo>
                    <a:lnTo>
                      <a:pt x="56543" y="9620"/>
                    </a:lnTo>
                    <a:lnTo>
                      <a:pt x="56543" y="9192"/>
                    </a:lnTo>
                    <a:cubicBezTo>
                      <a:pt x="52816" y="9132"/>
                      <a:pt x="49852" y="9073"/>
                      <a:pt x="46137" y="9025"/>
                    </a:cubicBezTo>
                    <a:lnTo>
                      <a:pt x="46137" y="7394"/>
                    </a:lnTo>
                    <a:cubicBezTo>
                      <a:pt x="49864" y="7334"/>
                      <a:pt x="52828" y="7275"/>
                      <a:pt x="56543" y="7215"/>
                    </a:cubicBezTo>
                    <a:lnTo>
                      <a:pt x="56543" y="6489"/>
                    </a:lnTo>
                    <a:cubicBezTo>
                      <a:pt x="53759" y="6391"/>
                      <a:pt x="51400" y="6320"/>
                      <a:pt x="48836" y="6320"/>
                    </a:cubicBezTo>
                    <a:cubicBezTo>
                      <a:pt x="47968" y="6320"/>
                      <a:pt x="47076" y="6328"/>
                      <a:pt x="46137" y="6346"/>
                    </a:cubicBezTo>
                    <a:lnTo>
                      <a:pt x="46137" y="4632"/>
                    </a:lnTo>
                    <a:cubicBezTo>
                      <a:pt x="49864" y="4572"/>
                      <a:pt x="52828" y="4513"/>
                      <a:pt x="56543" y="4453"/>
                    </a:cubicBezTo>
                    <a:lnTo>
                      <a:pt x="56543" y="3739"/>
                    </a:lnTo>
                    <a:cubicBezTo>
                      <a:pt x="53712" y="3630"/>
                      <a:pt x="51321" y="3563"/>
                      <a:pt x="48707" y="3563"/>
                    </a:cubicBezTo>
                    <a:cubicBezTo>
                      <a:pt x="47880" y="3563"/>
                      <a:pt x="47030" y="3570"/>
                      <a:pt x="46137" y="3584"/>
                    </a:cubicBezTo>
                    <a:lnTo>
                      <a:pt x="46137" y="1881"/>
                    </a:lnTo>
                    <a:cubicBezTo>
                      <a:pt x="49864" y="1822"/>
                      <a:pt x="52828" y="1762"/>
                      <a:pt x="56543" y="1703"/>
                    </a:cubicBezTo>
                    <a:lnTo>
                      <a:pt x="56543" y="965"/>
                    </a:lnTo>
                    <a:cubicBezTo>
                      <a:pt x="55055" y="917"/>
                      <a:pt x="53340" y="869"/>
                      <a:pt x="51721" y="846"/>
                    </a:cubicBezTo>
                    <a:cubicBezTo>
                      <a:pt x="51098" y="838"/>
                      <a:pt x="50517" y="835"/>
                      <a:pt x="49937" y="835"/>
                    </a:cubicBezTo>
                    <a:cubicBezTo>
                      <a:pt x="48777" y="835"/>
                      <a:pt x="47621" y="846"/>
                      <a:pt x="46137" y="846"/>
                    </a:cubicBezTo>
                    <a:lnTo>
                      <a:pt x="461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56"/>
              <p:cNvSpPr/>
              <p:nvPr/>
            </p:nvSpPr>
            <p:spPr>
              <a:xfrm>
                <a:off x="498850" y="4648625"/>
                <a:ext cx="232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751" extrusionOk="0">
                    <a:moveTo>
                      <a:pt x="906" y="0"/>
                    </a:moveTo>
                    <a:lnTo>
                      <a:pt x="13" y="893"/>
                    </a:lnTo>
                    <a:cubicBezTo>
                      <a:pt x="13" y="1191"/>
                      <a:pt x="1" y="1750"/>
                      <a:pt x="1" y="1750"/>
                    </a:cubicBezTo>
                    <a:lnTo>
                      <a:pt x="930" y="1750"/>
                    </a:lnTo>
                    <a:cubicBezTo>
                      <a:pt x="918" y="1012"/>
                      <a:pt x="918" y="584"/>
                      <a:pt x="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2" name="Google Shape;1182;p56"/>
            <p:cNvSpPr/>
            <p:nvPr/>
          </p:nvSpPr>
          <p:spPr>
            <a:xfrm rot="10800000">
              <a:off x="8278350" y="200"/>
              <a:ext cx="865500" cy="8655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3" name="Google Shape;1183;p56"/>
            <p:cNvGrpSpPr/>
            <p:nvPr/>
          </p:nvGrpSpPr>
          <p:grpSpPr>
            <a:xfrm>
              <a:off x="8084342" y="424954"/>
              <a:ext cx="603122" cy="585781"/>
              <a:chOff x="546392" y="539692"/>
              <a:chExt cx="603122" cy="585781"/>
            </a:xfrm>
          </p:grpSpPr>
          <p:sp>
            <p:nvSpPr>
              <p:cNvPr id="1184" name="Google Shape;1184;p56"/>
              <p:cNvSpPr/>
              <p:nvPr/>
            </p:nvSpPr>
            <p:spPr>
              <a:xfrm>
                <a:off x="611503" y="587030"/>
                <a:ext cx="538010" cy="538443"/>
              </a:xfrm>
              <a:custGeom>
                <a:avLst/>
                <a:gdLst/>
                <a:ahLst/>
                <a:cxnLst/>
                <a:rect l="l" t="t" r="r" b="b"/>
                <a:pathLst>
                  <a:path w="13682" h="13693" fill="none" extrusionOk="0">
                    <a:moveTo>
                      <a:pt x="8276" y="798"/>
                    </a:moveTo>
                    <a:cubicBezTo>
                      <a:pt x="11621" y="1596"/>
                      <a:pt x="13681" y="4942"/>
                      <a:pt x="12883" y="8287"/>
                    </a:cubicBezTo>
                    <a:cubicBezTo>
                      <a:pt x="12098" y="11621"/>
                      <a:pt x="8740" y="13693"/>
                      <a:pt x="5406" y="12895"/>
                    </a:cubicBezTo>
                    <a:cubicBezTo>
                      <a:pt x="2061" y="12097"/>
                      <a:pt x="1" y="8752"/>
                      <a:pt x="799" y="5406"/>
                    </a:cubicBezTo>
                    <a:cubicBezTo>
                      <a:pt x="1584" y="2072"/>
                      <a:pt x="4942" y="0"/>
                      <a:pt x="8276" y="798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DFC09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56"/>
              <p:cNvSpPr/>
              <p:nvPr/>
            </p:nvSpPr>
            <p:spPr>
              <a:xfrm>
                <a:off x="546392" y="539692"/>
                <a:ext cx="381625" cy="381625"/>
              </a:xfrm>
              <a:custGeom>
                <a:avLst/>
                <a:gdLst/>
                <a:ahLst/>
                <a:cxnLst/>
                <a:rect l="l" t="t" r="r" b="b"/>
                <a:pathLst>
                  <a:path w="9705" h="9705" fill="none" extrusionOk="0">
                    <a:moveTo>
                      <a:pt x="7978" y="1727"/>
                    </a:moveTo>
                    <a:cubicBezTo>
                      <a:pt x="9704" y="3454"/>
                      <a:pt x="9704" y="6252"/>
                      <a:pt x="7978" y="7978"/>
                    </a:cubicBezTo>
                    <a:cubicBezTo>
                      <a:pt x="6251" y="9704"/>
                      <a:pt x="3454" y="9704"/>
                      <a:pt x="1727" y="7978"/>
                    </a:cubicBezTo>
                    <a:cubicBezTo>
                      <a:pt x="1" y="6252"/>
                      <a:pt x="1" y="3454"/>
                      <a:pt x="1727" y="1727"/>
                    </a:cubicBezTo>
                    <a:cubicBezTo>
                      <a:pt x="3454" y="1"/>
                      <a:pt x="6251" y="1"/>
                      <a:pt x="7978" y="172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DFC09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6" name="Google Shape;1186;p56"/>
            <p:cNvGrpSpPr/>
            <p:nvPr/>
          </p:nvGrpSpPr>
          <p:grpSpPr>
            <a:xfrm rot="5400000">
              <a:off x="703213" y="4460863"/>
              <a:ext cx="475817" cy="475817"/>
              <a:chOff x="713388" y="3717894"/>
              <a:chExt cx="885900" cy="885900"/>
            </a:xfrm>
          </p:grpSpPr>
          <p:cxnSp>
            <p:nvCxnSpPr>
              <p:cNvPr id="1187" name="Google Shape;1187;p56"/>
              <p:cNvCxnSpPr/>
              <p:nvPr/>
            </p:nvCxnSpPr>
            <p:spPr>
              <a:xfrm rot="10800000" flipH="1">
                <a:off x="713388" y="3717894"/>
                <a:ext cx="885900" cy="885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8" name="Google Shape;1188;p56"/>
              <p:cNvCxnSpPr/>
              <p:nvPr/>
            </p:nvCxnSpPr>
            <p:spPr>
              <a:xfrm rot="10800000" flipH="1">
                <a:off x="847319" y="4001657"/>
                <a:ext cx="219900" cy="219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8775" y="425354"/>
            <a:ext cx="762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8775" y="1434450"/>
            <a:ext cx="7626300" cy="3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tillium Web"/>
              <a:buChar char="●"/>
              <a:defRPr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tillium Web"/>
              <a:buChar char="○"/>
              <a:defRPr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tillium Web"/>
              <a:buChar char="■"/>
              <a:defRPr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tillium Web"/>
              <a:buChar char="●"/>
              <a:defRPr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tillium Web"/>
              <a:buChar char="○"/>
              <a:defRPr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tillium Web"/>
              <a:buChar char="■"/>
              <a:defRPr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tillium Web"/>
              <a:buChar char="●"/>
              <a:defRPr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tillium Web"/>
              <a:buChar char="○"/>
              <a:defRPr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Titillium Web"/>
              <a:buChar char="■"/>
              <a:defRPr sz="15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4" r:id="rId5"/>
    <p:sldLayoutId id="2147483667" r:id="rId6"/>
    <p:sldLayoutId id="2147483669" r:id="rId7"/>
    <p:sldLayoutId id="2147483702" r:id="rId8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64"/>
          <p:cNvSpPr/>
          <p:nvPr/>
        </p:nvSpPr>
        <p:spPr>
          <a:xfrm>
            <a:off x="60070" y="1583055"/>
            <a:ext cx="6736200" cy="19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64"/>
          <p:cNvSpPr txBox="1">
            <a:spLocks noGrp="1"/>
          </p:cNvSpPr>
          <p:nvPr>
            <p:ph type="ctrTitle"/>
          </p:nvPr>
        </p:nvSpPr>
        <p:spPr>
          <a:xfrm>
            <a:off x="1061238" y="1686875"/>
            <a:ext cx="5343637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>
                <a:solidFill>
                  <a:schemeClr val="lt1"/>
                </a:solidFill>
              </a:rPr>
              <a:t>Universidad Nacional Autónoma de México</a:t>
            </a:r>
            <a:br>
              <a:rPr lang="es-MX" sz="2400" dirty="0">
                <a:solidFill>
                  <a:schemeClr val="lt1"/>
                </a:solidFill>
              </a:rPr>
            </a:br>
            <a:r>
              <a:rPr lang="es-MX" sz="2400" dirty="0"/>
              <a:t>Secretaría de Servicio y Atención a la Comunidad Universitaria</a:t>
            </a:r>
            <a:br>
              <a:rPr lang="es-MX" sz="2400" dirty="0">
                <a:solidFill>
                  <a:schemeClr val="lt1"/>
                </a:solidFill>
              </a:rPr>
            </a:br>
            <a:r>
              <a:rPr lang="es-MX" sz="2400" dirty="0">
                <a:solidFill>
                  <a:srgbClr val="FFCC00"/>
                </a:solidFill>
              </a:rPr>
              <a:t>Dirección General de Atención a la Salud</a:t>
            </a:r>
            <a:endParaRPr sz="2400" dirty="0">
              <a:solidFill>
                <a:srgbClr val="FFCC00"/>
              </a:solidFill>
            </a:endParaRPr>
          </a:p>
        </p:txBody>
      </p:sp>
      <p:sp>
        <p:nvSpPr>
          <p:cNvPr id="1219" name="Google Shape;1219;p64"/>
          <p:cNvSpPr txBox="1">
            <a:spLocks noGrp="1"/>
          </p:cNvSpPr>
          <p:nvPr>
            <p:ph type="subTitle" idx="1"/>
          </p:nvPr>
        </p:nvSpPr>
        <p:spPr>
          <a:xfrm>
            <a:off x="7787414" y="4489475"/>
            <a:ext cx="1336489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2025</a:t>
            </a:r>
            <a:endParaRPr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28" name="Google Shape;1228;p64"/>
          <p:cNvCxnSpPr/>
          <p:nvPr/>
        </p:nvCxnSpPr>
        <p:spPr>
          <a:xfrm>
            <a:off x="2237100" y="4075128"/>
            <a:ext cx="17415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A77D0EB8-2CE8-4394-8CDF-885A43EE2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326" y="132025"/>
            <a:ext cx="912667" cy="8980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314958-6894-4016-A3C8-FEF79EE08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445" y="200842"/>
            <a:ext cx="801881" cy="898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D5220-776A-4B96-BE33-B3E80B2D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350" y="1979654"/>
            <a:ext cx="6435950" cy="1209000"/>
          </a:xfrm>
        </p:spPr>
        <p:txBody>
          <a:bodyPr/>
          <a:lstStyle/>
          <a:p>
            <a:pPr algn="ctr"/>
            <a:r>
              <a:rPr lang="es-MX" dirty="0"/>
              <a:t>EXAMEN MÉDICO AUTOMATIZADO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0C2F060-61D4-4DAE-9C32-EBDA99CDF998}"/>
              </a:ext>
            </a:extLst>
          </p:cNvPr>
          <p:cNvSpPr txBox="1"/>
          <p:nvPr/>
        </p:nvSpPr>
        <p:spPr>
          <a:xfrm>
            <a:off x="8572499" y="4572000"/>
            <a:ext cx="470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9866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41B83-429D-4C5F-81E9-BB90C1E3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1400" b="1" kern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EXAMEN MÉDICO AUTOMATIZADO (EMA)</a:t>
            </a:r>
            <a:br>
              <a:rPr lang="es-ES" sz="1400" b="1" kern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3BE411-EE28-4DEA-9615-3ABE859B7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3" y="1579615"/>
            <a:ext cx="7426200" cy="1508150"/>
          </a:xfrm>
        </p:spPr>
        <p:txBody>
          <a:bodyPr/>
          <a:lstStyle/>
          <a:p>
            <a:pPr marL="152400" indent="0">
              <a:buNone/>
            </a:pPr>
            <a:r>
              <a:rPr lang="es-MX" sz="1400" kern="12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Aprovechamiento de los resultados del Examen Médico Automatizado (EMA), para la definición de acciones y políticas institucionales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endParaRPr lang="es-MX" sz="1400" kern="1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s-MX" sz="1400" kern="12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 DGAS integra cada año el diagnóstico de salud de los alumnos de nuevo ingreso.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s-MX" sz="1400" kern="12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Alumnos de bachillerato y licenciatura y 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s-MX" sz="1400" kern="12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" charset="0"/>
              </a:rPr>
              <a:t>Sistema Universidad Abierta y Educación a Distancia.</a:t>
            </a:r>
          </a:p>
          <a:p>
            <a:pPr marL="152400" indent="0">
              <a:buNone/>
            </a:pPr>
            <a:endParaRPr lang="es-MX" sz="1400" kern="1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52400" indent="0">
              <a:buNone/>
            </a:pPr>
            <a:r>
              <a:rPr lang="es-MX" sz="1400" kern="12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aplica de manera presencial directamente en cada entidad académica, sólo </a:t>
            </a:r>
            <a:r>
              <a:rPr lang="es-MX" sz="1400" kern="1200" dirty="0">
                <a:solidFill>
                  <a:srgbClr val="9A7500"/>
                </a:solidFill>
                <a:latin typeface="Arial" charset="0"/>
                <a:ea typeface="Arial Unicode MS" pitchFamily="34" charset="-128"/>
                <a:cs typeface="Arial" charset="0"/>
              </a:rPr>
              <a:t>en 2020 2021 y 2022,</a:t>
            </a:r>
            <a:r>
              <a:rPr lang="es-MX" sz="1400" kern="12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causa de la pandemia por Covid-19, </a:t>
            </a:r>
            <a:r>
              <a:rPr lang="es-MX" sz="1400" kern="1200" dirty="0">
                <a:solidFill>
                  <a:srgbClr val="9A7500"/>
                </a:solidFill>
                <a:latin typeface="Arial" charset="0"/>
                <a:ea typeface="Arial Unicode MS" pitchFamily="34" charset="-128"/>
                <a:cs typeface="Arial" charset="0"/>
              </a:rPr>
              <a:t>se  realizó a distancia</a:t>
            </a:r>
            <a:endParaRPr lang="es-MX" sz="1400" kern="1200" dirty="0">
              <a:solidFill>
                <a:srgbClr val="9A75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52400" indent="0">
              <a:buNone/>
            </a:pPr>
            <a:endParaRPr lang="es-MX" sz="1400" kern="1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52400" indent="0">
              <a:buNone/>
            </a:pPr>
            <a:endParaRPr lang="es-MX" sz="1400" kern="1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52400" indent="0">
              <a:buNone/>
            </a:pPr>
            <a:endParaRPr lang="es-MX" sz="1400" kern="1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s-MX" sz="1400" dirty="0"/>
          </a:p>
        </p:txBody>
      </p:sp>
      <p:sp>
        <p:nvSpPr>
          <p:cNvPr id="4" name="9 Rectángulo">
            <a:extLst>
              <a:ext uri="{FF2B5EF4-FFF2-40B4-BE49-F238E27FC236}">
                <a16:creationId xmlns:a16="http://schemas.microsoft.com/office/drawing/2014/main" id="{E8DB75E3-0E36-41BB-996A-86FD90415A9C}"/>
              </a:ext>
            </a:extLst>
          </p:cNvPr>
          <p:cNvSpPr/>
          <p:nvPr/>
        </p:nvSpPr>
        <p:spPr>
          <a:xfrm>
            <a:off x="1373070" y="4173004"/>
            <a:ext cx="5953503" cy="3231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685800" fontAlgn="base">
              <a:buClrTx/>
            </a:pPr>
            <a:r>
              <a:rPr lang="es-ES" sz="1500" b="1" kern="12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 cuenta con información estadística a partir de 2009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F6A434-9DDD-49C6-85E3-824100BC3371}"/>
              </a:ext>
            </a:extLst>
          </p:cNvPr>
          <p:cNvSpPr txBox="1"/>
          <p:nvPr/>
        </p:nvSpPr>
        <p:spPr>
          <a:xfrm>
            <a:off x="8572499" y="4572000"/>
            <a:ext cx="470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268321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41B83-429D-4C5F-81E9-BB90C1E35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600" y="498598"/>
            <a:ext cx="7793400" cy="572700"/>
          </a:xfrm>
        </p:spPr>
        <p:txBody>
          <a:bodyPr/>
          <a:lstStyle/>
          <a:p>
            <a:r>
              <a:rPr lang="es-MX" sz="2000" b="1" kern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¿Qué información recaba?</a:t>
            </a:r>
            <a:br>
              <a:rPr lang="es-ES" sz="1400" b="1" kern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3BE411-EE28-4DEA-9615-3ABE859B7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6983" y="1401350"/>
            <a:ext cx="7426200" cy="1508150"/>
          </a:xfrm>
        </p:spPr>
        <p:txBody>
          <a:bodyPr/>
          <a:lstStyle/>
          <a:p>
            <a:pPr marL="152400" indent="0">
              <a:buNone/>
            </a:pPr>
            <a:r>
              <a:rPr lang="es-MX" b="1" kern="1200" dirty="0">
                <a:solidFill>
                  <a:schemeClr val="tx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EXAMEN MÉDICO AUTOMATIZADO </a:t>
            </a:r>
            <a:r>
              <a:rPr lang="es-MX" b="1" kern="12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" charset="0"/>
              </a:rPr>
              <a:t>permite recabar información sobre:</a:t>
            </a:r>
          </a:p>
          <a:p>
            <a:pPr marL="152400" indent="0">
              <a:buNone/>
            </a:pPr>
            <a:endParaRPr lang="es-MX" b="1" kern="1200" dirty="0">
              <a:solidFill>
                <a:srgbClr val="002060"/>
              </a:solidFill>
              <a:latin typeface="Arial" charset="0"/>
              <a:ea typeface="Arial Unicode MS" pitchFamily="34" charset="-128"/>
              <a:cs typeface="Arial" charset="0"/>
            </a:endParaRP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s-MX" b="1" kern="12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" charset="0"/>
              </a:rPr>
              <a:t>Salud física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s-MX" b="1" kern="12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" charset="0"/>
              </a:rPr>
              <a:t>Salud mental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s-MX" b="1" kern="12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" charset="0"/>
              </a:rPr>
              <a:t>Entorno familiar</a:t>
            </a:r>
          </a:p>
          <a:p>
            <a:pPr marL="152400" indent="0">
              <a:buNone/>
            </a:pPr>
            <a:endParaRPr lang="es-MX" b="1" kern="1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52400" indent="0">
              <a:buNone/>
            </a:pPr>
            <a:endParaRPr lang="es-MX" kern="1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52400" indent="0">
              <a:buNone/>
            </a:pPr>
            <a:endParaRPr lang="es-MX" kern="1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52400" indent="0">
              <a:buNone/>
            </a:pPr>
            <a:endParaRPr lang="es-MX" kern="12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s-MX" dirty="0"/>
          </a:p>
        </p:txBody>
      </p:sp>
      <p:sp>
        <p:nvSpPr>
          <p:cNvPr id="8" name="9 Rectángulo">
            <a:extLst>
              <a:ext uri="{FF2B5EF4-FFF2-40B4-BE49-F238E27FC236}">
                <a16:creationId xmlns:a16="http://schemas.microsoft.com/office/drawing/2014/main" id="{E3EAD225-31FD-4703-8FAD-E6868D2F60AD}"/>
              </a:ext>
            </a:extLst>
          </p:cNvPr>
          <p:cNvSpPr/>
          <p:nvPr/>
        </p:nvSpPr>
        <p:spPr>
          <a:xfrm>
            <a:off x="1211266" y="4102111"/>
            <a:ext cx="6577634" cy="553998"/>
          </a:xfrm>
          <a:prstGeom prst="rect">
            <a:avLst/>
          </a:prstGeom>
          <a:solidFill>
            <a:schemeClr val="accent6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defTabSz="685800" fontAlgn="base">
              <a:buClrTx/>
            </a:pPr>
            <a:r>
              <a:rPr lang="es-ES" sz="1500" b="1" kern="12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la generación 2025, se recabó información de 63,716 alumnos (31,143 de licenciatura, 28,882 de bachillerato y 3,691 del SUAyED)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AFA065-9C5A-4C1B-A268-E7E52271C56F}"/>
              </a:ext>
            </a:extLst>
          </p:cNvPr>
          <p:cNvSpPr txBox="1"/>
          <p:nvPr/>
        </p:nvSpPr>
        <p:spPr>
          <a:xfrm>
            <a:off x="8572499" y="4572000"/>
            <a:ext cx="470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13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E7273F8-2A43-4A5B-AECD-57D15FE0107E}"/>
              </a:ext>
            </a:extLst>
          </p:cNvPr>
          <p:cNvSpPr/>
          <p:nvPr/>
        </p:nvSpPr>
        <p:spPr>
          <a:xfrm>
            <a:off x="713463" y="2621763"/>
            <a:ext cx="228045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s-MX" sz="1350" b="1" kern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Identificar necesidades y expectativas en materia de salud de los alumnos.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14365C7-74EC-4EF7-994C-5A9A60CC8C76}"/>
              </a:ext>
            </a:extLst>
          </p:cNvPr>
          <p:cNvSpPr/>
          <p:nvPr/>
        </p:nvSpPr>
        <p:spPr>
          <a:xfrm>
            <a:off x="3257897" y="2593582"/>
            <a:ext cx="228045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s-MX" sz="1350" b="1" kern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Orientar los esfuerzos institucionales en materia de salud.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F7FB0AFC-36A0-4FEF-BD45-028C794F88A9}"/>
              </a:ext>
            </a:extLst>
          </p:cNvPr>
          <p:cNvSpPr/>
          <p:nvPr/>
        </p:nvSpPr>
        <p:spPr>
          <a:xfrm>
            <a:off x="5932728" y="2621763"/>
            <a:ext cx="228045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 defTabSz="685800" fontAlgn="base">
              <a:spcBef>
                <a:spcPct val="50000"/>
              </a:spcBef>
              <a:spcAft>
                <a:spcPct val="0"/>
              </a:spcAft>
              <a:buClrTx/>
              <a:defRPr/>
            </a:pPr>
            <a:r>
              <a:rPr lang="es-MX" sz="1350" b="1" kern="12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Evaluar el impacto de las acciones instrumentadas</a:t>
            </a:r>
          </a:p>
        </p:txBody>
      </p:sp>
    </p:spTree>
    <p:extLst>
      <p:ext uri="{BB962C8B-B14F-4D97-AF65-F5344CB8AC3E}">
        <p14:creationId xmlns:p14="http://schemas.microsoft.com/office/powerpoint/2010/main" val="3406500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>
            <a:extLst>
              <a:ext uri="{FF2B5EF4-FFF2-40B4-BE49-F238E27FC236}">
                <a16:creationId xmlns:a16="http://schemas.microsoft.com/office/drawing/2014/main" id="{050B3065-AA86-4F9F-9993-6C5445D24B07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s-MX" dirty="0"/>
              <a:t>FERIAS DE SALUD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7347779-08B3-4FC6-80B2-7CC1F5FD1020}"/>
              </a:ext>
            </a:extLst>
          </p:cNvPr>
          <p:cNvSpPr txBox="1"/>
          <p:nvPr/>
        </p:nvSpPr>
        <p:spPr>
          <a:xfrm>
            <a:off x="8572499" y="4572000"/>
            <a:ext cx="470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14</a:t>
            </a:r>
          </a:p>
        </p:txBody>
      </p:sp>
      <p:sp>
        <p:nvSpPr>
          <p:cNvPr id="27" name="Título 3">
            <a:extLst>
              <a:ext uri="{FF2B5EF4-FFF2-40B4-BE49-F238E27FC236}">
                <a16:creationId xmlns:a16="http://schemas.microsoft.com/office/drawing/2014/main" id="{11AED5CD-137C-4711-A9FB-77C0BA8BBD38}"/>
              </a:ext>
            </a:extLst>
          </p:cNvPr>
          <p:cNvSpPr txBox="1">
            <a:spLocks/>
          </p:cNvSpPr>
          <p:nvPr/>
        </p:nvSpPr>
        <p:spPr>
          <a:xfrm>
            <a:off x="603383" y="1264833"/>
            <a:ext cx="8416512" cy="225076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5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</a:schemeClr>
                </a:solidFill>
              </a:rPr>
              <a:t>Se realizan una o dos veces al año en cada entidad académica.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MX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</a:schemeClr>
                </a:solidFill>
              </a:rPr>
              <a:t>A través de actividades lúdicas  se fomenta la educación en salud.</a:t>
            </a:r>
          </a:p>
          <a:p>
            <a:pPr algn="l"/>
            <a:endParaRPr lang="es-MX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</a:schemeClr>
                </a:solidFill>
              </a:rPr>
              <a:t>Aplicación de vacunas considerando la existencia del biológico y la temporada del año.</a:t>
            </a:r>
          </a:p>
          <a:p>
            <a:pPr algn="l"/>
            <a:endParaRPr lang="es-MX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</a:schemeClr>
                </a:solidFill>
              </a:rPr>
              <a:t>Participación activa de Entidades Académicas y Dependencias universitarias, Instituciones del Sector Salud y Asociaciones del Sector privado. </a:t>
            </a:r>
          </a:p>
          <a:p>
            <a:pPr algn="l"/>
            <a:endParaRPr lang="es-MX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</a:schemeClr>
                </a:solidFill>
              </a:rPr>
              <a:t>Entrega de material impreso, folletos, preservativos, kit de salud bucal, etc.</a:t>
            </a:r>
          </a:p>
          <a:p>
            <a:pPr algn="l"/>
            <a:endParaRPr lang="es-MX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>
                    <a:lumMod val="75000"/>
                  </a:schemeClr>
                </a:solidFill>
              </a:rPr>
              <a:t>Se llevan a cabo en un horario de 12 a 16 horas con el fin de abarcar ambos turnos. </a:t>
            </a:r>
          </a:p>
        </p:txBody>
      </p:sp>
    </p:spTree>
    <p:extLst>
      <p:ext uri="{BB962C8B-B14F-4D97-AF65-F5344CB8AC3E}">
        <p14:creationId xmlns:p14="http://schemas.microsoft.com/office/powerpoint/2010/main" val="157631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6C76C-B7CC-4D0B-9204-BD8E1776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SALUD AMBIENTAL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79C92B-7B01-4AC2-BBD0-9148A97AF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es-MX" sz="1800" b="1" dirty="0">
                <a:solidFill>
                  <a:schemeClr val="tx1">
                    <a:lumMod val="75000"/>
                  </a:schemeClr>
                </a:solidFill>
              </a:rPr>
              <a:t>Higiene de los alimentos</a:t>
            </a:r>
          </a:p>
          <a:p>
            <a:pPr marL="152400" indent="0">
              <a:buNone/>
            </a:pPr>
            <a:endParaRPr lang="es-MX" b="1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>
              <a:buNone/>
            </a:pPr>
            <a:endParaRPr lang="es-MX" b="1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>
              <a:buNone/>
            </a:pPr>
            <a:endParaRPr lang="es-MX" b="1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>
              <a:buNone/>
            </a:pPr>
            <a:endParaRPr lang="es-MX" b="1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>
              <a:buNone/>
            </a:pPr>
            <a:endParaRPr lang="es-MX" b="1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>
              <a:buNone/>
            </a:pPr>
            <a:endParaRPr lang="es-MX" b="1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>
              <a:buNone/>
            </a:pPr>
            <a:r>
              <a:rPr lang="es-MX" sz="1800" b="1" dirty="0">
                <a:solidFill>
                  <a:schemeClr val="tx1">
                    <a:lumMod val="75000"/>
                  </a:schemeClr>
                </a:solidFill>
              </a:rPr>
              <a:t>Control de fauna nociva</a:t>
            </a:r>
          </a:p>
          <a:p>
            <a:pPr marL="152400" indent="0">
              <a:buNone/>
            </a:pPr>
            <a:endParaRPr lang="es-MX" b="1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>
              <a:buNone/>
            </a:pPr>
            <a:endParaRPr lang="es-MX" b="1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>
              <a:buNone/>
            </a:pPr>
            <a:endParaRPr lang="es-MX" b="1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>
              <a:buNone/>
            </a:pPr>
            <a:endParaRPr lang="es-MX" sz="1600" b="1" dirty="0">
              <a:solidFill>
                <a:schemeClr val="tx1">
                  <a:lumMod val="75000"/>
                </a:schemeClr>
              </a:solidFill>
            </a:endParaRPr>
          </a:p>
          <a:p>
            <a:pPr marL="152400" indent="0">
              <a:buNone/>
            </a:pPr>
            <a:r>
              <a:rPr lang="es-MX" sz="1800" b="1" dirty="0">
                <a:solidFill>
                  <a:schemeClr val="tx1">
                    <a:lumMod val="75000"/>
                  </a:schemeClr>
                </a:solidFill>
              </a:rPr>
              <a:t>Saneamiento básico</a:t>
            </a:r>
          </a:p>
          <a:p>
            <a:pPr marL="152400" indent="0">
              <a:buNone/>
            </a:pPr>
            <a:endParaRPr lang="es-MX" dirty="0"/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4FF1AC8F-A0DB-424C-AD22-C0E86D761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644" y="1530419"/>
            <a:ext cx="62291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685800" fontAlgn="base">
              <a:spcBef>
                <a:spcPts val="450"/>
              </a:spcBef>
              <a:spcAft>
                <a:spcPts val="450"/>
              </a:spcAft>
              <a:buClrTx/>
              <a:defRPr/>
            </a:pPr>
            <a:r>
              <a:rPr lang="es-MX" sz="1500" kern="1200" dirty="0">
                <a:solidFill>
                  <a:srgbClr val="002060"/>
                </a:solidFill>
                <a:latin typeface="Arial" charset="0"/>
                <a:ea typeface="Arial Unicode MS"/>
                <a:cs typeface="Arial" charset="0"/>
              </a:rPr>
              <a:t>Supervisa las condiciones de almacenamiento, conservación, preparación y entrega de alimentos, así como la higiene del personal que labora en los establecimientos autorizados para su venta en recintos universitarios.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66B0E984-5ACA-49ED-9B26-6C1B2D21A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50" y="2962100"/>
            <a:ext cx="64650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6454" indent="-66675" algn="just" defTabSz="685800" fontAlgn="base">
              <a:spcBef>
                <a:spcPts val="450"/>
              </a:spcBef>
              <a:buClr>
                <a:srgbClr val="E2AC00"/>
              </a:buClr>
            </a:pPr>
            <a:r>
              <a:rPr lang="es-MX" sz="1500" kern="1200" dirty="0">
                <a:solidFill>
                  <a:srgbClr val="002060"/>
                </a:solidFill>
                <a:ea typeface="Arial Unicode MS"/>
                <a:cs typeface="Arial" charset="0"/>
              </a:rPr>
              <a:t>Realiza acciones de desratización, desinsectación y retiro de especies  de fauna nociva 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67BA7525-7AC7-4BC7-A09F-2A5CCED3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50" y="4029100"/>
            <a:ext cx="6371514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1438" algn="just" defTabSz="685800" fontAlgn="base">
              <a:spcBef>
                <a:spcPts val="450"/>
              </a:spcBef>
              <a:spcAft>
                <a:spcPts val="450"/>
              </a:spcAft>
              <a:buClr>
                <a:srgbClr val="E2AC00"/>
              </a:buClr>
            </a:pPr>
            <a:r>
              <a:rPr lang="es-MX" sz="1350" kern="1200" dirty="0">
                <a:solidFill>
                  <a:srgbClr val="002060"/>
                </a:solidFill>
                <a:latin typeface="Arial" charset="0"/>
                <a:ea typeface="Arial Unicode MS"/>
                <a:cs typeface="Arial" charset="0"/>
              </a:rPr>
              <a:t>Vigila las condiciones sanitarias de la infraestructura física y la potabilidad del agua para consumo humano, en 176 instalaciones universitarias, ubicadas en la zona metropolitana del Valle de México.</a:t>
            </a:r>
            <a:endParaRPr lang="es-MX" sz="1350" kern="1200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 Unicode MS"/>
              <a:cs typeface="Arial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065F717-33ED-43BC-8AD8-4586E0ECC88E}"/>
              </a:ext>
            </a:extLst>
          </p:cNvPr>
          <p:cNvSpPr txBox="1"/>
          <p:nvPr/>
        </p:nvSpPr>
        <p:spPr>
          <a:xfrm>
            <a:off x="8572499" y="4572000"/>
            <a:ext cx="470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61811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033F6-4890-4AEE-8244-45EE3BBE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Por su atención Gracias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6A7394-3342-4FC5-96EB-5C86F6522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9050" y="3786579"/>
            <a:ext cx="4953600" cy="1034191"/>
          </a:xfrm>
        </p:spPr>
        <p:txBody>
          <a:bodyPr/>
          <a:lstStyle/>
          <a:p>
            <a:r>
              <a:rPr lang="es-MX" sz="2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Dr. Gabriel Rivero González</a:t>
            </a:r>
          </a:p>
          <a:p>
            <a:r>
              <a:rPr lang="es-MX" sz="2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Teléfono: 5556220151</a:t>
            </a:r>
          </a:p>
          <a:p>
            <a:r>
              <a:rPr lang="es-MX" sz="2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Corre electrónico: grivero9@unam.mx</a:t>
            </a:r>
          </a:p>
        </p:txBody>
      </p:sp>
    </p:spTree>
    <p:extLst>
      <p:ext uri="{BB962C8B-B14F-4D97-AF65-F5344CB8AC3E}">
        <p14:creationId xmlns:p14="http://schemas.microsoft.com/office/powerpoint/2010/main" val="292230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Objetivo General</a:t>
            </a:r>
            <a:endParaRPr dirty="0"/>
          </a:p>
        </p:txBody>
      </p:sp>
      <p:sp>
        <p:nvSpPr>
          <p:cNvPr id="1238" name="Google Shape;1238;p65"/>
          <p:cNvSpPr txBox="1">
            <a:spLocks noGrp="1"/>
          </p:cNvSpPr>
          <p:nvPr>
            <p:ph type="body" idx="1"/>
          </p:nvPr>
        </p:nvSpPr>
        <p:spPr>
          <a:xfrm>
            <a:off x="858950" y="1114400"/>
            <a:ext cx="7426200" cy="420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Promover, vigilar y atender la salud física y mental de la comunidad estudiantil</a:t>
            </a:r>
            <a:endParaRPr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Google Shape;1237;p65">
            <a:extLst>
              <a:ext uri="{FF2B5EF4-FFF2-40B4-BE49-F238E27FC236}">
                <a16:creationId xmlns:a16="http://schemas.microsoft.com/office/drawing/2014/main" id="{3AB22B8D-5B53-4A4D-AC1C-AD98E209A0CD}"/>
              </a:ext>
            </a:extLst>
          </p:cNvPr>
          <p:cNvSpPr txBox="1">
            <a:spLocks/>
          </p:cNvSpPr>
          <p:nvPr/>
        </p:nvSpPr>
        <p:spPr>
          <a:xfrm>
            <a:off x="675300" y="1885418"/>
            <a:ext cx="779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30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s-MX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La DGAS se encarga de:</a:t>
            </a:r>
          </a:p>
        </p:txBody>
      </p:sp>
      <p:sp>
        <p:nvSpPr>
          <p:cNvPr id="5" name="Google Shape;1238;p65">
            <a:extLst>
              <a:ext uri="{FF2B5EF4-FFF2-40B4-BE49-F238E27FC236}">
                <a16:creationId xmlns:a16="http://schemas.microsoft.com/office/drawing/2014/main" id="{47DE2DAA-9CDE-4249-B793-436E7C926920}"/>
              </a:ext>
            </a:extLst>
          </p:cNvPr>
          <p:cNvSpPr txBox="1">
            <a:spLocks/>
          </p:cNvSpPr>
          <p:nvPr/>
        </p:nvSpPr>
        <p:spPr>
          <a:xfrm>
            <a:off x="786982" y="2765100"/>
            <a:ext cx="7681717" cy="42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Titillium Web"/>
              <a:buAutoNum type="arabicPeriod"/>
              <a:defRPr sz="12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5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5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5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5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5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5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5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500" b="0" i="0" u="none" strike="noStrike" cap="none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Contribuir en la salud integral de los estudiantes</a:t>
            </a:r>
          </a:p>
          <a:p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Promover la cultura del autocuidado de la salud</a:t>
            </a:r>
          </a:p>
          <a:p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Identificar y prevenir riesgos de salud física y mental para el individuo y el entorno</a:t>
            </a:r>
          </a:p>
          <a:p>
            <a:r>
              <a:rPr lang="es-MX" sz="1600" dirty="0">
                <a:solidFill>
                  <a:schemeClr val="bg2">
                    <a:lumMod val="50000"/>
                  </a:schemeClr>
                </a:solidFill>
              </a:rPr>
              <a:t>Brindar atención inicial y referir a la comunidad universitaria en casos de urgencia y enfermedades al segundo nivel de atención. 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3459CE8-F529-4139-82E8-29B40BA06879}"/>
              </a:ext>
            </a:extLst>
          </p:cNvPr>
          <p:cNvSpPr txBox="1"/>
          <p:nvPr/>
        </p:nvSpPr>
        <p:spPr>
          <a:xfrm>
            <a:off x="8572500" y="4572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Principales Atribuciones</a:t>
            </a:r>
            <a:endParaRPr dirty="0"/>
          </a:p>
        </p:txBody>
      </p:sp>
      <p:sp>
        <p:nvSpPr>
          <p:cNvPr id="1238" name="Google Shape;1238;p65"/>
          <p:cNvSpPr txBox="1">
            <a:spLocks noGrp="1"/>
          </p:cNvSpPr>
          <p:nvPr>
            <p:ph type="body" idx="1"/>
          </p:nvPr>
        </p:nvSpPr>
        <p:spPr>
          <a:xfrm>
            <a:off x="858900" y="1383341"/>
            <a:ext cx="7426200" cy="420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</a:rPr>
              <a:t>Proporcionar atención primaria a la salud del alumnado y atención de urgencias a la comunidad universitaria.</a:t>
            </a:r>
          </a:p>
          <a:p>
            <a:pPr marL="0" lvl="0" indent="0">
              <a:buNone/>
            </a:pPr>
            <a:endParaRPr lang="es-MX" sz="1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</a:rPr>
              <a:t>Planear, desarrollar y evaluar programas de fomento a la salud y prevención de riesgos.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MX" sz="1800" dirty="0">
              <a:solidFill>
                <a:schemeClr val="bg2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</a:rPr>
              <a:t>Dar seguimiento a los programas de atención y control de enfermedades transmisibles, no transmisibles y accidentes, en coordinación con las Entidades Académicas y Dependencias universitarias e Instituciones del Sector Salud.</a:t>
            </a:r>
            <a:endParaRPr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BCDDEF-2932-4F04-9C0D-2535933B15F4}"/>
              </a:ext>
            </a:extLst>
          </p:cNvPr>
          <p:cNvSpPr txBox="1"/>
          <p:nvPr/>
        </p:nvSpPr>
        <p:spPr>
          <a:xfrm>
            <a:off x="8572500" y="4572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46192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592481E-D77E-44F5-A809-481B2C393424}"/>
              </a:ext>
            </a:extLst>
          </p:cNvPr>
          <p:cNvCxnSpPr>
            <a:cxnSpLocks/>
          </p:cNvCxnSpPr>
          <p:nvPr/>
        </p:nvCxnSpPr>
        <p:spPr>
          <a:xfrm>
            <a:off x="812136" y="2036947"/>
            <a:ext cx="1" cy="181275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61" name="Google Shape;1261;p67"/>
          <p:cNvSpPr txBox="1">
            <a:spLocks noGrp="1"/>
          </p:cNvSpPr>
          <p:nvPr>
            <p:ph type="title" idx="1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Organigrama</a:t>
            </a:r>
            <a:endParaRPr dirty="0"/>
          </a:p>
        </p:txBody>
      </p:sp>
      <p:cxnSp>
        <p:nvCxnSpPr>
          <p:cNvPr id="1271" name="Google Shape;1271;p67"/>
          <p:cNvCxnSpPr/>
          <p:nvPr/>
        </p:nvCxnSpPr>
        <p:spPr>
          <a:xfrm rot="10800000" flipH="1">
            <a:off x="1873377" y="2162687"/>
            <a:ext cx="341400" cy="341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3" name="Google Shape;1273;p67"/>
          <p:cNvCxnSpPr/>
          <p:nvPr/>
        </p:nvCxnSpPr>
        <p:spPr>
          <a:xfrm rot="10800000" flipH="1">
            <a:off x="4644152" y="2162687"/>
            <a:ext cx="341400" cy="341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76CD743B-22A2-4140-A550-42B03323C11A}"/>
              </a:ext>
            </a:extLst>
          </p:cNvPr>
          <p:cNvSpPr/>
          <p:nvPr/>
        </p:nvSpPr>
        <p:spPr>
          <a:xfrm>
            <a:off x="2877886" y="1244113"/>
            <a:ext cx="2501153" cy="42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Dirección General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BE085B6-F205-464D-AEBB-A01F09EFB9D8}"/>
              </a:ext>
            </a:extLst>
          </p:cNvPr>
          <p:cNvSpPr/>
          <p:nvPr/>
        </p:nvSpPr>
        <p:spPr>
          <a:xfrm>
            <a:off x="1119721" y="2635873"/>
            <a:ext cx="1569692" cy="57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Subdirección de Atención Médica en Centro Médico Universitario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C78E67E-3D6E-404D-A8C1-CAD1306E3614}"/>
              </a:ext>
            </a:extLst>
          </p:cNvPr>
          <p:cNvSpPr/>
          <p:nvPr/>
        </p:nvSpPr>
        <p:spPr>
          <a:xfrm>
            <a:off x="1119721" y="3487142"/>
            <a:ext cx="1569692" cy="57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Subdirección de Atención Médica en Planteles Metropolitanos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1FB1A0E-BFA6-4869-A700-58EA34E6BA55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4128462" y="1667696"/>
            <a:ext cx="1" cy="37386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E1C8A99-9DD6-42FA-B180-C0C9AAD41EF1}"/>
              </a:ext>
            </a:extLst>
          </p:cNvPr>
          <p:cNvCxnSpPr>
            <a:cxnSpLocks/>
            <a:endCxn id="19" idx="3"/>
          </p:cNvCxnSpPr>
          <p:nvPr/>
        </p:nvCxnSpPr>
        <p:spPr>
          <a:xfrm>
            <a:off x="809564" y="2041559"/>
            <a:ext cx="4012012" cy="497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2198A87-E32C-438E-B207-455E863FBD25}"/>
              </a:ext>
            </a:extLst>
          </p:cNvPr>
          <p:cNvSpPr txBox="1"/>
          <p:nvPr/>
        </p:nvSpPr>
        <p:spPr>
          <a:xfrm>
            <a:off x="8572500" y="4572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3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0636E5E-6ED7-469B-9D25-1377255C8109}"/>
              </a:ext>
            </a:extLst>
          </p:cNvPr>
          <p:cNvSpPr/>
          <p:nvPr/>
        </p:nvSpPr>
        <p:spPr>
          <a:xfrm>
            <a:off x="1163785" y="1914067"/>
            <a:ext cx="1525628" cy="42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Dirección de Atención Médica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3E1804B-B932-4CF7-8FB2-29B2F831279A}"/>
              </a:ext>
            </a:extLst>
          </p:cNvPr>
          <p:cNvSpPr/>
          <p:nvPr/>
        </p:nvSpPr>
        <p:spPr>
          <a:xfrm>
            <a:off x="3190625" y="1879487"/>
            <a:ext cx="1630951" cy="42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Dirección de Normatividad y Desarrollo Humano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ABA11B1-8621-4AA3-8457-54F2009782CC}"/>
              </a:ext>
            </a:extLst>
          </p:cNvPr>
          <p:cNvSpPr/>
          <p:nvPr/>
        </p:nvSpPr>
        <p:spPr>
          <a:xfrm>
            <a:off x="3222794" y="3487142"/>
            <a:ext cx="1598782" cy="57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Subdirección de Normatividad y Comunicación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13A9764-DA11-4029-AA89-8CDEE936F47A}"/>
              </a:ext>
            </a:extLst>
          </p:cNvPr>
          <p:cNvSpPr/>
          <p:nvPr/>
        </p:nvSpPr>
        <p:spPr>
          <a:xfrm>
            <a:off x="3204763" y="2623519"/>
            <a:ext cx="1569687" cy="57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Subdirección de Investigación y Desarrollo Humano</a:t>
            </a: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DF58686-1CF1-4A52-A599-AE2DB502902D}"/>
              </a:ext>
            </a:extLst>
          </p:cNvPr>
          <p:cNvCxnSpPr>
            <a:cxnSpLocks/>
          </p:cNvCxnSpPr>
          <p:nvPr/>
        </p:nvCxnSpPr>
        <p:spPr>
          <a:xfrm flipV="1">
            <a:off x="809564" y="2915295"/>
            <a:ext cx="310156" cy="412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ED3E1BCF-F9DF-4DFA-9E19-0D1B3F03489E}"/>
              </a:ext>
            </a:extLst>
          </p:cNvPr>
          <p:cNvCxnSpPr>
            <a:cxnSpLocks/>
          </p:cNvCxnSpPr>
          <p:nvPr/>
        </p:nvCxnSpPr>
        <p:spPr>
          <a:xfrm flipV="1">
            <a:off x="809564" y="3829921"/>
            <a:ext cx="310156" cy="412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E382C6E-501D-428F-AE06-BD183DF85CEF}"/>
              </a:ext>
            </a:extLst>
          </p:cNvPr>
          <p:cNvSpPr/>
          <p:nvPr/>
        </p:nvSpPr>
        <p:spPr>
          <a:xfrm>
            <a:off x="5921108" y="2655194"/>
            <a:ext cx="1630951" cy="423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/>
              <a:t>Unidad Administrativa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B098FEF2-39BC-4587-8757-442B3A5ED3A0}"/>
              </a:ext>
            </a:extLst>
          </p:cNvPr>
          <p:cNvCxnSpPr>
            <a:cxnSpLocks/>
          </p:cNvCxnSpPr>
          <p:nvPr/>
        </p:nvCxnSpPr>
        <p:spPr>
          <a:xfrm flipH="1">
            <a:off x="5613526" y="1415093"/>
            <a:ext cx="1" cy="145189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08CF880F-D1AD-434F-A545-4C8E3578B9BF}"/>
              </a:ext>
            </a:extLst>
          </p:cNvPr>
          <p:cNvCxnSpPr>
            <a:cxnSpLocks/>
          </p:cNvCxnSpPr>
          <p:nvPr/>
        </p:nvCxnSpPr>
        <p:spPr>
          <a:xfrm flipV="1">
            <a:off x="5379039" y="1427317"/>
            <a:ext cx="234487" cy="25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74473F2-F9F7-4BC7-A38A-BB796CE42564}"/>
              </a:ext>
            </a:extLst>
          </p:cNvPr>
          <p:cNvCxnSpPr>
            <a:cxnSpLocks/>
          </p:cNvCxnSpPr>
          <p:nvPr/>
        </p:nvCxnSpPr>
        <p:spPr>
          <a:xfrm flipV="1">
            <a:off x="5612853" y="2866985"/>
            <a:ext cx="310156" cy="412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53A63-3476-4E3A-A15F-389EC53D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Centro Médico Universitario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3A5D3F-B5EB-4241-BEAF-7086194DF9F3}"/>
              </a:ext>
            </a:extLst>
          </p:cNvPr>
          <p:cNvSpPr txBox="1"/>
          <p:nvPr/>
        </p:nvSpPr>
        <p:spPr>
          <a:xfrm>
            <a:off x="8572500" y="4572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6191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Catálogo de servicios </a:t>
            </a:r>
            <a:endParaRPr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908C6D-E5CE-4B8B-AD00-779159960E64}"/>
              </a:ext>
            </a:extLst>
          </p:cNvPr>
          <p:cNvSpPr txBox="1"/>
          <p:nvPr/>
        </p:nvSpPr>
        <p:spPr>
          <a:xfrm>
            <a:off x="8572500" y="4572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7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5C11C28-D367-4064-AAD2-5BBCD8C7F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564444"/>
              </p:ext>
            </p:extLst>
          </p:nvPr>
        </p:nvGraphicFramePr>
        <p:xfrm>
          <a:off x="2200481" y="1554405"/>
          <a:ext cx="4743038" cy="3235960"/>
        </p:xfrm>
        <a:graphic>
          <a:graphicData uri="http://schemas.openxmlformats.org/drawingml/2006/table">
            <a:tbl>
              <a:tblPr firstRow="1" bandRow="1">
                <a:tableStyleId>{B52EA6C0-EAE1-4E94-8F18-E1E831D6A427}</a:tableStyleId>
              </a:tblPr>
              <a:tblGrid>
                <a:gridCol w="2371519">
                  <a:extLst>
                    <a:ext uri="{9D8B030D-6E8A-4147-A177-3AD203B41FA5}">
                      <a16:colId xmlns:a16="http://schemas.microsoft.com/office/drawing/2014/main" val="1363944658"/>
                    </a:ext>
                  </a:extLst>
                </a:gridCol>
                <a:gridCol w="2371519">
                  <a:extLst>
                    <a:ext uri="{9D8B030D-6E8A-4147-A177-3AD203B41FA5}">
                      <a16:colId xmlns:a16="http://schemas.microsoft.com/office/drawing/2014/main" val="1454934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bg1"/>
                          </a:solidFill>
                        </a:rPr>
                        <a:t>Consulta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solidFill>
                            <a:schemeClr val="bg1"/>
                          </a:solidFill>
                        </a:rPr>
                        <a:t>Servicios</a:t>
                      </a:r>
                    </a:p>
                  </a:txBody>
                  <a:tcP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38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Medicina General</a:t>
                      </a:r>
                    </a:p>
                    <a:p>
                      <a:pPr algn="ctr"/>
                      <a:r>
                        <a:rPr lang="es-MX" dirty="0"/>
                        <a:t>Dermatología</a:t>
                      </a:r>
                    </a:p>
                    <a:p>
                      <a:pPr algn="ctr"/>
                      <a:r>
                        <a:rPr lang="es-MX" dirty="0"/>
                        <a:t>Gastroenterología</a:t>
                      </a:r>
                    </a:p>
                    <a:p>
                      <a:pPr algn="ctr"/>
                      <a:r>
                        <a:rPr lang="es-MX" dirty="0"/>
                        <a:t>Ginecología</a:t>
                      </a:r>
                    </a:p>
                    <a:p>
                      <a:pPr algn="ctr"/>
                      <a:r>
                        <a:rPr lang="es-MX" dirty="0"/>
                        <a:t>Medicina Interna</a:t>
                      </a:r>
                    </a:p>
                    <a:p>
                      <a:pPr algn="ctr"/>
                      <a:r>
                        <a:rPr lang="es-MX" dirty="0"/>
                        <a:t>Oftalmología</a:t>
                      </a:r>
                    </a:p>
                    <a:p>
                      <a:pPr algn="ctr"/>
                      <a:r>
                        <a:rPr lang="es-MX" dirty="0"/>
                        <a:t>Ortopedia y traumatología</a:t>
                      </a:r>
                    </a:p>
                    <a:p>
                      <a:pPr algn="ctr"/>
                      <a:r>
                        <a:rPr lang="es-MX" dirty="0"/>
                        <a:t>Otorrinolaringología</a:t>
                      </a:r>
                    </a:p>
                    <a:p>
                      <a:pPr algn="ctr"/>
                      <a:r>
                        <a:rPr lang="es-MX" dirty="0"/>
                        <a:t>Psiquiatría</a:t>
                      </a:r>
                    </a:p>
                    <a:p>
                      <a:pPr algn="ctr"/>
                      <a:endParaRPr lang="es-MX" dirty="0"/>
                    </a:p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accent6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dirty="0"/>
                        <a:t>Atención Prehospitalaria</a:t>
                      </a:r>
                    </a:p>
                    <a:p>
                      <a:pPr algn="ctr"/>
                      <a:r>
                        <a:rPr lang="es-MX" dirty="0"/>
                        <a:t>Enfermería</a:t>
                      </a:r>
                    </a:p>
                    <a:p>
                      <a:pPr algn="ctr"/>
                      <a:r>
                        <a:rPr lang="es-MX" dirty="0"/>
                        <a:t>Espacio seguro y amigable</a:t>
                      </a:r>
                    </a:p>
                    <a:p>
                      <a:pPr algn="ctr"/>
                      <a:r>
                        <a:rPr lang="es-MX" dirty="0"/>
                        <a:t>Fisioterapia</a:t>
                      </a:r>
                    </a:p>
                    <a:p>
                      <a:pPr algn="ctr"/>
                      <a:r>
                        <a:rPr lang="es-MX" dirty="0"/>
                        <a:t>Urgencias</a:t>
                      </a:r>
                    </a:p>
                    <a:p>
                      <a:pPr algn="ctr"/>
                      <a:r>
                        <a:rPr lang="es-MX" dirty="0"/>
                        <a:t>Nutrición</a:t>
                      </a:r>
                    </a:p>
                    <a:p>
                      <a:pPr algn="ctr"/>
                      <a:r>
                        <a:rPr lang="es-MX" dirty="0"/>
                        <a:t>Laboratorio Clínico</a:t>
                      </a:r>
                    </a:p>
                    <a:p>
                      <a:pPr algn="ctr"/>
                      <a:r>
                        <a:rPr lang="es-MX" dirty="0"/>
                        <a:t>Imagenología</a:t>
                      </a:r>
                    </a:p>
                    <a:p>
                      <a:pPr algn="ctr"/>
                      <a:r>
                        <a:rPr lang="es-MX" dirty="0"/>
                        <a:t>Odontología</a:t>
                      </a:r>
                    </a:p>
                    <a:p>
                      <a:pPr algn="ctr"/>
                      <a:r>
                        <a:rPr lang="es-MX" dirty="0"/>
                        <a:t>Salud mental</a:t>
                      </a:r>
                    </a:p>
                    <a:p>
                      <a:pPr algn="ctr"/>
                      <a:r>
                        <a:rPr lang="es-MX" dirty="0"/>
                        <a:t>Salud sexual y reproductiva</a:t>
                      </a:r>
                    </a:p>
                    <a:p>
                      <a:pPr algn="ctr"/>
                      <a:r>
                        <a:rPr lang="es-MX" dirty="0"/>
                        <a:t>Trabajo social</a:t>
                      </a:r>
                    </a:p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accent6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292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23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D5220-776A-4B96-BE33-B3E80B2DD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Planteles Metropolitanos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21C0E9-EC59-4CA5-B669-C2D247490085}"/>
              </a:ext>
            </a:extLst>
          </p:cNvPr>
          <p:cNvSpPr txBox="1"/>
          <p:nvPr/>
        </p:nvSpPr>
        <p:spPr>
          <a:xfrm>
            <a:off x="8572500" y="4572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3907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Capacidad física instalada </a:t>
            </a:r>
            <a:endParaRPr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964873A-5553-48AF-846F-441201AF6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08438"/>
              </p:ext>
            </p:extLst>
          </p:nvPr>
        </p:nvGraphicFramePr>
        <p:xfrm>
          <a:off x="1450691" y="1871885"/>
          <a:ext cx="6242617" cy="1830976"/>
        </p:xfrm>
        <a:graphic>
          <a:graphicData uri="http://schemas.openxmlformats.org/drawingml/2006/table">
            <a:tbl>
              <a:tblPr/>
              <a:tblGrid>
                <a:gridCol w="2549068">
                  <a:extLst>
                    <a:ext uri="{9D8B030D-6E8A-4147-A177-3AD203B41FA5}">
                      <a16:colId xmlns:a16="http://schemas.microsoft.com/office/drawing/2014/main" val="891295248"/>
                    </a:ext>
                  </a:extLst>
                </a:gridCol>
                <a:gridCol w="1040437">
                  <a:extLst>
                    <a:ext uri="{9D8B030D-6E8A-4147-A177-3AD203B41FA5}">
                      <a16:colId xmlns:a16="http://schemas.microsoft.com/office/drawing/2014/main" val="1763168722"/>
                    </a:ext>
                  </a:extLst>
                </a:gridCol>
                <a:gridCol w="2653112">
                  <a:extLst>
                    <a:ext uri="{9D8B030D-6E8A-4147-A177-3AD203B41FA5}">
                      <a16:colId xmlns:a16="http://schemas.microsoft.com/office/drawing/2014/main" val="2888201558"/>
                    </a:ext>
                  </a:extLst>
                </a:gridCol>
              </a:tblGrid>
              <a:tr h="22887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986039"/>
                  </a:ext>
                </a:extLst>
              </a:tr>
              <a:tr h="22887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MEDICINA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TODOS LOS PLANTELES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637684"/>
                  </a:ext>
                </a:extLst>
              </a:tr>
              <a:tr h="6866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ODONTOLOGÍA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ENP 2,3,4,5,6,7 Y 8</a:t>
                      </a:r>
                    </a:p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CCH ORIENTE Y AZCAPOTZALCO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908594"/>
                  </a:ext>
                </a:extLst>
              </a:tr>
              <a:tr h="2288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PSICOLOGÍA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CCH VALLEJO Y AZCAPOTZALCO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689343"/>
                  </a:ext>
                </a:extLst>
              </a:tr>
              <a:tr h="2288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CUAUTITLÁN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768213"/>
                  </a:ext>
                </a:extLst>
              </a:tr>
              <a:tr h="22887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92175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1AA3308-5A54-4954-B1E6-6C8F84F14D6C}"/>
              </a:ext>
            </a:extLst>
          </p:cNvPr>
          <p:cNvSpPr txBox="1"/>
          <p:nvPr/>
        </p:nvSpPr>
        <p:spPr>
          <a:xfrm>
            <a:off x="8572500" y="4572000"/>
            <a:ext cx="22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1884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E1D66DA-65F0-4E8C-B0B3-1DB8A4C9F8C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8179" y="1642482"/>
            <a:ext cx="1735357" cy="1676400"/>
          </a:xfrm>
        </p:spPr>
        <p:txBody>
          <a:bodyPr/>
          <a:lstStyle/>
          <a:p>
            <a:r>
              <a:rPr lang="es-MX" sz="1800" b="1" dirty="0">
                <a:solidFill>
                  <a:srgbClr val="080808"/>
                </a:solidFill>
              </a:rPr>
              <a:t>Programas de Atención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19C3B24-DB58-4931-A308-80B9C0B9F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73851"/>
              </p:ext>
            </p:extLst>
          </p:nvPr>
        </p:nvGraphicFramePr>
        <p:xfrm>
          <a:off x="1912142" y="44868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2D810FA-F7D5-459F-A399-283CB0BB5E27}"/>
              </a:ext>
            </a:extLst>
          </p:cNvPr>
          <p:cNvSpPr txBox="1"/>
          <p:nvPr/>
        </p:nvSpPr>
        <p:spPr>
          <a:xfrm>
            <a:off x="1890406" y="725087"/>
            <a:ext cx="847656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s-MX" sz="1100" dirty="0"/>
          </a:p>
          <a:p>
            <a:pPr algn="ctr"/>
            <a:r>
              <a:rPr lang="es-MX" sz="1100" b="1" dirty="0"/>
              <a:t>Atención a la Salud</a:t>
            </a:r>
          </a:p>
          <a:p>
            <a:pPr algn="ctr"/>
            <a:endParaRPr lang="es-MX" sz="11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B78BAD-C717-4B60-8D0C-848349327C90}"/>
              </a:ext>
            </a:extLst>
          </p:cNvPr>
          <p:cNvSpPr txBox="1"/>
          <p:nvPr/>
        </p:nvSpPr>
        <p:spPr>
          <a:xfrm>
            <a:off x="2359242" y="1632731"/>
            <a:ext cx="847656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s-MX" sz="1100" dirty="0"/>
          </a:p>
          <a:p>
            <a:pPr algn="ctr"/>
            <a:r>
              <a:rPr lang="es-MX" sz="1100" b="1" dirty="0"/>
              <a:t>Salud Mental</a:t>
            </a:r>
          </a:p>
          <a:p>
            <a:pPr algn="ctr"/>
            <a:endParaRPr lang="es-MX" sz="11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93ED3A-3FDF-450C-BF65-C67155C835DF}"/>
              </a:ext>
            </a:extLst>
          </p:cNvPr>
          <p:cNvSpPr txBox="1"/>
          <p:nvPr/>
        </p:nvSpPr>
        <p:spPr>
          <a:xfrm>
            <a:off x="2243919" y="2540375"/>
            <a:ext cx="1031758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s-MX" sz="900" b="1" dirty="0"/>
          </a:p>
          <a:p>
            <a:pPr algn="ctr"/>
            <a:endParaRPr lang="es-MX" sz="900" b="1" dirty="0"/>
          </a:p>
          <a:p>
            <a:pPr algn="ctr"/>
            <a:r>
              <a:rPr lang="es-MX" sz="1200" b="1" dirty="0"/>
              <a:t>Prevención</a:t>
            </a:r>
          </a:p>
          <a:p>
            <a:pPr algn="ctr"/>
            <a:endParaRPr lang="es-MX" sz="900" b="1" dirty="0"/>
          </a:p>
          <a:p>
            <a:pPr algn="ctr"/>
            <a:endParaRPr lang="es-MX" sz="9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68A2BD-0773-4578-8942-C7417EFD08A6}"/>
              </a:ext>
            </a:extLst>
          </p:cNvPr>
          <p:cNvSpPr txBox="1"/>
          <p:nvPr/>
        </p:nvSpPr>
        <p:spPr>
          <a:xfrm>
            <a:off x="1628566" y="3526528"/>
            <a:ext cx="1154504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s-MX" sz="1050" b="1" dirty="0"/>
          </a:p>
          <a:p>
            <a:pPr algn="ctr"/>
            <a:r>
              <a:rPr lang="es-MX" sz="1050" b="1" dirty="0"/>
              <a:t>Capacitación e investigación</a:t>
            </a:r>
          </a:p>
          <a:p>
            <a:pPr algn="ctr"/>
            <a:endParaRPr lang="es-MX" sz="105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1BD32A-0EBF-42FA-8D3B-359C5F3DDDCD}"/>
              </a:ext>
            </a:extLst>
          </p:cNvPr>
          <p:cNvSpPr txBox="1"/>
          <p:nvPr/>
        </p:nvSpPr>
        <p:spPr>
          <a:xfrm>
            <a:off x="8572500" y="4572000"/>
            <a:ext cx="387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45518303"/>
      </p:ext>
    </p:extLst>
  </p:cSld>
  <p:clrMapOvr>
    <a:masterClrMapping/>
  </p:clrMapOvr>
</p:sld>
</file>

<file path=ppt/theme/theme1.xml><?xml version="1.0" encoding="utf-8"?>
<a:theme xmlns:a="http://schemas.openxmlformats.org/drawingml/2006/main" name="Stuttgarter Weindorf by Slidesgo">
  <a:themeElements>
    <a:clrScheme name="Personalizado 3">
      <a:dk1>
        <a:srgbClr val="2C4258"/>
      </a:dk1>
      <a:lt1>
        <a:srgbClr val="FFFFFF"/>
      </a:lt1>
      <a:dk2>
        <a:srgbClr val="BAA928"/>
      </a:dk2>
      <a:lt2>
        <a:srgbClr val="DBB083"/>
      </a:lt2>
      <a:accent1>
        <a:srgbClr val="213142"/>
      </a:accent1>
      <a:accent2>
        <a:srgbClr val="9E9D9D"/>
      </a:accent2>
      <a:accent3>
        <a:srgbClr val="DBB083"/>
      </a:accent3>
      <a:accent4>
        <a:srgbClr val="E4CCB3"/>
      </a:accent4>
      <a:accent5>
        <a:srgbClr val="9E2020"/>
      </a:accent5>
      <a:accent6>
        <a:srgbClr val="FFFFFF"/>
      </a:accent6>
      <a:hlink>
        <a:srgbClr val="66605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799</Words>
  <Application>Microsoft Office PowerPoint</Application>
  <PresentationFormat>Presentación en pantalla (16:9)</PresentationFormat>
  <Paragraphs>156</Paragraphs>
  <Slides>15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Arial Unicode MS</vt:lpstr>
      <vt:lpstr>Nunito</vt:lpstr>
      <vt:lpstr>Oswald</vt:lpstr>
      <vt:lpstr>Titillium Web</vt:lpstr>
      <vt:lpstr>Oswald Medium</vt:lpstr>
      <vt:lpstr>Roboto Condensed Light</vt:lpstr>
      <vt:lpstr>Stuttgarter Weindorf by Slidesgo</vt:lpstr>
      <vt:lpstr>Universidad Nacional Autónoma de México Secretaría de Servicio y Atención a la Comunidad Universitaria Dirección General de Atención a la Salud</vt:lpstr>
      <vt:lpstr>Objetivo General</vt:lpstr>
      <vt:lpstr>Principales Atribuciones</vt:lpstr>
      <vt:lpstr>Organigrama</vt:lpstr>
      <vt:lpstr>Centro Médico Universitario</vt:lpstr>
      <vt:lpstr>Catálogo de servicios </vt:lpstr>
      <vt:lpstr>Planteles Metropolitanos</vt:lpstr>
      <vt:lpstr>Capacidad física instalada </vt:lpstr>
      <vt:lpstr>Programas de Atención </vt:lpstr>
      <vt:lpstr>EXAMEN MÉDICO AUTOMATIZADO</vt:lpstr>
      <vt:lpstr>EL EXAMEN MÉDICO AUTOMATIZADO (EMA) </vt:lpstr>
      <vt:lpstr>¿Qué información recaba? </vt:lpstr>
      <vt:lpstr>FERIAS DE SALUD</vt:lpstr>
      <vt:lpstr>SALUD AMBIENTAL</vt:lpstr>
      <vt:lpstr>Por su atención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Nacional Autónoma de México Secretaría de Servicio y Atención a la Comunidad Universitaria Dirección General de Atención a la Salud</dc:title>
  <dc:creator>pasantes</dc:creator>
  <cp:lastModifiedBy>Dr. Gabriel Rivero González</cp:lastModifiedBy>
  <cp:revision>64</cp:revision>
  <cp:lastPrinted>2024-12-10T19:46:49Z</cp:lastPrinted>
  <dcterms:modified xsi:type="dcterms:W3CDTF">2025-02-26T17:34:29Z</dcterms:modified>
</cp:coreProperties>
</file>